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2" r:id="rId3"/>
    <p:sldMasterId id="2147483793" r:id="rId4"/>
    <p:sldMasterId id="2147483794" r:id="rId5"/>
    <p:sldMasterId id="2147483795" r:id="rId6"/>
    <p:sldMasterId id="2147483796" r:id="rId7"/>
    <p:sldMasterId id="2147483797" r:id="rId8"/>
    <p:sldMasterId id="2147483798" r:id="rId9"/>
    <p:sldMasterId id="2147483799" r:id="rId10"/>
    <p:sldMasterId id="2147483800" r:id="rId11"/>
    <p:sldMasterId id="2147483801" r:id="rId12"/>
    <p:sldMasterId id="2147483802" r:id="rId13"/>
    <p:sldMasterId id="2147483803" r:id="rId14"/>
  </p:sldMasterIdLst>
  <p:notesMasterIdLst>
    <p:notesMasterId r:id="rId108"/>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Lst>
  <p:sldSz cx="12192000" cy="6858000"/>
  <p:notesSz cx="6858000" cy="9144000"/>
  <p:embeddedFontLst>
    <p:embeddedFont>
      <p:font typeface="Comfortaa" panose="020B0604020202020204" charset="0"/>
      <p:regular r:id="rId109"/>
      <p:bold r:id="rId110"/>
    </p:embeddedFont>
    <p:embeddedFont>
      <p:font typeface="Fira Sans Condensed SemiBold" panose="020B0603050000020004" pitchFamily="34" charset="0"/>
      <p:regular r:id="rId111"/>
      <p:bold r:id="rId112"/>
      <p:italic r:id="rId113"/>
      <p:boldItalic r:id="rId114"/>
    </p:embeddedFont>
    <p:embeddedFont>
      <p:font typeface="Fira Sans Extra Condensed" panose="020B0503050000020004" pitchFamily="34" charset="0"/>
      <p:regular r:id="rId115"/>
      <p:bold r:id="rId116"/>
      <p:italic r:id="rId117"/>
      <p:boldItalic r:id="rId118"/>
    </p:embeddedFont>
    <p:embeddedFont>
      <p:font typeface="Fira Sans Extra Condensed SemiBold" panose="020B0604020202020204" charset="0"/>
      <p:regular r:id="rId119"/>
      <p:bold r:id="rId120"/>
      <p:italic r:id="rId121"/>
      <p:boldItalic r:id="rId122"/>
    </p:embeddedFont>
    <p:embeddedFont>
      <p:font typeface="Montserrat" panose="00000500000000000000" pitchFamily="2" charset="0"/>
      <p:regular r:id="rId123"/>
      <p:bold r:id="rId124"/>
      <p:italic r:id="rId125"/>
      <p:boldItalic r:id="rId126"/>
    </p:embeddedFont>
    <p:embeddedFont>
      <p:font typeface="Roboto" panose="02000000000000000000" pitchFamily="2" charset="0"/>
      <p:regular r:id="rId127"/>
      <p:bold r:id="rId128"/>
      <p:italic r:id="rId129"/>
      <p:boldItalic r:id="rId130"/>
    </p:embeddedFont>
    <p:embeddedFont>
      <p:font typeface="Roboto Condensed" panose="02000000000000000000" pitchFamily="2" charset="0"/>
      <p:regular r:id="rId131"/>
      <p:bold r:id="rId132"/>
      <p:italic r:id="rId133"/>
      <p:boldItalic r:id="rId134"/>
    </p:embeddedFont>
    <p:embeddedFont>
      <p:font typeface="Roboto Medium" panose="02000000000000000000" pitchFamily="2" charset="0"/>
      <p:regular r:id="rId135"/>
      <p:bold r:id="rId136"/>
      <p:italic r:id="rId137"/>
      <p:boldItalic r:id="rId138"/>
    </p:embeddedFont>
    <p:embeddedFont>
      <p:font typeface="Verdana" panose="020B0604030504040204" pitchFamily="34"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892B4-1878-4455-BF9D-078195ED3931}" v="2" dt="2023-06-14T12:31:40.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9.fntdata"/><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font" Target="fonts/font30.fntdata"/><Relationship Id="rId107" Type="http://schemas.openxmlformats.org/officeDocument/2006/relationships/slide" Target="slides/slide93.xml"/><Relationship Id="rId11" Type="http://schemas.openxmlformats.org/officeDocument/2006/relationships/slideMaster" Target="slideMasters/slideMaster9.xml"/><Relationship Id="rId32" Type="http://schemas.openxmlformats.org/officeDocument/2006/relationships/slide" Target="slides/slide18.xml"/><Relationship Id="rId53" Type="http://schemas.openxmlformats.org/officeDocument/2006/relationships/slide" Target="slides/slide39.xml"/><Relationship Id="rId74" Type="http://schemas.openxmlformats.org/officeDocument/2006/relationships/slide" Target="slides/slide60.xml"/><Relationship Id="rId128" Type="http://schemas.openxmlformats.org/officeDocument/2006/relationships/font" Target="fonts/font20.fntdata"/><Relationship Id="rId149" Type="http://schemas.openxmlformats.org/officeDocument/2006/relationships/customXml" Target="../customXml/item3.xml"/><Relationship Id="rId5" Type="http://schemas.openxmlformats.org/officeDocument/2006/relationships/slideMaster" Target="slideMasters/slideMaster3.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font" Target="fonts/font5.fntdata"/><Relationship Id="rId118" Type="http://schemas.openxmlformats.org/officeDocument/2006/relationships/font" Target="fonts/font10.fntdata"/><Relationship Id="rId134" Type="http://schemas.openxmlformats.org/officeDocument/2006/relationships/font" Target="fonts/font26.fntdata"/><Relationship Id="rId139" Type="http://schemas.openxmlformats.org/officeDocument/2006/relationships/font" Target="fonts/font31.fntdata"/><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10.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notesMaster" Target="notesMasters/notesMaster1.xml"/><Relationship Id="rId124" Type="http://schemas.openxmlformats.org/officeDocument/2006/relationships/font" Target="fonts/font16.fntdata"/><Relationship Id="rId129" Type="http://schemas.openxmlformats.org/officeDocument/2006/relationships/font" Target="fonts/font21.fntdata"/><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40" Type="http://schemas.openxmlformats.org/officeDocument/2006/relationships/font" Target="fonts/font32.fntdata"/><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openxmlformats.org/officeDocument/2006/relationships/font" Target="fonts/font22.fntdata"/><Relationship Id="rId135" Type="http://schemas.openxmlformats.org/officeDocument/2006/relationships/font" Target="fonts/font27.fntdata"/><Relationship Id="rId13" Type="http://schemas.openxmlformats.org/officeDocument/2006/relationships/slideMaster" Target="slideMasters/slideMaster11.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font" Target="fonts/font1.fntdata"/><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font" Target="fonts/font12.fntdata"/><Relationship Id="rId125" Type="http://schemas.openxmlformats.org/officeDocument/2006/relationships/font" Target="fonts/font17.fntdata"/><Relationship Id="rId141" Type="http://schemas.openxmlformats.org/officeDocument/2006/relationships/font" Target="fonts/font33.fntdata"/><Relationship Id="rId146"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136" Type="http://schemas.openxmlformats.org/officeDocument/2006/relationships/font" Target="fonts/font28.fntdata"/><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2.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font" Target="fonts/font18.fntdata"/><Relationship Id="rId147" Type="http://schemas.microsoft.com/office/2016/11/relationships/changesInfo" Target="changesInfos/changesInfo1.xml"/><Relationship Id="rId8" Type="http://schemas.openxmlformats.org/officeDocument/2006/relationships/slideMaster" Target="slideMasters/slideMaster6.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font" Target="fonts/font13.fntdata"/><Relationship Id="rId142" Type="http://schemas.openxmlformats.org/officeDocument/2006/relationships/font" Target="fonts/font34.fntdata"/><Relationship Id="rId3" Type="http://schemas.openxmlformats.org/officeDocument/2006/relationships/slideMaster" Target="slideMasters/slideMaster1.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font" Target="fonts/font8.fntdata"/><Relationship Id="rId137" Type="http://schemas.openxmlformats.org/officeDocument/2006/relationships/font" Target="fonts/font29.fntdata"/><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font" Target="fonts/font3.fntdata"/><Relationship Id="rId132" Type="http://schemas.openxmlformats.org/officeDocument/2006/relationships/font" Target="fonts/font24.fntdata"/><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font" Target="fonts/font19.fntdata"/><Relationship Id="rId10" Type="http://schemas.openxmlformats.org/officeDocument/2006/relationships/slideMaster" Target="slideMasters/slideMaster8.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font" Target="fonts/font14.fntdata"/><Relationship Id="rId143" Type="http://schemas.openxmlformats.org/officeDocument/2006/relationships/presProps" Target="presProps.xml"/><Relationship Id="rId148" Type="http://schemas.microsoft.com/office/2015/10/relationships/revisionInfo" Target="revisionInfo.xml"/><Relationship Id="rId4" Type="http://schemas.openxmlformats.org/officeDocument/2006/relationships/slideMaster" Target="slideMasters/slideMaster2.xml"/><Relationship Id="rId9" Type="http://schemas.openxmlformats.org/officeDocument/2006/relationships/slideMaster" Target="slideMasters/slideMaster7.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font" Target="fonts/font4.fntdata"/><Relationship Id="rId133" Type="http://schemas.openxmlformats.org/officeDocument/2006/relationships/font" Target="fonts/font25.fntdata"/><Relationship Id="rId16" Type="http://schemas.openxmlformats.org/officeDocument/2006/relationships/slide" Target="slides/slide2.xml"/><Relationship Id="rId37" Type="http://schemas.openxmlformats.org/officeDocument/2006/relationships/slide" Target="slides/slide23.xml"/><Relationship Id="rId58" Type="http://schemas.openxmlformats.org/officeDocument/2006/relationships/slide" Target="slides/slide44.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font" Target="fonts/font15.fntdata"/><Relationship Id="rId144" Type="http://schemas.openxmlformats.org/officeDocument/2006/relationships/viewProps" Target="viewProps.xml"/><Relationship Id="rId90"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ire GOARNISSON" userId="S::claire.goarnisson2021@campus-eni.fr::94fd1c33-557a-485a-a512-3b03254b5edc" providerId="AD" clId="Web-{F04892B4-1878-4455-BF9D-078195ED3931}"/>
    <pc:docChg chg="modSld">
      <pc:chgData name="Claire GOARNISSON" userId="S::claire.goarnisson2021@campus-eni.fr::94fd1c33-557a-485a-a512-3b03254b5edc" providerId="AD" clId="Web-{F04892B4-1878-4455-BF9D-078195ED3931}" dt="2023-06-14T12:31:40.663" v="1" actId="14100"/>
      <pc:docMkLst>
        <pc:docMk/>
      </pc:docMkLst>
      <pc:sldChg chg="modSp">
        <pc:chgData name="Claire GOARNISSON" userId="S::claire.goarnisson2021@campus-eni.fr::94fd1c33-557a-485a-a512-3b03254b5edc" providerId="AD" clId="Web-{F04892B4-1878-4455-BF9D-078195ED3931}" dt="2023-06-14T12:31:40.663" v="1" actId="14100"/>
        <pc:sldMkLst>
          <pc:docMk/>
          <pc:sldMk cId="0" sldId="261"/>
        </pc:sldMkLst>
        <pc:spChg chg="mod">
          <ac:chgData name="Claire GOARNISSON" userId="S::claire.goarnisson2021@campus-eni.fr::94fd1c33-557a-485a-a512-3b03254b5edc" providerId="AD" clId="Web-{F04892B4-1878-4455-BF9D-078195ED3931}" dt="2023-06-14T12:31:40.663" v="1" actId="14100"/>
          <ac:spMkLst>
            <pc:docMk/>
            <pc:sldMk cId="0" sldId="261"/>
            <ac:spMk id="92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scrum.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33643ff22b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33643ff22b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100" marR="38100" lvl="0" indent="0" algn="l" rtl="0">
              <a:lnSpc>
                <a:spcPct val="115000"/>
              </a:lnSpc>
              <a:spcBef>
                <a:spcPts val="0"/>
              </a:spcBef>
              <a:spcAft>
                <a:spcPts val="0"/>
              </a:spcAft>
              <a:buNone/>
            </a:pPr>
            <a:r>
              <a:rPr lang="fr-FR"/>
              <a:t>TAI Télépaiement et téléconsignation des Amendes par Internet et par téléphone / TAM Application de paiement par smartphone </a:t>
            </a:r>
            <a:endParaRPr/>
          </a:p>
          <a:p>
            <a:pPr marL="38100" marR="3810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2031f3303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fr-FR" sz="1800">
                <a:solidFill>
                  <a:schemeClr val="dk1"/>
                </a:solidFill>
              </a:rPr>
              <a:t>Conception et codage des composants front-end et des composants back-end</a:t>
            </a:r>
            <a:endParaRPr/>
          </a:p>
        </p:txBody>
      </p:sp>
      <p:sp>
        <p:nvSpPr>
          <p:cNvPr id="1136" name="Google Shape;1136;g2031f3303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Présentation de SWAPART </a:t>
            </a:r>
            <a:endParaRPr/>
          </a:p>
        </p:txBody>
      </p:sp>
      <p:sp>
        <p:nvSpPr>
          <p:cNvPr id="1142" name="Google Shape;11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330a00911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sz="1600">
                <a:solidFill>
                  <a:schemeClr val="dk1"/>
                </a:solidFill>
              </a:rPr>
              <a:t>Double usage : </a:t>
            </a:r>
            <a:endParaRPr sz="1600">
              <a:solidFill>
                <a:schemeClr val="dk1"/>
              </a:solidFill>
            </a:endParaRPr>
          </a:p>
          <a:p>
            <a:pPr marL="0" lvl="0" indent="0" algn="l" rtl="0">
              <a:spcBef>
                <a:spcPts val="0"/>
              </a:spcBef>
              <a:spcAft>
                <a:spcPts val="0"/>
              </a:spcAft>
              <a:buClr>
                <a:schemeClr val="dk1"/>
              </a:buClr>
              <a:buSzPts val="1100"/>
              <a:buFont typeface="Arial"/>
              <a:buNone/>
            </a:pPr>
            <a:r>
              <a:rPr lang="fr-FR" sz="1600">
                <a:solidFill>
                  <a:srgbClr val="008BD2"/>
                </a:solidFill>
              </a:rPr>
              <a:t>► </a:t>
            </a:r>
            <a:r>
              <a:rPr lang="fr-FR" sz="1600">
                <a:solidFill>
                  <a:schemeClr val="dk1"/>
                </a:solidFill>
              </a:rPr>
              <a:t>Usage DAF sur facturation : échanges messages. </a:t>
            </a:r>
            <a:endParaRPr sz="1600">
              <a:solidFill>
                <a:schemeClr val="dk1"/>
              </a:solidFill>
            </a:endParaRPr>
          </a:p>
          <a:p>
            <a:pPr marL="0" lvl="0" indent="0" algn="l" rtl="0">
              <a:spcBef>
                <a:spcPts val="0"/>
              </a:spcBef>
              <a:spcAft>
                <a:spcPts val="0"/>
              </a:spcAft>
              <a:buClr>
                <a:schemeClr val="dk1"/>
              </a:buClr>
              <a:buSzPts val="1100"/>
              <a:buFont typeface="Arial"/>
              <a:buNone/>
            </a:pPr>
            <a:r>
              <a:rPr lang="fr-FR" sz="1600">
                <a:solidFill>
                  <a:srgbClr val="DF3684"/>
                </a:solidFill>
              </a:rPr>
              <a:t>►</a:t>
            </a:r>
            <a:r>
              <a:rPr lang="fr-FR" sz="1600">
                <a:solidFill>
                  <a:schemeClr val="dk1"/>
                </a:solidFill>
              </a:rPr>
              <a:t> Usage opérationnel.</a:t>
            </a:r>
            <a:r>
              <a:rPr lang="fr-FR" sz="1600">
                <a:solidFill>
                  <a:srgbClr val="999999"/>
                </a:solidFill>
              </a:rPr>
              <a:t>l</a:t>
            </a:r>
            <a:endParaRPr sz="1600">
              <a:solidFill>
                <a:srgbClr val="1F497D"/>
              </a:solidFill>
              <a:latin typeface="Roboto"/>
              <a:ea typeface="Roboto"/>
              <a:cs typeface="Roboto"/>
              <a:sym typeface="Roboto"/>
            </a:endParaRPr>
          </a:p>
          <a:p>
            <a:pPr marL="0" lvl="0" indent="0" algn="l" rtl="0">
              <a:spcBef>
                <a:spcPts val="0"/>
              </a:spcBef>
              <a:spcAft>
                <a:spcPts val="0"/>
              </a:spcAft>
              <a:buNone/>
            </a:pPr>
            <a:endParaRPr sz="1600">
              <a:solidFill>
                <a:srgbClr val="1F497D"/>
              </a:solidFill>
              <a:latin typeface="Roboto"/>
              <a:ea typeface="Roboto"/>
              <a:cs typeface="Roboto"/>
              <a:sym typeface="Roboto"/>
            </a:endParaRPr>
          </a:p>
          <a:p>
            <a:pPr marL="0" lvl="0" indent="0" algn="l" rtl="0">
              <a:spcBef>
                <a:spcPts val="0"/>
              </a:spcBef>
              <a:spcAft>
                <a:spcPts val="0"/>
              </a:spcAft>
              <a:buNone/>
            </a:pPr>
            <a:r>
              <a:rPr lang="fr-FR" sz="1400">
                <a:solidFill>
                  <a:schemeClr val="dk1"/>
                </a:solidFill>
              </a:rPr>
              <a:t>Impacts côté </a:t>
            </a:r>
            <a:r>
              <a:rPr lang="fr-FR" sz="1400" b="1">
                <a:solidFill>
                  <a:srgbClr val="FEA500"/>
                </a:solidFill>
              </a:rPr>
              <a:t>SWA-PART</a:t>
            </a:r>
            <a:r>
              <a:rPr lang="fr-FR" sz="1400">
                <a:solidFill>
                  <a:schemeClr val="dk1"/>
                </a:solidFill>
              </a:rPr>
              <a:t> et côté application </a:t>
            </a:r>
            <a:r>
              <a:rPr lang="fr-FR" sz="1400" b="1">
                <a:solidFill>
                  <a:srgbClr val="C4D000"/>
                </a:solidFill>
              </a:rPr>
              <a:t>ADMINISTRATION </a:t>
            </a:r>
            <a:endParaRPr sz="1400" b="1">
              <a:solidFill>
                <a:srgbClr val="C4D000"/>
              </a:solidFill>
            </a:endParaRPr>
          </a:p>
        </p:txBody>
      </p:sp>
      <p:sp>
        <p:nvSpPr>
          <p:cNvPr id="1184" name="Google Shape;1184;g1330a00911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061e6ab16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3" name="Google Shape;1263;g2061e6ab16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35967c276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Nous sommes une équipe de 18 personnes, nous avons :</a:t>
            </a:r>
            <a:endParaRPr/>
          </a:p>
          <a:p>
            <a:pPr marL="0" lvl="0" indent="0" algn="l" rtl="0">
              <a:spcBef>
                <a:spcPts val="0"/>
              </a:spcBef>
              <a:spcAft>
                <a:spcPts val="0"/>
              </a:spcAft>
              <a:buNone/>
            </a:pPr>
            <a:r>
              <a:rPr lang="fr-FR"/>
              <a:t>► La partie pilotage avec notre directeur de projet et notre cheffe de projet, </a:t>
            </a:r>
            <a:endParaRPr/>
          </a:p>
          <a:p>
            <a:pPr marL="0" lvl="0" indent="0" algn="l" rtl="0">
              <a:spcBef>
                <a:spcPts val="0"/>
              </a:spcBef>
              <a:spcAft>
                <a:spcPts val="0"/>
              </a:spcAft>
              <a:buNone/>
            </a:pPr>
            <a:r>
              <a:rPr lang="fr-FR"/>
              <a:t>► La partie fonctionnelle avec 3 référents pour les différentes applications du projet et un designer UX/UI + Expert RGAA pour la réalisation des maquettes et des audits RGAA. </a:t>
            </a:r>
            <a:endParaRPr/>
          </a:p>
          <a:p>
            <a:pPr marL="0" lvl="0" indent="0" algn="l" rtl="0">
              <a:spcBef>
                <a:spcPts val="0"/>
              </a:spcBef>
              <a:spcAft>
                <a:spcPts val="0"/>
              </a:spcAft>
              <a:buNone/>
            </a:pPr>
            <a:r>
              <a:rPr lang="fr-FR"/>
              <a:t>► La partie technique, on y retrouve les architectes, un leader technique qui a été mon tuteur durant mon alternance, deux leader (un back et un front) et 7 développeurs (Back, Front et Full stack) </a:t>
            </a:r>
            <a:endParaRPr/>
          </a:p>
          <a:p>
            <a:pPr marL="0" lvl="0" indent="0" algn="l" rtl="0">
              <a:spcBef>
                <a:spcPts val="0"/>
              </a:spcBef>
              <a:spcAft>
                <a:spcPts val="0"/>
              </a:spcAft>
              <a:buNone/>
            </a:pPr>
            <a:endParaRPr/>
          </a:p>
          <a:p>
            <a:pPr marL="0" lvl="0" indent="0" algn="l" rtl="0">
              <a:spcBef>
                <a:spcPts val="0"/>
              </a:spcBef>
              <a:spcAft>
                <a:spcPts val="0"/>
              </a:spcAft>
              <a:buNone/>
            </a:pPr>
            <a:r>
              <a:rPr lang="fr-FR"/>
              <a:t>Pour la réalisation de mon projet, nous étions une équipe de 5 personnes, Steeven en tant que leader Front, Alexandre en leader technique, David et Bastien en développeurs Full stack et moi-même</a:t>
            </a:r>
            <a:endParaRPr/>
          </a:p>
        </p:txBody>
      </p:sp>
      <p:sp>
        <p:nvSpPr>
          <p:cNvPr id="1269" name="Google Shape;1269;g135967c276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35967c2766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0" name="Google Shape;1320;g135967c276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2488409e560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2488409e560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a:solidFill>
                  <a:schemeClr val="dk1"/>
                </a:solidFill>
                <a:highlight>
                  <a:srgbClr val="FFFFFF"/>
                </a:highlight>
              </a:rPr>
              <a:t>L'ANTAI a choisi d'appliquer un modèle SAFe afin de faire travailler les différentes TMAs en parallèle et en suivant le même planning. </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fr-FR">
                <a:solidFill>
                  <a:schemeClr val="dk1"/>
                </a:solidFill>
                <a:highlight>
                  <a:srgbClr val="FFFFFF"/>
                </a:highlight>
              </a:rPr>
              <a:t>Cette méthodologie procède par programmes de développement de trois mois (appelés PI), découpés en 4 sprint de 3 semaines et avec une semaine de PI Planning entre chaque. </a:t>
            </a:r>
            <a:endParaRPr>
              <a:solidFill>
                <a:schemeClr val="dk1"/>
              </a:solidFill>
              <a:highlight>
                <a:srgbClr val="FFFFFF"/>
              </a:highlight>
            </a:endParaRPr>
          </a:p>
          <a:p>
            <a:pPr marL="0" lvl="0" indent="0" algn="l" rtl="0">
              <a:spcBef>
                <a:spcPts val="0"/>
              </a:spcBef>
              <a:spcAft>
                <a:spcPts val="0"/>
              </a:spcAft>
              <a:buNone/>
            </a:pPr>
            <a:endParaRPr/>
          </a:p>
          <a:p>
            <a:pPr marL="0" lvl="0" indent="0" algn="l" rtl="0">
              <a:spcBef>
                <a:spcPts val="0"/>
              </a:spcBef>
              <a:spcAft>
                <a:spcPts val="0"/>
              </a:spcAft>
              <a:buNone/>
            </a:pPr>
            <a:r>
              <a:rPr lang="fr-FR">
                <a:solidFill>
                  <a:schemeClr val="dk1"/>
                </a:solidFill>
              </a:rPr>
              <a:t>L’équipe Open fonctionne suivant la méthodologie Scrum (</a:t>
            </a:r>
            <a:r>
              <a:rPr lang="fr-FR">
                <a:solidFill>
                  <a:schemeClr val="hlink"/>
                </a:solidFill>
                <a:highlight>
                  <a:srgbClr val="FFFFFF"/>
                </a:highlight>
                <a:uFill>
                  <a:noFill/>
                </a:uFill>
                <a:hlinkClick r:id="rId3"/>
              </a:rPr>
              <a:t>https://www.scrum.org/</a:t>
            </a:r>
            <a:r>
              <a:rPr lang="fr-FR">
                <a:solidFill>
                  <a:schemeClr val="dk1"/>
                </a:solidFill>
              </a:rPr>
              <a:t>). Ce framework implique la tenue d’un nombre non négligeable de réunions dites « cérémonies agiles ». Celles-ci structurent littéralement la vie de l’équipe. Elles donnent le rythme du projet, favorisent les échanges et la collaboration. Elles doivent se tenir dans un climat de partage et de confiance mutuelle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2061e6ab16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Font typeface="Arial"/>
              <a:buNone/>
            </a:pPr>
            <a:endParaRPr/>
          </a:p>
        </p:txBody>
      </p:sp>
      <p:sp>
        <p:nvSpPr>
          <p:cNvPr id="1445" name="Google Shape;1445;g2061e6ab16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24b870d21c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Font typeface="Arial"/>
              <a:buNone/>
            </a:pPr>
            <a:endParaRPr/>
          </a:p>
        </p:txBody>
      </p:sp>
      <p:sp>
        <p:nvSpPr>
          <p:cNvPr id="1533" name="Google Shape;1533;g24b870d21c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Présentation du parcours, d’ou je viens, ou je suis et ou je vais, et pourquoi? !!! Bien présenter le pourquoi de cette reconversion!</a:t>
            </a:r>
            <a:endParaRPr/>
          </a:p>
        </p:txBody>
      </p:sp>
      <p:sp>
        <p:nvSpPr>
          <p:cNvPr id="685" name="Google Shape;68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2061e6ab167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2061e6ab167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4b870d21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24b870d21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2488409e560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2488409e560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stockées sous l'outil client Confluence. sauvegardées une fois par semaine / Les specs doivent respecter un template et doivent être lu par chaque développeurs avant le commencement du sprint / Ici, nous avons 3 écrans : ► La page principale pour la consultation de la liste des conversations (CSUL_MESS_ORG) ► La page pour créer un nouveau message accessible qu’à l’espace Partenaire (CREA_MESS_ORG) ► La page de conversation avec la liste des messages et l’encart pour répondre aux message (REP_MESS_ORG)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24d0ab5b70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5" name="Google Shape;1705;g24d0ab5b70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1200e12b7b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1200e12b7b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500"/>
              </a:spcBef>
              <a:spcAft>
                <a:spcPts val="0"/>
              </a:spcAft>
              <a:buClr>
                <a:schemeClr val="dk1"/>
              </a:buClr>
              <a:buSzPts val="1100"/>
              <a:buFont typeface="Arial"/>
              <a:buNone/>
            </a:pPr>
            <a:r>
              <a:rPr lang="fr-FR" sz="800" b="1">
                <a:solidFill>
                  <a:srgbClr val="374151"/>
                </a:solidFill>
                <a:latin typeface="Roboto"/>
                <a:ea typeface="Roboto"/>
                <a:cs typeface="Roboto"/>
                <a:sym typeface="Roboto"/>
              </a:rPr>
              <a:t>Une application de messagerie permet aux utilisateurs de communiquer avec un administrateur pour poser des questions, signaler des problèmes ou demander de l'aide. Voici comment cela fonctionne :</a:t>
            </a:r>
            <a:endParaRPr sz="800" b="1">
              <a:solidFill>
                <a:srgbClr val="374151"/>
              </a:solidFill>
              <a:latin typeface="Roboto"/>
              <a:ea typeface="Roboto"/>
              <a:cs typeface="Roboto"/>
              <a:sym typeface="Roboto"/>
            </a:endParaRPr>
          </a:p>
          <a:p>
            <a:pPr marL="457200" lvl="0" indent="-279400" algn="l" rtl="0">
              <a:lnSpc>
                <a:spcPct val="100000"/>
              </a:lnSpc>
              <a:spcBef>
                <a:spcPts val="1500"/>
              </a:spcBef>
              <a:spcAft>
                <a:spcPts val="0"/>
              </a:spcAft>
              <a:buClr>
                <a:srgbClr val="374151"/>
              </a:buClr>
              <a:buSzPts val="800"/>
              <a:buFont typeface="Roboto"/>
              <a:buAutoNum type="arabicPeriod"/>
            </a:pPr>
            <a:r>
              <a:rPr lang="fr-FR" sz="800" b="1">
                <a:solidFill>
                  <a:srgbClr val="374151"/>
                </a:solidFill>
                <a:latin typeface="Roboto"/>
                <a:ea typeface="Roboto"/>
                <a:cs typeface="Roboto"/>
                <a:sym typeface="Roboto"/>
              </a:rPr>
              <a:t>Création d'une conversation : L'utilisateur lance l'application et crée une nouvelle conversation en fournissant les détails de sa requête ou de son problème. Il peut ajouter des pièces-jointes pertinentes, telles que des captures d'écran ou des fichiers.</a:t>
            </a:r>
            <a:endParaRPr sz="800" b="1">
              <a:solidFill>
                <a:srgbClr val="374151"/>
              </a:solidFill>
              <a:latin typeface="Roboto"/>
              <a:ea typeface="Roboto"/>
              <a:cs typeface="Roboto"/>
              <a:sym typeface="Roboto"/>
            </a:endParaRPr>
          </a:p>
          <a:p>
            <a:pPr marL="457200" lvl="0" indent="-279400" algn="l" rtl="0">
              <a:lnSpc>
                <a:spcPct val="100000"/>
              </a:lnSpc>
              <a:spcBef>
                <a:spcPts val="0"/>
              </a:spcBef>
              <a:spcAft>
                <a:spcPts val="0"/>
              </a:spcAft>
              <a:buClr>
                <a:srgbClr val="374151"/>
              </a:buClr>
              <a:buSzPts val="800"/>
              <a:buFont typeface="Roboto"/>
              <a:buAutoNum type="arabicPeriod"/>
            </a:pPr>
            <a:r>
              <a:rPr lang="fr-FR" sz="800" b="1">
                <a:solidFill>
                  <a:srgbClr val="374151"/>
                </a:solidFill>
                <a:latin typeface="Roboto"/>
                <a:ea typeface="Roboto"/>
                <a:cs typeface="Roboto"/>
                <a:sym typeface="Roboto"/>
              </a:rPr>
              <a:t>Notification de l'administrateur : Une fois la conversation créée, l'administrateur reçoit une notification de la nouvelle requête. Cela peut être une notification push sur son appareil ou un message dans une interface dédiée pour les administrateurs.</a:t>
            </a:r>
            <a:endParaRPr sz="800" b="1">
              <a:solidFill>
                <a:srgbClr val="374151"/>
              </a:solidFill>
              <a:latin typeface="Roboto"/>
              <a:ea typeface="Roboto"/>
              <a:cs typeface="Roboto"/>
              <a:sym typeface="Roboto"/>
            </a:endParaRPr>
          </a:p>
          <a:p>
            <a:pPr marL="457200" lvl="0" indent="-279400" algn="l" rtl="0">
              <a:lnSpc>
                <a:spcPct val="100000"/>
              </a:lnSpc>
              <a:spcBef>
                <a:spcPts val="0"/>
              </a:spcBef>
              <a:spcAft>
                <a:spcPts val="0"/>
              </a:spcAft>
              <a:buClr>
                <a:srgbClr val="374151"/>
              </a:buClr>
              <a:buSzPts val="800"/>
              <a:buFont typeface="Roboto"/>
              <a:buAutoNum type="arabicPeriod"/>
            </a:pPr>
            <a:r>
              <a:rPr lang="fr-FR" sz="800" b="1">
                <a:solidFill>
                  <a:srgbClr val="374151"/>
                </a:solidFill>
                <a:latin typeface="Roboto"/>
                <a:ea typeface="Roboto"/>
                <a:cs typeface="Roboto"/>
                <a:sym typeface="Roboto"/>
              </a:rPr>
              <a:t>Réponse de l'administrateur : L'administrateur accède à la conversation et examine la demande de l'utilisateur. Il peut poser des questions supplémentaires pour clarifier la situation, suggérer des solutions ou fournir des informations pertinentes. L'administrateur peut également ajouter des pièces-jointes si nécessaire.</a:t>
            </a:r>
            <a:endParaRPr sz="800" b="1">
              <a:solidFill>
                <a:srgbClr val="374151"/>
              </a:solidFill>
              <a:latin typeface="Roboto"/>
              <a:ea typeface="Roboto"/>
              <a:cs typeface="Roboto"/>
              <a:sym typeface="Roboto"/>
            </a:endParaRPr>
          </a:p>
          <a:p>
            <a:pPr marL="457200" lvl="0" indent="-279400" algn="l" rtl="0">
              <a:lnSpc>
                <a:spcPct val="100000"/>
              </a:lnSpc>
              <a:spcBef>
                <a:spcPts val="0"/>
              </a:spcBef>
              <a:spcAft>
                <a:spcPts val="0"/>
              </a:spcAft>
              <a:buClr>
                <a:srgbClr val="374151"/>
              </a:buClr>
              <a:buSzPts val="800"/>
              <a:buFont typeface="Roboto"/>
              <a:buAutoNum type="arabicPeriod"/>
            </a:pPr>
            <a:r>
              <a:rPr lang="fr-FR" sz="800" b="1">
                <a:solidFill>
                  <a:srgbClr val="374151"/>
                </a:solidFill>
                <a:latin typeface="Roboto"/>
                <a:ea typeface="Roboto"/>
                <a:cs typeface="Roboto"/>
                <a:sym typeface="Roboto"/>
              </a:rPr>
              <a:t>Réponse de l'utilisateur : L'utilisateur reçoit une notification lorsque l'administrateur a répondu à sa demande. Il peut ensuite accéder à la conversation et lire la réponse. L'utilisateur peut à son tour poser des questions supplémentaires, fournir des informations supplémentaires ou exprimer sa satisfaction avec la réponse reçue.</a:t>
            </a:r>
            <a:endParaRPr sz="800" b="1">
              <a:solidFill>
                <a:srgbClr val="374151"/>
              </a:solidFill>
              <a:latin typeface="Roboto"/>
              <a:ea typeface="Roboto"/>
              <a:cs typeface="Roboto"/>
              <a:sym typeface="Roboto"/>
            </a:endParaRPr>
          </a:p>
          <a:p>
            <a:pPr marL="457200" lvl="0" indent="-279400" algn="l" rtl="0">
              <a:lnSpc>
                <a:spcPct val="100000"/>
              </a:lnSpc>
              <a:spcBef>
                <a:spcPts val="0"/>
              </a:spcBef>
              <a:spcAft>
                <a:spcPts val="0"/>
              </a:spcAft>
              <a:buClr>
                <a:srgbClr val="374151"/>
              </a:buClr>
              <a:buSzPts val="800"/>
              <a:buFont typeface="Roboto"/>
              <a:buAutoNum type="arabicPeriod"/>
            </a:pPr>
            <a:r>
              <a:rPr lang="fr-FR" sz="800" b="1">
                <a:solidFill>
                  <a:srgbClr val="374151"/>
                </a:solidFill>
                <a:latin typeface="Roboto"/>
                <a:ea typeface="Roboto"/>
                <a:cs typeface="Roboto"/>
                <a:sym typeface="Roboto"/>
              </a:rPr>
              <a:t>Envoi et téléchargement de pièces-jointes : Tout au long de la conversation, tant l'utilisateur que l'administrateur peuvent envoyer et télécharger des pièces-jointes pour partager des fichiers pertinents. Cela peut inclure des images, des documents, des captures d'écran, etc.</a:t>
            </a:r>
            <a:endParaRPr sz="700"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Font typeface="Arial"/>
              <a:buNone/>
            </a:pPr>
            <a:endParaRPr/>
          </a:p>
        </p:txBody>
      </p:sp>
      <p:sp>
        <p:nvSpPr>
          <p:cNvPr id="1719" name="Google Shape;17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2061e6ab16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2061e6ab16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135967c2766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1" name="Google Shape;1791;g135967c2766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2488409e560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2488409e560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2488409e560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2488409e560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dc6e50fa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dc6e50fa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a:solidFill>
                  <a:schemeClr val="dk1"/>
                </a:solidFill>
              </a:rPr>
              <a:t>We are a team of 18 people spread over the different applications. The application I worked on is SwaPart with Java/Spring for the backend part and Angular for the frontend part. The project is an implementation of a messaging system between the communities and the ANTAI administrators for the application Swa-Part : application bringing together organizations that wish to use the ANTAI infrastructures for the management of fines and their printing. Today, exchanges are only done by email, and the interest of messaging is to centralize these exchanges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1330a009113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1330a009113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200">
                <a:solidFill>
                  <a:schemeClr val="dk1"/>
                </a:solidFill>
                <a:highlight>
                  <a:srgbClr val="FFFFFF"/>
                </a:highlight>
                <a:latin typeface="Roboto"/>
                <a:ea typeface="Roboto"/>
                <a:cs typeface="Roboto"/>
                <a:sym typeface="Roboto"/>
              </a:rPr>
              <a:t>L’architecture micro-services est une méthode de développement logiciel qui vise à décomposer une application pour en isoler les fonctions clés, chacune de ces fonctions est appelée « service ». Ces services sont créés pour répondre à un besoin métier précis et unique, par exemple : la gestion des utilisateurs, les paiements, l’envoi d’e-mails ou encore les notifications. De plus, ils sont indépendants et modulables, cela permet à chacun d’être développé et déployé sans affecter les autres. Ce type d’architecture se veut l’opposé des architectures monolithes qui sont construites comme une seule unité autonome.</a:t>
            </a:r>
            <a:r>
              <a:rPr lang="fr-FR" sz="1200">
                <a:solidFill>
                  <a:srgbClr val="202124"/>
                </a:solidFill>
                <a:highlight>
                  <a:srgbClr val="FFFFFF"/>
                </a:highlight>
                <a:latin typeface="Roboto"/>
                <a:ea typeface="Roboto"/>
                <a:cs typeface="Roboto"/>
                <a:sym typeface="Roboto"/>
              </a:rPr>
              <a:t> </a:t>
            </a:r>
            <a:r>
              <a:rPr lang="fr-FR" sz="1200">
                <a:solidFill>
                  <a:schemeClr val="dk1"/>
                </a:solidFill>
                <a:highlight>
                  <a:srgbClr val="FFFFFF"/>
                </a:highlight>
                <a:latin typeface="Roboto"/>
                <a:ea typeface="Roboto"/>
                <a:cs typeface="Roboto"/>
                <a:sym typeface="Roboto"/>
              </a:rPr>
              <a:t>Chaque module répond à un objectif métier spécifique et communique avec les autres modules. Il est également plus facile d'identifier et de résoudre une panne dans ce type d'écosystème</a:t>
            </a:r>
            <a:r>
              <a:rPr lang="fr-FR" sz="1200">
                <a:solidFill>
                  <a:srgbClr val="202124"/>
                </a:solidFill>
                <a:highlight>
                  <a:srgbClr val="FFFFFF"/>
                </a:highlight>
                <a:latin typeface="Roboto"/>
                <a:ea typeface="Roboto"/>
                <a:cs typeface="Roboto"/>
                <a:sym typeface="Roboto"/>
              </a:rPr>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1" name="Google Shape;18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2061e6ab167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2061e6ab167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2482cfa5be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2482cfa5be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1346093813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050">
                <a:solidFill>
                  <a:srgbClr val="4D5156"/>
                </a:solidFill>
                <a:highlight>
                  <a:srgbClr val="FFFFFF"/>
                </a:highlight>
              </a:rPr>
              <a:t>ORM : Un mapping objet-relationnel est un type de programme informatique qui se place en interface entre un programme applicatif et une base de données relationnelle pour simuler une base de données orientée objet.</a:t>
            </a:r>
            <a:endParaRPr/>
          </a:p>
        </p:txBody>
      </p:sp>
      <p:sp>
        <p:nvSpPr>
          <p:cNvPr id="1843" name="Google Shape;1843;g1346093813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24bc51329e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24bc51329e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Architecture Hexagonale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134fce94cc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Présentation du script pour la base de données avec nos 3 tables ainsi que les contraintes : les PK et les FK et UC.</a:t>
            </a:r>
            <a:br>
              <a:rPr lang="fr-FR"/>
            </a:br>
            <a:r>
              <a:rPr lang="fr-FR"/>
              <a:t>Présentation du script du jeux de données pour la BDD pour insérer des parc et véhicules pour les test.</a:t>
            </a:r>
            <a:endParaRPr/>
          </a:p>
        </p:txBody>
      </p:sp>
      <p:sp>
        <p:nvSpPr>
          <p:cNvPr id="1979" name="Google Shape;1979;g134fce94cc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1356ca44e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Création des champs avec leurs type / Expliquer la table Historique</a:t>
            </a:r>
            <a:endParaRPr/>
          </a:p>
        </p:txBody>
      </p:sp>
      <p:sp>
        <p:nvSpPr>
          <p:cNvPr id="1986" name="Google Shape;1986;g1356ca44e2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249739b69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Expliquer pourquoi constraint UNIQUE Immatriculation Pays (Il peut y avoir les mêmes immatriculations en FR et en ITL)</a:t>
            </a:r>
            <a:endParaRPr/>
          </a:p>
        </p:txBody>
      </p:sp>
      <p:sp>
        <p:nvSpPr>
          <p:cNvPr id="1994" name="Google Shape;1994;g249739b69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249739b69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Expliquer pourquoi constraint UNIQUE Immatriculation Pays (Il peut y avoir les mêmes immatriculations en FR et en ITL)</a:t>
            </a:r>
            <a:endParaRPr/>
          </a:p>
        </p:txBody>
      </p:sp>
      <p:sp>
        <p:nvSpPr>
          <p:cNvPr id="2005" name="Google Shape;2005;g249739b69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050" b="1">
                <a:solidFill>
                  <a:schemeClr val="dk1"/>
                </a:solidFill>
              </a:rPr>
              <a:t>- Résumé du projet en ANGLAIS</a:t>
            </a:r>
            <a:endParaRPr sz="1050" b="1">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fr-FR">
                <a:solidFill>
                  <a:schemeClr val="dk1"/>
                </a:solidFill>
                <a:highlight>
                  <a:srgbClr val="FFFFFF"/>
                </a:highlight>
              </a:rPr>
              <a:t>- Présentation de l’entreprise et/ou du service </a:t>
            </a:r>
            <a:endParaRPr>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fr-FR">
                <a:solidFill>
                  <a:schemeClr val="dk1"/>
                </a:solidFill>
                <a:highlight>
                  <a:srgbClr val="FFFFFF"/>
                </a:highlight>
              </a:rPr>
              <a:t>- Contexte du projet (cahier des charges, contraintes, livrables attendus) </a:t>
            </a:r>
            <a:endParaRPr>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fr-FR" b="1">
                <a:solidFill>
                  <a:schemeClr val="dk1"/>
                </a:solidFill>
                <a:highlight>
                  <a:srgbClr val="FFFFFF"/>
                </a:highlight>
              </a:rPr>
              <a:t>- Gestion de projet (planning et suivi, environnement humain et technique, objectifs de qualité) </a:t>
            </a:r>
            <a:endParaRPr b="1">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fr-FR" b="1">
                <a:solidFill>
                  <a:schemeClr val="dk1"/>
                </a:solidFill>
                <a:highlight>
                  <a:srgbClr val="FFFFFF"/>
                </a:highlight>
              </a:rPr>
              <a:t>- Analyse du besoin </a:t>
            </a:r>
            <a:endParaRPr b="1">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fr-FR">
                <a:solidFill>
                  <a:schemeClr val="dk1"/>
                </a:solidFill>
                <a:highlight>
                  <a:srgbClr val="FFFFFF"/>
                </a:highlight>
              </a:rPr>
              <a:t>- Conception et codage </a:t>
            </a:r>
            <a:endParaRPr>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fr-FR">
                <a:solidFill>
                  <a:schemeClr val="dk1"/>
                </a:solidFill>
                <a:highlight>
                  <a:srgbClr val="FFFFFF"/>
                </a:highlight>
              </a:rPr>
              <a:t>- Présentation des éléments les plus significatifs de l’interface de l’application </a:t>
            </a:r>
            <a:endParaRPr>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fr-FR">
                <a:solidFill>
                  <a:schemeClr val="dk1"/>
                </a:solidFill>
                <a:highlight>
                  <a:srgbClr val="FFFFFF"/>
                </a:highlight>
              </a:rPr>
              <a:t>- Présentation du jeu d’essai de la fonctionnalité la plus représentative (données en entrée, données attendues, données obtenues) et analyse des écarts éventuels </a:t>
            </a:r>
            <a:endParaRPr>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fr-FR">
                <a:solidFill>
                  <a:schemeClr val="dk1"/>
                </a:solidFill>
                <a:highlight>
                  <a:srgbClr val="FFFFFF"/>
                </a:highlight>
              </a:rPr>
              <a:t>- Présentation d’un exemple de recherche effectuée à partir de site anglophone </a:t>
            </a:r>
            <a:endParaRPr>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fr-FR">
                <a:solidFill>
                  <a:schemeClr val="dk1"/>
                </a:solidFill>
                <a:highlight>
                  <a:srgbClr val="FFFFFF"/>
                </a:highlight>
              </a:rPr>
              <a:t>- Synthèse et conclusion (satisfactions et difficultés rencontrées) </a:t>
            </a:r>
            <a:endParaRPr>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050">
              <a:solidFill>
                <a:schemeClr val="dk1"/>
              </a:solidFill>
            </a:endParaRPr>
          </a:p>
        </p:txBody>
      </p:sp>
      <p:sp>
        <p:nvSpPr>
          <p:cNvPr id="789" name="Google Shape;7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3333bc005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Présentation du script pour la base de données avec nos 3 tables ainsi que les contraintes : les PK et les FK et UC.</a:t>
            </a:r>
            <a:br>
              <a:rPr lang="fr-FR"/>
            </a:br>
            <a:r>
              <a:rPr lang="fr-FR"/>
              <a:t>Présentation du script du jeux de données pour la BDD pour insérer des parc et véhicules pour les test.</a:t>
            </a:r>
            <a:endParaRPr/>
          </a:p>
        </p:txBody>
      </p:sp>
      <p:sp>
        <p:nvSpPr>
          <p:cNvPr id="2016" name="Google Shape;2016;g13333bc005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249739b699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Présentation du script pour la base de données avec nos 3 tables ainsi que les contraintes : les PK et les FK et UC.</a:t>
            </a:r>
            <a:br>
              <a:rPr lang="fr-FR"/>
            </a:br>
            <a:r>
              <a:rPr lang="fr-FR"/>
              <a:t>Présentation du script du jeux de données pour la BDD pour insérer des parc et véhicules pour les test.</a:t>
            </a:r>
            <a:endParaRPr/>
          </a:p>
        </p:txBody>
      </p:sp>
      <p:sp>
        <p:nvSpPr>
          <p:cNvPr id="2036" name="Google Shape;2036;g249739b699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13333bc005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13333bc005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24b870d21c2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24b870d21c2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13333bc005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13333bc005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Architecture Hexagonale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330a00911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Annotation JPA </a:t>
            </a:r>
            <a:r>
              <a:rPr lang="fr-FR" sz="1150">
                <a:solidFill>
                  <a:srgbClr val="232629"/>
                </a:solidFill>
                <a:highlight>
                  <a:srgbClr val="FFFFFF"/>
                </a:highlight>
              </a:rPr>
              <a:t>MERGE - pour les objets existants, pour </a:t>
            </a:r>
            <a:r>
              <a:rPr lang="fr-FR" sz="1150" i="1">
                <a:solidFill>
                  <a:srgbClr val="232629"/>
                </a:solidFill>
                <a:highlight>
                  <a:srgbClr val="FFFFFF"/>
                </a:highlight>
              </a:rPr>
              <a:t>fusionner</a:t>
            </a:r>
            <a:r>
              <a:rPr lang="fr-FR" sz="1150">
                <a:solidFill>
                  <a:srgbClr val="232629"/>
                </a:solidFill>
                <a:highlight>
                  <a:srgbClr val="FFFFFF"/>
                </a:highlight>
              </a:rPr>
              <a:t> les données existantes de la table avec les données de mon objet. (synchronisation avec la base de données)</a:t>
            </a:r>
            <a:endParaRPr/>
          </a:p>
        </p:txBody>
      </p:sp>
      <p:sp>
        <p:nvSpPr>
          <p:cNvPr id="2085" name="Google Shape;2085;g1330a00911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3333bc005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2" name="Google Shape;2102;g13333bc005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249739b699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3" name="Google Shape;2113;g249739b699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13333bc005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PARLER DE L’ORM HIBERNATE!! JPA REPOSITORY!!</a:t>
            </a:r>
            <a:endParaRPr/>
          </a:p>
        </p:txBody>
      </p:sp>
      <p:sp>
        <p:nvSpPr>
          <p:cNvPr id="2121" name="Google Shape;2121;g13333bc005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249739b699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249739b699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249739b699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249739b699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249739b699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249739b699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49739b699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49739b699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249739b699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249739b699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135967c2766_0_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135967c2766_0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300">
                <a:solidFill>
                  <a:srgbClr val="444444"/>
                </a:solidFill>
                <a:highlight>
                  <a:srgbClr val="FFFFFF"/>
                </a:highlight>
                <a:latin typeface="Verdana"/>
                <a:ea typeface="Verdana"/>
                <a:cs typeface="Verdana"/>
                <a:sym typeface="Verdana"/>
              </a:rPr>
              <a:t>C’est la partie que l’on veut isoler de ce qui est à gauche et à droite. On y trouve tout le code qui concerne et implémente la </a:t>
            </a:r>
            <a:r>
              <a:rPr lang="fr-FR" sz="1300" b="1">
                <a:solidFill>
                  <a:srgbClr val="333333"/>
                </a:solidFill>
                <a:highlight>
                  <a:srgbClr val="FFFFFF"/>
                </a:highlight>
                <a:latin typeface="Verdana"/>
                <a:ea typeface="Verdana"/>
                <a:cs typeface="Verdana"/>
                <a:sym typeface="Verdana"/>
              </a:rPr>
              <a:t>logique métier</a:t>
            </a:r>
            <a:r>
              <a:rPr lang="fr-FR" sz="1300">
                <a:solidFill>
                  <a:srgbClr val="444444"/>
                </a:solidFill>
                <a:highlight>
                  <a:srgbClr val="FFFFFF"/>
                </a:highlight>
                <a:latin typeface="Verdana"/>
                <a:ea typeface="Verdana"/>
                <a:cs typeface="Verdana"/>
                <a:sym typeface="Verdana"/>
              </a:rPr>
              <a:t>.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135967c2766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0" name="Google Shape;2180;g135967c2766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249739b699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9" name="Google Shape;2189;g249739b699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249739b699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9" name="Google Shape;2199;g249739b699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249739b699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1" name="Google Shape;2211;g249739b699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135967c2766_0_1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135967c2766_0_1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200">
                <a:solidFill>
                  <a:schemeClr val="dk1"/>
                </a:solidFill>
                <a:latin typeface="Roboto"/>
                <a:ea typeface="Roboto"/>
                <a:cs typeface="Roboto"/>
                <a:sym typeface="Roboto"/>
              </a:rPr>
              <a:t>Société spécialisée dans l’accompagnement des entreprises dans leurs enjeux de transformation industrielle et numérique, (ESN entreprise du service numérique), création en 1989 pa</a:t>
            </a:r>
            <a:r>
              <a:rPr lang="fr-FR" sz="1600">
                <a:solidFill>
                  <a:schemeClr val="dk1"/>
                </a:solidFill>
                <a:latin typeface="Roboto"/>
                <a:ea typeface="Roboto"/>
                <a:cs typeface="Roboto"/>
                <a:sym typeface="Roboto"/>
              </a:rPr>
              <a:t>r </a:t>
            </a:r>
            <a:r>
              <a:rPr lang="fr-FR" sz="1450">
                <a:solidFill>
                  <a:schemeClr val="dk1"/>
                </a:solidFill>
                <a:highlight>
                  <a:srgbClr val="FFFFFF"/>
                </a:highlight>
                <a:latin typeface="Roboto"/>
                <a:ea typeface="Roboto"/>
                <a:cs typeface="Roboto"/>
                <a:sym typeface="Roboto"/>
              </a:rPr>
              <a:t>Frédéric Sebag et Guy Mamou-Mani</a:t>
            </a:r>
            <a:endParaRPr sz="1500">
              <a:solidFill>
                <a:schemeClr val="dk1"/>
              </a:solidFill>
              <a:latin typeface="Roboto"/>
              <a:ea typeface="Roboto"/>
              <a:cs typeface="Roboto"/>
              <a:sym typeface="Roboto"/>
            </a:endParaRPr>
          </a:p>
        </p:txBody>
      </p:sp>
      <p:sp>
        <p:nvSpPr>
          <p:cNvPr id="819" name="Google Shape;8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13333bc005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6" name="Google Shape;2236;g13333bc005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135967c2766_0_1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135967c2766_0_1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24b870d21c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24b870d21c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24b870d21c2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24b870d21c2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 L’annotation @RestController : C’est une annotation Spring qui permet d’indiquer qu’il s’agit d’un contrôleur spécialisé pour le développement d’API Web. @RestController est simplement une annotation qui regroupe @Controller et @ResponseBody. Il s’agit donc d’un contrôleur dont les méthodes retournent par défaut les données à renvoyer au client plutôt qu’un identifiant de vue. </a:t>
            </a:r>
            <a:endParaRPr/>
          </a:p>
          <a:p>
            <a:pPr marL="0" lvl="0" indent="0" algn="l" rtl="0">
              <a:spcBef>
                <a:spcPts val="0"/>
              </a:spcBef>
              <a:spcAft>
                <a:spcPts val="0"/>
              </a:spcAft>
              <a:buNone/>
            </a:pPr>
            <a:r>
              <a:rPr lang="fr-FR"/>
              <a:t>► L’annotation @RequestMapping : Annotation Spring pour le mappage des requêtes Web sur les méthodes des classes de gestion, avec des signatures de méthodes flexibles.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24b870d21c2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24b870d21c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24b870d21c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24b870d21c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24b870d21c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24b870d21c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24b870d21c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24b870d21c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24b870d21c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24b870d21c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1356ca44e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Expliquer chaque environnements</a:t>
            </a:r>
            <a:endParaRPr/>
          </a:p>
        </p:txBody>
      </p:sp>
      <p:sp>
        <p:nvSpPr>
          <p:cNvPr id="2322" name="Google Shape;2322;g1356ca44e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33643ff22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33643ff22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Revoir cette partie visuellement?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135967c2766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4" name="Google Shape;2444;g135967c2766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 Mettre le champs texte message en haut de l'écran ► Message le plus récent en haut ► Les bulles de messages doivent être positionnées à droite &amp; gauche selon l'auteur ► Utiliser le bool destinataireAdmin pour positionner ces bulles ► Bulle de couleur ► Faire un composant réutilisable pour la partie non-admin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g135967c276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1" name="Google Shape;2451;g135967c276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500">
                <a:solidFill>
                  <a:srgbClr val="202124"/>
                </a:solidFill>
                <a:highlight>
                  <a:srgbClr val="FFFFFF"/>
                </a:highlight>
              </a:rPr>
              <a:t>ngOnInit est une méthode du cycle de vie d'un composant Angular, qui est appelée une fois que tous les data-bindings du composant ont été initialisés.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24a679fcf6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24a679fcf6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24a679fcf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24a679fcf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24b870d21c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24b870d21c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24a679fcf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24a679fcf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24a679fcf65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24a679fcf6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2100" b="1">
              <a:solidFill>
                <a:srgbClr val="1F497D"/>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24a679fcf6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24a679fcf6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2" name="Google Shape;252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1330a009113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1330a009113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33643ff22b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33643ff22b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200">
                <a:solidFill>
                  <a:schemeClr val="dk1"/>
                </a:solidFill>
                <a:highlight>
                  <a:srgbClr val="FFFFFF"/>
                </a:highlight>
                <a:latin typeface="Roboto"/>
                <a:ea typeface="Roboto"/>
                <a:cs typeface="Roboto"/>
                <a:sym typeface="Roboto"/>
              </a:rPr>
              <a:t>Site gouvernemental de l</a:t>
            </a:r>
            <a:r>
              <a:rPr lang="fr-FR" sz="1200" b="1" u="sng">
                <a:solidFill>
                  <a:schemeClr val="dk1"/>
                </a:solidFill>
                <a:highlight>
                  <a:srgbClr val="FFFFFF"/>
                </a:highlight>
                <a:latin typeface="Roboto"/>
                <a:ea typeface="Roboto"/>
                <a:cs typeface="Roboto"/>
                <a:sym typeface="Roboto"/>
              </a:rPr>
              <a:t>’ANTAI</a:t>
            </a:r>
            <a:r>
              <a:rPr lang="fr-FR" sz="1200" b="1">
                <a:solidFill>
                  <a:schemeClr val="dk1"/>
                </a:solidFill>
                <a:highlight>
                  <a:srgbClr val="FFFFFF"/>
                </a:highlight>
                <a:latin typeface="Roboto"/>
                <a:ea typeface="Roboto"/>
                <a:cs typeface="Roboto"/>
                <a:sym typeface="Roboto"/>
              </a:rPr>
              <a:t> </a:t>
            </a:r>
            <a:r>
              <a:rPr lang="fr-FR" sz="1200">
                <a:solidFill>
                  <a:schemeClr val="dk1"/>
                </a:solidFill>
                <a:highlight>
                  <a:srgbClr val="FFFFFF"/>
                </a:highlight>
                <a:latin typeface="Roboto"/>
                <a:ea typeface="Roboto"/>
                <a:cs typeface="Roboto"/>
                <a:sym typeface="Roboto"/>
              </a:rPr>
              <a:t>(Agence Nationale de Traitement Automatisé des Infractions), établissement public français rattaché au ministère de l'Intérieur. Elle contribue à la politique publique de lutte contre l'insécurité routière sur le territoire national.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24d0ab5b70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fr-FR" sz="1800">
                <a:solidFill>
                  <a:schemeClr val="dk1"/>
                </a:solidFill>
              </a:rPr>
              <a:t>Conception et codage des composants front-end et des composants back-end</a:t>
            </a:r>
            <a:endParaRPr/>
          </a:p>
        </p:txBody>
      </p:sp>
      <p:sp>
        <p:nvSpPr>
          <p:cNvPr id="2535" name="Google Shape;2535;g24d0ab5b70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1346093813f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Expliquer la différence entre un rôle GF_ADMIN et un rôle ADMIN : Pas les mêmes accès aux fonctionnalités.</a:t>
            </a:r>
            <a:endParaRPr/>
          </a:p>
        </p:txBody>
      </p:sp>
      <p:sp>
        <p:nvSpPr>
          <p:cNvPr id="2541" name="Google Shape;2541;g1346093813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135967c2766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8" name="Google Shape;2558;g135967c2766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24b870d21c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24b870d21c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135967c2766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5" name="Google Shape;2575;g135967c2766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Rappeler la mise en place de sécurité ANTAI, Qu’est ce qu’un bearer auth, de quoi parle la formation SMSI, et rappeler ce qu’est l’OWASP! 7</a:t>
            </a:r>
            <a:endParaRPr/>
          </a:p>
          <a:p>
            <a:pPr marL="0" lvl="0" indent="0" algn="l" rtl="0">
              <a:spcBef>
                <a:spcPts val="0"/>
              </a:spcBef>
              <a:spcAft>
                <a:spcPts val="0"/>
              </a:spcAft>
              <a:buNone/>
            </a:pPr>
            <a:r>
              <a:rPr lang="fr-FR" sz="1200" b="1">
                <a:solidFill>
                  <a:srgbClr val="202124"/>
                </a:solidFill>
                <a:highlight>
                  <a:srgbClr val="FFFFFF"/>
                </a:highlight>
              </a:rPr>
              <a:t>LDAP</a:t>
            </a:r>
            <a:r>
              <a:rPr lang="fr-FR" sz="1200">
                <a:solidFill>
                  <a:srgbClr val="202124"/>
                </a:solidFill>
                <a:highlight>
                  <a:srgbClr val="FFFFFF"/>
                </a:highlight>
              </a:rPr>
              <a:t> (Lightweight Directory Access Protocol) est un protocole ouvert et multiplateforme utilisé pour l'authentification des services d'annuaire. </a:t>
            </a:r>
            <a:r>
              <a:rPr lang="fr-FR" sz="1200" b="1">
                <a:solidFill>
                  <a:srgbClr val="202124"/>
                </a:solidFill>
                <a:highlight>
                  <a:srgbClr val="FFFFFF"/>
                </a:highlight>
              </a:rPr>
              <a:t>LDAP</a:t>
            </a:r>
            <a:r>
              <a:rPr lang="fr-FR" sz="1200">
                <a:solidFill>
                  <a:srgbClr val="202124"/>
                </a:solidFill>
                <a:highlight>
                  <a:srgbClr val="FFFFFF"/>
                </a:highlight>
              </a:rPr>
              <a:t> fournit le langage de communication utilisé par les applications pour communiquer avec d'autres serveurs de services d'annuaire.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1330a009113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4" name="Google Shape;2584;g1330a009113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0" name="Google Shape;25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135967c276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135967c276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135967c276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135967c276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g24a679fcf65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7" name="Google Shape;2777;g24a679fcf65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Service ou repo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33643ff22b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3643ff22b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100" marR="38100" lvl="0" indent="0" algn="l" rtl="0">
              <a:lnSpc>
                <a:spcPct val="115000"/>
              </a:lnSpc>
              <a:spcBef>
                <a:spcPts val="0"/>
              </a:spcBef>
              <a:spcAft>
                <a:spcPts val="0"/>
              </a:spcAft>
              <a:buNone/>
            </a:pPr>
            <a:r>
              <a:rPr lang="fr-FR"/>
              <a:t>SWA Site Web de l'ANTAI / SWAPART Site Web des partenaires de l’ANTAI / PRU Plateforme Relation Usagers / SGF Site Gestionnaire de Flotte</a:t>
            </a:r>
            <a:endParaRPr/>
          </a:p>
          <a:p>
            <a:pPr marL="38100" marR="38100" lvl="0" indent="0" algn="l" rtl="0">
              <a:lnSpc>
                <a:spcPct val="115000"/>
              </a:lnSpc>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24a679fcf65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4" name="Google Shape;2784;g24a679fcf6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1330a00911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2" name="Google Shape;2792;g1330a00911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330a009113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330a00911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Autonomie et autoformation</a:t>
            </a:r>
            <a:endParaRPr/>
          </a:p>
          <a:p>
            <a:pPr marL="0" lvl="0" indent="0" algn="l" rtl="0">
              <a:spcBef>
                <a:spcPts val="0"/>
              </a:spcBef>
              <a:spcAft>
                <a:spcPts val="0"/>
              </a:spcAft>
              <a:buNone/>
            </a:pPr>
            <a:r>
              <a:rPr lang="fr-FR"/>
              <a:t>RGAA - Référentiel général d’amélioration de l’accessibilité</a:t>
            </a:r>
            <a:endParaRPr sz="2300" b="1">
              <a:solidFill>
                <a:srgbClr val="0A0A0A"/>
              </a:solidFill>
              <a:highlight>
                <a:srgbClr val="FEFEFE"/>
              </a:highlight>
            </a:endParaRPr>
          </a:p>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7" name="Google Shape;28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1"/>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56"/>
        <p:cNvGrpSpPr/>
        <p:nvPr/>
      </p:nvGrpSpPr>
      <p:grpSpPr>
        <a:xfrm>
          <a:off x="0" y="0"/>
          <a:ext cx="0" cy="0"/>
          <a:chOff x="0" y="0"/>
          <a:chExt cx="0" cy="0"/>
        </a:xfrm>
      </p:grpSpPr>
      <p:sp>
        <p:nvSpPr>
          <p:cNvPr id="457" name="Google Shape;457;p10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8" name="Google Shape;458;p10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9" name="Google Shape;459;p10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0"/>
        <p:cNvGrpSpPr/>
        <p:nvPr/>
      </p:nvGrpSpPr>
      <p:grpSpPr>
        <a:xfrm>
          <a:off x="0" y="0"/>
          <a:ext cx="0" cy="0"/>
          <a:chOff x="0" y="0"/>
          <a:chExt cx="0" cy="0"/>
        </a:xfrm>
      </p:grpSpPr>
      <p:sp>
        <p:nvSpPr>
          <p:cNvPr id="461" name="Google Shape;461;p11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62"/>
        <p:cNvGrpSpPr/>
        <p:nvPr/>
      </p:nvGrpSpPr>
      <p:grpSpPr>
        <a:xfrm>
          <a:off x="0" y="0"/>
          <a:ext cx="0" cy="0"/>
          <a:chOff x="0" y="0"/>
          <a:chExt cx="0" cy="0"/>
        </a:xfrm>
      </p:grpSpPr>
      <p:sp>
        <p:nvSpPr>
          <p:cNvPr id="463" name="Google Shape;463;p111"/>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64"/>
        <p:cNvGrpSpPr/>
        <p:nvPr/>
      </p:nvGrpSpPr>
      <p:grpSpPr>
        <a:xfrm>
          <a:off x="0" y="0"/>
          <a:ext cx="0" cy="0"/>
          <a:chOff x="0" y="0"/>
          <a:chExt cx="0" cy="0"/>
        </a:xfrm>
      </p:grpSpPr>
      <p:sp>
        <p:nvSpPr>
          <p:cNvPr id="465" name="Google Shape;465;p11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6" name="Google Shape;466;p11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7" name="Google Shape;467;p11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8" name="Google Shape;468;p11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69"/>
        <p:cNvGrpSpPr/>
        <p:nvPr/>
      </p:nvGrpSpPr>
      <p:grpSpPr>
        <a:xfrm>
          <a:off x="0" y="0"/>
          <a:ext cx="0" cy="0"/>
          <a:chOff x="0" y="0"/>
          <a:chExt cx="0" cy="0"/>
        </a:xfrm>
      </p:grpSpPr>
      <p:sp>
        <p:nvSpPr>
          <p:cNvPr id="470" name="Google Shape;470;p11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1" name="Google Shape;471;p11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2" name="Google Shape;472;p11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3" name="Google Shape;473;p113"/>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74"/>
        <p:cNvGrpSpPr/>
        <p:nvPr/>
      </p:nvGrpSpPr>
      <p:grpSpPr>
        <a:xfrm>
          <a:off x="0" y="0"/>
          <a:ext cx="0" cy="0"/>
          <a:chOff x="0" y="0"/>
          <a:chExt cx="0" cy="0"/>
        </a:xfrm>
      </p:grpSpPr>
      <p:sp>
        <p:nvSpPr>
          <p:cNvPr id="475" name="Google Shape;475;p11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6" name="Google Shape;476;p11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7" name="Google Shape;477;p11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8" name="Google Shape;478;p114"/>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79"/>
        <p:cNvGrpSpPr/>
        <p:nvPr/>
      </p:nvGrpSpPr>
      <p:grpSpPr>
        <a:xfrm>
          <a:off x="0" y="0"/>
          <a:ext cx="0" cy="0"/>
          <a:chOff x="0" y="0"/>
          <a:chExt cx="0" cy="0"/>
        </a:xfrm>
      </p:grpSpPr>
      <p:sp>
        <p:nvSpPr>
          <p:cNvPr id="480" name="Google Shape;480;p1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15"/>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2" name="Google Shape;482;p115"/>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83"/>
        <p:cNvGrpSpPr/>
        <p:nvPr/>
      </p:nvGrpSpPr>
      <p:grpSpPr>
        <a:xfrm>
          <a:off x="0" y="0"/>
          <a:ext cx="0" cy="0"/>
          <a:chOff x="0" y="0"/>
          <a:chExt cx="0" cy="0"/>
        </a:xfrm>
      </p:grpSpPr>
      <p:sp>
        <p:nvSpPr>
          <p:cNvPr id="484" name="Google Shape;484;p11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5" name="Google Shape;485;p11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6" name="Google Shape;486;p11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7" name="Google Shape;487;p11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8" name="Google Shape;488;p116"/>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9"/>
        <p:cNvGrpSpPr/>
        <p:nvPr/>
      </p:nvGrpSpPr>
      <p:grpSpPr>
        <a:xfrm>
          <a:off x="0" y="0"/>
          <a:ext cx="0" cy="0"/>
          <a:chOff x="0" y="0"/>
          <a:chExt cx="0" cy="0"/>
        </a:xfrm>
      </p:grpSpPr>
      <p:sp>
        <p:nvSpPr>
          <p:cNvPr id="490" name="Google Shape;490;p11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1" name="Google Shape;491;p117"/>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2" name="Google Shape;492;p117"/>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3" name="Google Shape;493;p117"/>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4" name="Google Shape;494;p117"/>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5" name="Google Shape;495;p117"/>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6" name="Google Shape;496;p117"/>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1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12"/>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11"/>
        <p:cNvGrpSpPr/>
        <p:nvPr/>
      </p:nvGrpSpPr>
      <p:grpSpPr>
        <a:xfrm>
          <a:off x="0" y="0"/>
          <a:ext cx="0" cy="0"/>
          <a:chOff x="0" y="0"/>
          <a:chExt cx="0" cy="0"/>
        </a:xfrm>
      </p:grpSpPr>
      <p:sp>
        <p:nvSpPr>
          <p:cNvPr id="512" name="Google Shape;512;p12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3" name="Google Shape;513;p12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14"/>
        <p:cNvGrpSpPr/>
        <p:nvPr/>
      </p:nvGrpSpPr>
      <p:grpSpPr>
        <a:xfrm>
          <a:off x="0" y="0"/>
          <a:ext cx="0" cy="0"/>
          <a:chOff x="0" y="0"/>
          <a:chExt cx="0" cy="0"/>
        </a:xfrm>
      </p:grpSpPr>
      <p:sp>
        <p:nvSpPr>
          <p:cNvPr id="515" name="Google Shape;515;p12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6" name="Google Shape;516;p12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517"/>
        <p:cNvGrpSpPr/>
        <p:nvPr/>
      </p:nvGrpSpPr>
      <p:grpSpPr>
        <a:xfrm>
          <a:off x="0" y="0"/>
          <a:ext cx="0" cy="0"/>
          <a:chOff x="0" y="0"/>
          <a:chExt cx="0" cy="0"/>
        </a:xfrm>
      </p:grpSpPr>
      <p:sp>
        <p:nvSpPr>
          <p:cNvPr id="518" name="Google Shape;518;p12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9" name="Google Shape;519;p12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0" name="Google Shape;520;p12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1"/>
        <p:cNvGrpSpPr/>
        <p:nvPr/>
      </p:nvGrpSpPr>
      <p:grpSpPr>
        <a:xfrm>
          <a:off x="0" y="0"/>
          <a:ext cx="0" cy="0"/>
          <a:chOff x="0" y="0"/>
          <a:chExt cx="0" cy="0"/>
        </a:xfrm>
      </p:grpSpPr>
      <p:sp>
        <p:nvSpPr>
          <p:cNvPr id="522" name="Google Shape;522;p1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523"/>
        <p:cNvGrpSpPr/>
        <p:nvPr/>
      </p:nvGrpSpPr>
      <p:grpSpPr>
        <a:xfrm>
          <a:off x="0" y="0"/>
          <a:ext cx="0" cy="0"/>
          <a:chOff x="0" y="0"/>
          <a:chExt cx="0" cy="0"/>
        </a:xfrm>
      </p:grpSpPr>
      <p:sp>
        <p:nvSpPr>
          <p:cNvPr id="524" name="Google Shape;524;p124"/>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525"/>
        <p:cNvGrpSpPr/>
        <p:nvPr/>
      </p:nvGrpSpPr>
      <p:grpSpPr>
        <a:xfrm>
          <a:off x="0" y="0"/>
          <a:ext cx="0" cy="0"/>
          <a:chOff x="0" y="0"/>
          <a:chExt cx="0" cy="0"/>
        </a:xfrm>
      </p:grpSpPr>
      <p:sp>
        <p:nvSpPr>
          <p:cNvPr id="526" name="Google Shape;526;p12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7" name="Google Shape;527;p12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8" name="Google Shape;528;p12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9" name="Google Shape;529;p12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30"/>
        <p:cNvGrpSpPr/>
        <p:nvPr/>
      </p:nvGrpSpPr>
      <p:grpSpPr>
        <a:xfrm>
          <a:off x="0" y="0"/>
          <a:ext cx="0" cy="0"/>
          <a:chOff x="0" y="0"/>
          <a:chExt cx="0" cy="0"/>
        </a:xfrm>
      </p:grpSpPr>
      <p:sp>
        <p:nvSpPr>
          <p:cNvPr id="531" name="Google Shape;531;p12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2" name="Google Shape;532;p12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3" name="Google Shape;533;p12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4" name="Google Shape;534;p12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35"/>
        <p:cNvGrpSpPr/>
        <p:nvPr/>
      </p:nvGrpSpPr>
      <p:grpSpPr>
        <a:xfrm>
          <a:off x="0" y="0"/>
          <a:ext cx="0" cy="0"/>
          <a:chOff x="0" y="0"/>
          <a:chExt cx="0" cy="0"/>
        </a:xfrm>
      </p:grpSpPr>
      <p:sp>
        <p:nvSpPr>
          <p:cNvPr id="536" name="Google Shape;536;p12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7" name="Google Shape;537;p12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8" name="Google Shape;538;p12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9" name="Google Shape;539;p12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40"/>
        <p:cNvGrpSpPr/>
        <p:nvPr/>
      </p:nvGrpSpPr>
      <p:grpSpPr>
        <a:xfrm>
          <a:off x="0" y="0"/>
          <a:ext cx="0" cy="0"/>
          <a:chOff x="0" y="0"/>
          <a:chExt cx="0" cy="0"/>
        </a:xfrm>
      </p:grpSpPr>
      <p:sp>
        <p:nvSpPr>
          <p:cNvPr id="541" name="Google Shape;541;p12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2" name="Google Shape;542;p12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3" name="Google Shape;543;p12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44"/>
        <p:cNvGrpSpPr/>
        <p:nvPr/>
      </p:nvGrpSpPr>
      <p:grpSpPr>
        <a:xfrm>
          <a:off x="0" y="0"/>
          <a:ext cx="0" cy="0"/>
          <a:chOff x="0" y="0"/>
          <a:chExt cx="0" cy="0"/>
        </a:xfrm>
      </p:grpSpPr>
      <p:sp>
        <p:nvSpPr>
          <p:cNvPr id="545" name="Google Shape;545;p12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6" name="Google Shape;546;p12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7" name="Google Shape;547;p12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8" name="Google Shape;548;p12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9" name="Google Shape;549;p12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3"/>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50"/>
        <p:cNvGrpSpPr/>
        <p:nvPr/>
      </p:nvGrpSpPr>
      <p:grpSpPr>
        <a:xfrm>
          <a:off x="0" y="0"/>
          <a:ext cx="0" cy="0"/>
          <a:chOff x="0" y="0"/>
          <a:chExt cx="0" cy="0"/>
        </a:xfrm>
      </p:grpSpPr>
      <p:sp>
        <p:nvSpPr>
          <p:cNvPr id="551" name="Google Shape;551;p13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2" name="Google Shape;552;p13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3" name="Google Shape;553;p13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4" name="Google Shape;554;p13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5" name="Google Shape;555;p13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6" name="Google Shape;556;p13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7" name="Google Shape;557;p13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70"/>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71"/>
        <p:cNvGrpSpPr/>
        <p:nvPr/>
      </p:nvGrpSpPr>
      <p:grpSpPr>
        <a:xfrm>
          <a:off x="0" y="0"/>
          <a:ext cx="0" cy="0"/>
          <a:chOff x="0" y="0"/>
          <a:chExt cx="0" cy="0"/>
        </a:xfrm>
      </p:grpSpPr>
      <p:sp>
        <p:nvSpPr>
          <p:cNvPr id="572" name="Google Shape;572;p13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3" name="Google Shape;573;p133"/>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74"/>
        <p:cNvGrpSpPr/>
        <p:nvPr/>
      </p:nvGrpSpPr>
      <p:grpSpPr>
        <a:xfrm>
          <a:off x="0" y="0"/>
          <a:ext cx="0" cy="0"/>
          <a:chOff x="0" y="0"/>
          <a:chExt cx="0" cy="0"/>
        </a:xfrm>
      </p:grpSpPr>
      <p:sp>
        <p:nvSpPr>
          <p:cNvPr id="575" name="Google Shape;575;p13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6" name="Google Shape;576;p13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577"/>
        <p:cNvGrpSpPr/>
        <p:nvPr/>
      </p:nvGrpSpPr>
      <p:grpSpPr>
        <a:xfrm>
          <a:off x="0" y="0"/>
          <a:ext cx="0" cy="0"/>
          <a:chOff x="0" y="0"/>
          <a:chExt cx="0" cy="0"/>
        </a:xfrm>
      </p:grpSpPr>
      <p:sp>
        <p:nvSpPr>
          <p:cNvPr id="578" name="Google Shape;578;p13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9" name="Google Shape;579;p13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0" name="Google Shape;580;p1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1"/>
        <p:cNvGrpSpPr/>
        <p:nvPr/>
      </p:nvGrpSpPr>
      <p:grpSpPr>
        <a:xfrm>
          <a:off x="0" y="0"/>
          <a:ext cx="0" cy="0"/>
          <a:chOff x="0" y="0"/>
          <a:chExt cx="0" cy="0"/>
        </a:xfrm>
      </p:grpSpPr>
      <p:sp>
        <p:nvSpPr>
          <p:cNvPr id="582" name="Google Shape;582;p13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583"/>
        <p:cNvGrpSpPr/>
        <p:nvPr/>
      </p:nvGrpSpPr>
      <p:grpSpPr>
        <a:xfrm>
          <a:off x="0" y="0"/>
          <a:ext cx="0" cy="0"/>
          <a:chOff x="0" y="0"/>
          <a:chExt cx="0" cy="0"/>
        </a:xfrm>
      </p:grpSpPr>
      <p:sp>
        <p:nvSpPr>
          <p:cNvPr id="584" name="Google Shape;584;p137"/>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585"/>
        <p:cNvGrpSpPr/>
        <p:nvPr/>
      </p:nvGrpSpPr>
      <p:grpSpPr>
        <a:xfrm>
          <a:off x="0" y="0"/>
          <a:ext cx="0" cy="0"/>
          <a:chOff x="0" y="0"/>
          <a:chExt cx="0" cy="0"/>
        </a:xfrm>
      </p:grpSpPr>
      <p:sp>
        <p:nvSpPr>
          <p:cNvPr id="586" name="Google Shape;586;p1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7" name="Google Shape;587;p13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8" name="Google Shape;588;p13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9" name="Google Shape;589;p13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90"/>
        <p:cNvGrpSpPr/>
        <p:nvPr/>
      </p:nvGrpSpPr>
      <p:grpSpPr>
        <a:xfrm>
          <a:off x="0" y="0"/>
          <a:ext cx="0" cy="0"/>
          <a:chOff x="0" y="0"/>
          <a:chExt cx="0" cy="0"/>
        </a:xfrm>
      </p:grpSpPr>
      <p:sp>
        <p:nvSpPr>
          <p:cNvPr id="591" name="Google Shape;591;p13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2" name="Google Shape;592;p13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93" name="Google Shape;593;p1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94" name="Google Shape;594;p139"/>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95"/>
        <p:cNvGrpSpPr/>
        <p:nvPr/>
      </p:nvGrpSpPr>
      <p:grpSpPr>
        <a:xfrm>
          <a:off x="0" y="0"/>
          <a:ext cx="0" cy="0"/>
          <a:chOff x="0" y="0"/>
          <a:chExt cx="0" cy="0"/>
        </a:xfrm>
      </p:grpSpPr>
      <p:sp>
        <p:nvSpPr>
          <p:cNvPr id="596" name="Google Shape;596;p1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7" name="Google Shape;597;p14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98" name="Google Shape;598;p14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99" name="Google Shape;599;p140"/>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00"/>
        <p:cNvGrpSpPr/>
        <p:nvPr/>
      </p:nvGrpSpPr>
      <p:grpSpPr>
        <a:xfrm>
          <a:off x="0" y="0"/>
          <a:ext cx="0" cy="0"/>
          <a:chOff x="0" y="0"/>
          <a:chExt cx="0" cy="0"/>
        </a:xfrm>
      </p:grpSpPr>
      <p:sp>
        <p:nvSpPr>
          <p:cNvPr id="601" name="Google Shape;601;p14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2" name="Google Shape;602;p141"/>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03" name="Google Shape;603;p141"/>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04"/>
        <p:cNvGrpSpPr/>
        <p:nvPr/>
      </p:nvGrpSpPr>
      <p:grpSpPr>
        <a:xfrm>
          <a:off x="0" y="0"/>
          <a:ext cx="0" cy="0"/>
          <a:chOff x="0" y="0"/>
          <a:chExt cx="0" cy="0"/>
        </a:xfrm>
      </p:grpSpPr>
      <p:sp>
        <p:nvSpPr>
          <p:cNvPr id="605" name="Google Shape;605;p14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6" name="Google Shape;606;p14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07" name="Google Shape;607;p14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08" name="Google Shape;608;p14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09" name="Google Shape;609;p142"/>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10"/>
        <p:cNvGrpSpPr/>
        <p:nvPr/>
      </p:nvGrpSpPr>
      <p:grpSpPr>
        <a:xfrm>
          <a:off x="0" y="0"/>
          <a:ext cx="0" cy="0"/>
          <a:chOff x="0" y="0"/>
          <a:chExt cx="0" cy="0"/>
        </a:xfrm>
      </p:grpSpPr>
      <p:sp>
        <p:nvSpPr>
          <p:cNvPr id="611" name="Google Shape;611;p1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2" name="Google Shape;612;p143"/>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13" name="Google Shape;613;p143"/>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14" name="Google Shape;614;p143"/>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15" name="Google Shape;615;p143"/>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16" name="Google Shape;616;p143"/>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17" name="Google Shape;617;p143"/>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5"/>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6"/>
        <p:cNvGrpSpPr/>
        <p:nvPr/>
      </p:nvGrpSpPr>
      <p:grpSpPr>
        <a:xfrm>
          <a:off x="0" y="0"/>
          <a:ext cx="0" cy="0"/>
          <a:chOff x="0" y="0"/>
          <a:chExt cx="0" cy="0"/>
        </a:xfrm>
      </p:grpSpPr>
      <p:sp>
        <p:nvSpPr>
          <p:cNvPr id="627" name="Google Shape;627;p1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8" name="Google Shape;628;p14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29"/>
        <p:cNvGrpSpPr/>
        <p:nvPr/>
      </p:nvGrpSpPr>
      <p:grpSpPr>
        <a:xfrm>
          <a:off x="0" y="0"/>
          <a:ext cx="0" cy="0"/>
          <a:chOff x="0" y="0"/>
          <a:chExt cx="0" cy="0"/>
        </a:xfrm>
      </p:grpSpPr>
      <p:sp>
        <p:nvSpPr>
          <p:cNvPr id="630" name="Google Shape;630;p1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1" name="Google Shape;631;p14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32"/>
        <p:cNvGrpSpPr/>
        <p:nvPr/>
      </p:nvGrpSpPr>
      <p:grpSpPr>
        <a:xfrm>
          <a:off x="0" y="0"/>
          <a:ext cx="0" cy="0"/>
          <a:chOff x="0" y="0"/>
          <a:chExt cx="0" cy="0"/>
        </a:xfrm>
      </p:grpSpPr>
      <p:sp>
        <p:nvSpPr>
          <p:cNvPr id="633" name="Google Shape;633;p1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4" name="Google Shape;634;p14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35" name="Google Shape;635;p14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6"/>
        <p:cNvGrpSpPr/>
        <p:nvPr/>
      </p:nvGrpSpPr>
      <p:grpSpPr>
        <a:xfrm>
          <a:off x="0" y="0"/>
          <a:ext cx="0" cy="0"/>
          <a:chOff x="0" y="0"/>
          <a:chExt cx="0" cy="0"/>
        </a:xfrm>
      </p:grpSpPr>
      <p:sp>
        <p:nvSpPr>
          <p:cNvPr id="637" name="Google Shape;637;p14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638"/>
        <p:cNvGrpSpPr/>
        <p:nvPr/>
      </p:nvGrpSpPr>
      <p:grpSpPr>
        <a:xfrm>
          <a:off x="0" y="0"/>
          <a:ext cx="0" cy="0"/>
          <a:chOff x="0" y="0"/>
          <a:chExt cx="0" cy="0"/>
        </a:xfrm>
      </p:grpSpPr>
      <p:sp>
        <p:nvSpPr>
          <p:cNvPr id="639" name="Google Shape;639;p150"/>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640"/>
        <p:cNvGrpSpPr/>
        <p:nvPr/>
      </p:nvGrpSpPr>
      <p:grpSpPr>
        <a:xfrm>
          <a:off x="0" y="0"/>
          <a:ext cx="0" cy="0"/>
          <a:chOff x="0" y="0"/>
          <a:chExt cx="0" cy="0"/>
        </a:xfrm>
      </p:grpSpPr>
      <p:sp>
        <p:nvSpPr>
          <p:cNvPr id="641" name="Google Shape;641;p1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2" name="Google Shape;642;p15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43" name="Google Shape;643;p15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44" name="Google Shape;644;p15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645"/>
        <p:cNvGrpSpPr/>
        <p:nvPr/>
      </p:nvGrpSpPr>
      <p:grpSpPr>
        <a:xfrm>
          <a:off x="0" y="0"/>
          <a:ext cx="0" cy="0"/>
          <a:chOff x="0" y="0"/>
          <a:chExt cx="0" cy="0"/>
        </a:xfrm>
      </p:grpSpPr>
      <p:sp>
        <p:nvSpPr>
          <p:cNvPr id="646" name="Google Shape;646;p1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7" name="Google Shape;647;p15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48" name="Google Shape;648;p15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49" name="Google Shape;649;p15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50"/>
        <p:cNvGrpSpPr/>
        <p:nvPr/>
      </p:nvGrpSpPr>
      <p:grpSpPr>
        <a:xfrm>
          <a:off x="0" y="0"/>
          <a:ext cx="0" cy="0"/>
          <a:chOff x="0" y="0"/>
          <a:chExt cx="0" cy="0"/>
        </a:xfrm>
      </p:grpSpPr>
      <p:sp>
        <p:nvSpPr>
          <p:cNvPr id="651" name="Google Shape;651;p1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2" name="Google Shape;652;p15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53" name="Google Shape;653;p15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54" name="Google Shape;654;p153"/>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55"/>
        <p:cNvGrpSpPr/>
        <p:nvPr/>
      </p:nvGrpSpPr>
      <p:grpSpPr>
        <a:xfrm>
          <a:off x="0" y="0"/>
          <a:ext cx="0" cy="0"/>
          <a:chOff x="0" y="0"/>
          <a:chExt cx="0" cy="0"/>
        </a:xfrm>
      </p:grpSpPr>
      <p:sp>
        <p:nvSpPr>
          <p:cNvPr id="656" name="Google Shape;656;p15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7" name="Google Shape;657;p154"/>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58" name="Google Shape;658;p154"/>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59"/>
        <p:cNvGrpSpPr/>
        <p:nvPr/>
      </p:nvGrpSpPr>
      <p:grpSpPr>
        <a:xfrm>
          <a:off x="0" y="0"/>
          <a:ext cx="0" cy="0"/>
          <a:chOff x="0" y="0"/>
          <a:chExt cx="0" cy="0"/>
        </a:xfrm>
      </p:grpSpPr>
      <p:sp>
        <p:nvSpPr>
          <p:cNvPr id="660" name="Google Shape;660;p15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1" name="Google Shape;661;p15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2" name="Google Shape;662;p15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3" name="Google Shape;663;p15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4" name="Google Shape;664;p15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65"/>
        <p:cNvGrpSpPr/>
        <p:nvPr/>
      </p:nvGrpSpPr>
      <p:grpSpPr>
        <a:xfrm>
          <a:off x="0" y="0"/>
          <a:ext cx="0" cy="0"/>
          <a:chOff x="0" y="0"/>
          <a:chExt cx="0" cy="0"/>
        </a:xfrm>
      </p:grpSpPr>
      <p:sp>
        <p:nvSpPr>
          <p:cNvPr id="666" name="Google Shape;666;p1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7" name="Google Shape;667;p15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8" name="Google Shape;668;p15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9" name="Google Shape;669;p15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70" name="Google Shape;670;p15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71" name="Google Shape;671;p15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72" name="Google Shape;672;p15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4" name="Google Shape;74;p1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7"/>
        <p:cNvGrpSpPr/>
        <p:nvPr/>
      </p:nvGrpSpPr>
      <p:grpSpPr>
        <a:xfrm>
          <a:off x="0" y="0"/>
          <a:ext cx="0" cy="0"/>
          <a:chOff x="0" y="0"/>
          <a:chExt cx="0" cy="0"/>
        </a:xfrm>
      </p:grpSpPr>
      <p:sp>
        <p:nvSpPr>
          <p:cNvPr id="78" name="Google Shape;78;p20"/>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2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2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7" name="Google Shape;87;p2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2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2" name="Google Shape;92;p2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3" name="Google Shape;93;p23"/>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4"/>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7" name="Google Shape;97;p24"/>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1" name="Google Shape;101;p2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2" name="Google Shape;102;p2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3" name="Google Shape;103;p2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7" name="Google Shape;107;p2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2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9" name="Google Shape;109;p2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0" name="Google Shape;110;p2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1" name="Google Shape;111;p2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16"/>
        <p:cNvGrpSpPr/>
        <p:nvPr/>
      </p:nvGrpSpPr>
      <p:grpSpPr>
        <a:xfrm>
          <a:off x="0" y="0"/>
          <a:ext cx="0" cy="0"/>
          <a:chOff x="0" y="0"/>
          <a:chExt cx="0" cy="0"/>
        </a:xfrm>
      </p:grpSpPr>
      <p:sp>
        <p:nvSpPr>
          <p:cNvPr id="117" name="Google Shape;117;p28"/>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2"/>
        <p:cNvGrpSpPr/>
        <p:nvPr/>
      </p:nvGrpSpPr>
      <p:grpSpPr>
        <a:xfrm>
          <a:off x="0" y="0"/>
          <a:ext cx="0" cy="0"/>
          <a:chOff x="0" y="0"/>
          <a:chExt cx="0" cy="0"/>
        </a:xfrm>
      </p:grpSpPr>
      <p:sp>
        <p:nvSpPr>
          <p:cNvPr id="123" name="Google Shape;123;p3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5"/>
        <p:cNvGrpSpPr/>
        <p:nvPr/>
      </p:nvGrpSpPr>
      <p:grpSpPr>
        <a:xfrm>
          <a:off x="0" y="0"/>
          <a:ext cx="0" cy="0"/>
          <a:chOff x="0" y="0"/>
          <a:chExt cx="0" cy="0"/>
        </a:xfrm>
      </p:grpSpPr>
      <p:sp>
        <p:nvSpPr>
          <p:cNvPr id="126" name="Google Shape;126;p3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8" name="Google Shape;12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1"/>
        <p:cNvGrpSpPr/>
        <p:nvPr/>
      </p:nvGrpSpPr>
      <p:grpSpPr>
        <a:xfrm>
          <a:off x="0" y="0"/>
          <a:ext cx="0" cy="0"/>
          <a:chOff x="0" y="0"/>
          <a:chExt cx="0" cy="0"/>
        </a:xfrm>
      </p:grpSpPr>
      <p:sp>
        <p:nvSpPr>
          <p:cNvPr id="132" name="Google Shape;132;p3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4" name="Google Shape;134;p3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5" name="Google Shape;135;p3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6"/>
        <p:cNvGrpSpPr/>
        <p:nvPr/>
      </p:nvGrpSpPr>
      <p:grpSpPr>
        <a:xfrm>
          <a:off x="0" y="0"/>
          <a:ext cx="0" cy="0"/>
          <a:chOff x="0" y="0"/>
          <a:chExt cx="0" cy="0"/>
        </a:xfrm>
      </p:grpSpPr>
      <p:sp>
        <p:nvSpPr>
          <p:cNvPr id="137" name="Google Shape;137;p3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9" name="Google Shape;139;p3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0" name="Google Shape;140;p35"/>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41"/>
        <p:cNvGrpSpPr/>
        <p:nvPr/>
      </p:nvGrpSpPr>
      <p:grpSpPr>
        <a:xfrm>
          <a:off x="0" y="0"/>
          <a:ext cx="0" cy="0"/>
          <a:chOff x="0" y="0"/>
          <a:chExt cx="0" cy="0"/>
        </a:xfrm>
      </p:grpSpPr>
      <p:sp>
        <p:nvSpPr>
          <p:cNvPr id="142" name="Google Shape;142;p3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4" name="Google Shape;144;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5" name="Google Shape;145;p36"/>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6"/>
        <p:cNvGrpSpPr/>
        <p:nvPr/>
      </p:nvGrpSpPr>
      <p:grpSpPr>
        <a:xfrm>
          <a:off x="0" y="0"/>
          <a:ext cx="0" cy="0"/>
          <a:chOff x="0" y="0"/>
          <a:chExt cx="0" cy="0"/>
        </a:xfrm>
      </p:grpSpPr>
      <p:sp>
        <p:nvSpPr>
          <p:cNvPr id="147" name="Google Shape;147;p3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7"/>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9" name="Google Shape;149;p37"/>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50"/>
        <p:cNvGrpSpPr/>
        <p:nvPr/>
      </p:nvGrpSpPr>
      <p:grpSpPr>
        <a:xfrm>
          <a:off x="0" y="0"/>
          <a:ext cx="0" cy="0"/>
          <a:chOff x="0" y="0"/>
          <a:chExt cx="0" cy="0"/>
        </a:xfrm>
      </p:grpSpPr>
      <p:sp>
        <p:nvSpPr>
          <p:cNvPr id="151" name="Google Shape;151;p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3" name="Google Shape;153;p3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4" name="Google Shape;154;p3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5" name="Google Shape;155;p38"/>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6"/>
        <p:cNvGrpSpPr/>
        <p:nvPr/>
      </p:nvGrpSpPr>
      <p:grpSpPr>
        <a:xfrm>
          <a:off x="0" y="0"/>
          <a:ext cx="0" cy="0"/>
          <a:chOff x="0" y="0"/>
          <a:chExt cx="0" cy="0"/>
        </a:xfrm>
      </p:grpSpPr>
      <p:sp>
        <p:nvSpPr>
          <p:cNvPr id="157" name="Google Shape;157;p3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39"/>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9" name="Google Shape;159;p39"/>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0" name="Google Shape;160;p39"/>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1" name="Google Shape;161;p39"/>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2" name="Google Shape;162;p39"/>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3" name="Google Shape;163;p39"/>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9"/>
        <p:cNvGrpSpPr/>
        <p:nvPr/>
      </p:nvGrpSpPr>
      <p:grpSpPr>
        <a:xfrm>
          <a:off x="0" y="0"/>
          <a:ext cx="0" cy="0"/>
          <a:chOff x="0" y="0"/>
          <a:chExt cx="0" cy="0"/>
        </a:xfrm>
      </p:grpSpPr>
      <p:sp>
        <p:nvSpPr>
          <p:cNvPr id="180" name="Google Shape;180;p4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42"/>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2"/>
        <p:cNvGrpSpPr/>
        <p:nvPr/>
      </p:nvGrpSpPr>
      <p:grpSpPr>
        <a:xfrm>
          <a:off x="0" y="0"/>
          <a:ext cx="0" cy="0"/>
          <a:chOff x="0" y="0"/>
          <a:chExt cx="0" cy="0"/>
        </a:xfrm>
      </p:grpSpPr>
      <p:sp>
        <p:nvSpPr>
          <p:cNvPr id="183" name="Google Shape;183;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4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5"/>
        <p:cNvGrpSpPr/>
        <p:nvPr/>
      </p:nvGrpSpPr>
      <p:grpSpPr>
        <a:xfrm>
          <a:off x="0" y="0"/>
          <a:ext cx="0" cy="0"/>
          <a:chOff x="0" y="0"/>
          <a:chExt cx="0" cy="0"/>
        </a:xfrm>
      </p:grpSpPr>
      <p:sp>
        <p:nvSpPr>
          <p:cNvPr id="186" name="Google Shape;186;p4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4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8" name="Google Shape;188;p4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9"/>
        <p:cNvGrpSpPr/>
        <p:nvPr/>
      </p:nvGrpSpPr>
      <p:grpSpPr>
        <a:xfrm>
          <a:off x="0" y="0"/>
          <a:ext cx="0" cy="0"/>
          <a:chOff x="0" y="0"/>
          <a:chExt cx="0" cy="0"/>
        </a:xfrm>
      </p:grpSpPr>
      <p:sp>
        <p:nvSpPr>
          <p:cNvPr id="190" name="Google Shape;190;p4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91"/>
        <p:cNvGrpSpPr/>
        <p:nvPr/>
      </p:nvGrpSpPr>
      <p:grpSpPr>
        <a:xfrm>
          <a:off x="0" y="0"/>
          <a:ext cx="0" cy="0"/>
          <a:chOff x="0" y="0"/>
          <a:chExt cx="0" cy="0"/>
        </a:xfrm>
      </p:grpSpPr>
      <p:sp>
        <p:nvSpPr>
          <p:cNvPr id="192" name="Google Shape;192;p46"/>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93"/>
        <p:cNvGrpSpPr/>
        <p:nvPr/>
      </p:nvGrpSpPr>
      <p:grpSpPr>
        <a:xfrm>
          <a:off x="0" y="0"/>
          <a:ext cx="0" cy="0"/>
          <a:chOff x="0" y="0"/>
          <a:chExt cx="0" cy="0"/>
        </a:xfrm>
      </p:grpSpPr>
      <p:sp>
        <p:nvSpPr>
          <p:cNvPr id="194" name="Google Shape;194;p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4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6" name="Google Shape;196;p4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7" name="Google Shape;197;p4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98"/>
        <p:cNvGrpSpPr/>
        <p:nvPr/>
      </p:nvGrpSpPr>
      <p:grpSpPr>
        <a:xfrm>
          <a:off x="0" y="0"/>
          <a:ext cx="0" cy="0"/>
          <a:chOff x="0" y="0"/>
          <a:chExt cx="0" cy="0"/>
        </a:xfrm>
      </p:grpSpPr>
      <p:sp>
        <p:nvSpPr>
          <p:cNvPr id="199" name="Google Shape;199;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4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1" name="Google Shape;201;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2" name="Google Shape;202;p48"/>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6" name="Google Shape;206;p4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7" name="Google Shape;207;p49"/>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08"/>
        <p:cNvGrpSpPr/>
        <p:nvPr/>
      </p:nvGrpSpPr>
      <p:grpSpPr>
        <a:xfrm>
          <a:off x="0" y="0"/>
          <a:ext cx="0" cy="0"/>
          <a:chOff x="0" y="0"/>
          <a:chExt cx="0" cy="0"/>
        </a:xfrm>
      </p:grpSpPr>
      <p:sp>
        <p:nvSpPr>
          <p:cNvPr id="209" name="Google Shape;209;p5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50"/>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1" name="Google Shape;211;p50"/>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12"/>
        <p:cNvGrpSpPr/>
        <p:nvPr/>
      </p:nvGrpSpPr>
      <p:grpSpPr>
        <a:xfrm>
          <a:off x="0" y="0"/>
          <a:ext cx="0" cy="0"/>
          <a:chOff x="0" y="0"/>
          <a:chExt cx="0" cy="0"/>
        </a:xfrm>
      </p:grpSpPr>
      <p:sp>
        <p:nvSpPr>
          <p:cNvPr id="213" name="Google Shape;213;p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5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5" name="Google Shape;215;p5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6" name="Google Shape;216;p5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7" name="Google Shape;217;p51"/>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18"/>
        <p:cNvGrpSpPr/>
        <p:nvPr/>
      </p:nvGrpSpPr>
      <p:grpSpPr>
        <a:xfrm>
          <a:off x="0" y="0"/>
          <a:ext cx="0" cy="0"/>
          <a:chOff x="0" y="0"/>
          <a:chExt cx="0" cy="0"/>
        </a:xfrm>
      </p:grpSpPr>
      <p:sp>
        <p:nvSpPr>
          <p:cNvPr id="219" name="Google Shape;219;p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52"/>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1" name="Google Shape;221;p52"/>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2" name="Google Shape;222;p52"/>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3" name="Google Shape;223;p52"/>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4" name="Google Shape;224;p52"/>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5" name="Google Shape;225;p52"/>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1"/>
        <p:cNvGrpSpPr/>
        <p:nvPr/>
      </p:nvGrpSpPr>
      <p:grpSpPr>
        <a:xfrm>
          <a:off x="0" y="0"/>
          <a:ext cx="0" cy="0"/>
          <a:chOff x="0" y="0"/>
          <a:chExt cx="0" cy="0"/>
        </a:xfrm>
      </p:grpSpPr>
      <p:sp>
        <p:nvSpPr>
          <p:cNvPr id="232" name="Google Shape;232;p54"/>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3"/>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34"/>
        <p:cNvGrpSpPr/>
        <p:nvPr/>
      </p:nvGrpSpPr>
      <p:grpSpPr>
        <a:xfrm>
          <a:off x="0" y="0"/>
          <a:ext cx="0" cy="0"/>
          <a:chOff x="0" y="0"/>
          <a:chExt cx="0" cy="0"/>
        </a:xfrm>
      </p:grpSpPr>
      <p:sp>
        <p:nvSpPr>
          <p:cNvPr id="235" name="Google Shape;235;p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5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37"/>
        <p:cNvGrpSpPr/>
        <p:nvPr/>
      </p:nvGrpSpPr>
      <p:grpSpPr>
        <a:xfrm>
          <a:off x="0" y="0"/>
          <a:ext cx="0" cy="0"/>
          <a:chOff x="0" y="0"/>
          <a:chExt cx="0" cy="0"/>
        </a:xfrm>
      </p:grpSpPr>
      <p:sp>
        <p:nvSpPr>
          <p:cNvPr id="238" name="Google Shape;238;p5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5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40"/>
        <p:cNvGrpSpPr/>
        <p:nvPr/>
      </p:nvGrpSpPr>
      <p:grpSpPr>
        <a:xfrm>
          <a:off x="0" y="0"/>
          <a:ext cx="0" cy="0"/>
          <a:chOff x="0" y="0"/>
          <a:chExt cx="0" cy="0"/>
        </a:xfrm>
      </p:grpSpPr>
      <p:sp>
        <p:nvSpPr>
          <p:cNvPr id="241" name="Google Shape;241;p5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5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3" name="Google Shape;243;p5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5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6"/>
        <p:cNvGrpSpPr/>
        <p:nvPr/>
      </p:nvGrpSpPr>
      <p:grpSpPr>
        <a:xfrm>
          <a:off x="0" y="0"/>
          <a:ext cx="0" cy="0"/>
          <a:chOff x="0" y="0"/>
          <a:chExt cx="0" cy="0"/>
        </a:xfrm>
      </p:grpSpPr>
      <p:sp>
        <p:nvSpPr>
          <p:cNvPr id="247" name="Google Shape;247;p6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6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9" name="Google Shape;249;p6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0" name="Google Shape;250;p6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51"/>
        <p:cNvGrpSpPr/>
        <p:nvPr/>
      </p:nvGrpSpPr>
      <p:grpSpPr>
        <a:xfrm>
          <a:off x="0" y="0"/>
          <a:ext cx="0" cy="0"/>
          <a:chOff x="0" y="0"/>
          <a:chExt cx="0" cy="0"/>
        </a:xfrm>
      </p:grpSpPr>
      <p:sp>
        <p:nvSpPr>
          <p:cNvPr id="252" name="Google Shape;252;p6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6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4" name="Google Shape;254;p6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5" name="Google Shape;255;p6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56"/>
        <p:cNvGrpSpPr/>
        <p:nvPr/>
      </p:nvGrpSpPr>
      <p:grpSpPr>
        <a:xfrm>
          <a:off x="0" y="0"/>
          <a:ext cx="0" cy="0"/>
          <a:chOff x="0" y="0"/>
          <a:chExt cx="0" cy="0"/>
        </a:xfrm>
      </p:grpSpPr>
      <p:sp>
        <p:nvSpPr>
          <p:cNvPr id="257" name="Google Shape;257;p6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6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9" name="Google Shape;259;p6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0" name="Google Shape;260;p6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61"/>
        <p:cNvGrpSpPr/>
        <p:nvPr/>
      </p:nvGrpSpPr>
      <p:grpSpPr>
        <a:xfrm>
          <a:off x="0" y="0"/>
          <a:ext cx="0" cy="0"/>
          <a:chOff x="0" y="0"/>
          <a:chExt cx="0" cy="0"/>
        </a:xfrm>
      </p:grpSpPr>
      <p:sp>
        <p:nvSpPr>
          <p:cNvPr id="262" name="Google Shape;262;p6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6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4" name="Google Shape;264;p6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65"/>
        <p:cNvGrpSpPr/>
        <p:nvPr/>
      </p:nvGrpSpPr>
      <p:grpSpPr>
        <a:xfrm>
          <a:off x="0" y="0"/>
          <a:ext cx="0" cy="0"/>
          <a:chOff x="0" y="0"/>
          <a:chExt cx="0" cy="0"/>
        </a:xfrm>
      </p:grpSpPr>
      <p:sp>
        <p:nvSpPr>
          <p:cNvPr id="266" name="Google Shape;266;p6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6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8" name="Google Shape;268;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9" name="Google Shape;269;p6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0" name="Google Shape;270;p6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7"/>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71"/>
        <p:cNvGrpSpPr/>
        <p:nvPr/>
      </p:nvGrpSpPr>
      <p:grpSpPr>
        <a:xfrm>
          <a:off x="0" y="0"/>
          <a:ext cx="0" cy="0"/>
          <a:chOff x="0" y="0"/>
          <a:chExt cx="0" cy="0"/>
        </a:xfrm>
      </p:grpSpPr>
      <p:sp>
        <p:nvSpPr>
          <p:cNvPr id="272" name="Google Shape;272;p6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6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4" name="Google Shape;274;p6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5" name="Google Shape;275;p6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6" name="Google Shape;276;p6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7" name="Google Shape;277;p6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8" name="Google Shape;278;p6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84"/>
        <p:cNvGrpSpPr/>
        <p:nvPr/>
      </p:nvGrpSpPr>
      <p:grpSpPr>
        <a:xfrm>
          <a:off x="0" y="0"/>
          <a:ext cx="0" cy="0"/>
          <a:chOff x="0" y="0"/>
          <a:chExt cx="0" cy="0"/>
        </a:xfrm>
      </p:grpSpPr>
      <p:sp>
        <p:nvSpPr>
          <p:cNvPr id="285" name="Google Shape;285;p67"/>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6"/>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87"/>
        <p:cNvGrpSpPr/>
        <p:nvPr/>
      </p:nvGrpSpPr>
      <p:grpSpPr>
        <a:xfrm>
          <a:off x="0" y="0"/>
          <a:ext cx="0" cy="0"/>
          <a:chOff x="0" y="0"/>
          <a:chExt cx="0" cy="0"/>
        </a:xfrm>
      </p:grpSpPr>
      <p:sp>
        <p:nvSpPr>
          <p:cNvPr id="288" name="Google Shape;288;p6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69"/>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90"/>
        <p:cNvGrpSpPr/>
        <p:nvPr/>
      </p:nvGrpSpPr>
      <p:grpSpPr>
        <a:xfrm>
          <a:off x="0" y="0"/>
          <a:ext cx="0" cy="0"/>
          <a:chOff x="0" y="0"/>
          <a:chExt cx="0" cy="0"/>
        </a:xfrm>
      </p:grpSpPr>
      <p:sp>
        <p:nvSpPr>
          <p:cNvPr id="291" name="Google Shape;291;p7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7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93"/>
        <p:cNvGrpSpPr/>
        <p:nvPr/>
      </p:nvGrpSpPr>
      <p:grpSpPr>
        <a:xfrm>
          <a:off x="0" y="0"/>
          <a:ext cx="0" cy="0"/>
          <a:chOff x="0" y="0"/>
          <a:chExt cx="0" cy="0"/>
        </a:xfrm>
      </p:grpSpPr>
      <p:sp>
        <p:nvSpPr>
          <p:cNvPr id="294" name="Google Shape;294;p7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7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6" name="Google Shape;296;p7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sp>
        <p:nvSpPr>
          <p:cNvPr id="298" name="Google Shape;298;p7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99"/>
        <p:cNvGrpSpPr/>
        <p:nvPr/>
      </p:nvGrpSpPr>
      <p:grpSpPr>
        <a:xfrm>
          <a:off x="0" y="0"/>
          <a:ext cx="0" cy="0"/>
          <a:chOff x="0" y="0"/>
          <a:chExt cx="0" cy="0"/>
        </a:xfrm>
      </p:grpSpPr>
      <p:sp>
        <p:nvSpPr>
          <p:cNvPr id="300" name="Google Shape;300;p7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7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2" name="Google Shape;302;p7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3" name="Google Shape;303;p7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04"/>
        <p:cNvGrpSpPr/>
        <p:nvPr/>
      </p:nvGrpSpPr>
      <p:grpSpPr>
        <a:xfrm>
          <a:off x="0" y="0"/>
          <a:ext cx="0" cy="0"/>
          <a:chOff x="0" y="0"/>
          <a:chExt cx="0" cy="0"/>
        </a:xfrm>
      </p:grpSpPr>
      <p:sp>
        <p:nvSpPr>
          <p:cNvPr id="305" name="Google Shape;305;p7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6" name="Google Shape;306;p7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7" name="Google Shape;307;p7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8" name="Google Shape;308;p7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09"/>
        <p:cNvGrpSpPr/>
        <p:nvPr/>
      </p:nvGrpSpPr>
      <p:grpSpPr>
        <a:xfrm>
          <a:off x="0" y="0"/>
          <a:ext cx="0" cy="0"/>
          <a:chOff x="0" y="0"/>
          <a:chExt cx="0" cy="0"/>
        </a:xfrm>
      </p:grpSpPr>
      <p:sp>
        <p:nvSpPr>
          <p:cNvPr id="310" name="Google Shape;310;p7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1" name="Google Shape;311;p7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2" name="Google Shape;312;p7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3" name="Google Shape;313;p7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14"/>
        <p:cNvGrpSpPr/>
        <p:nvPr/>
      </p:nvGrpSpPr>
      <p:grpSpPr>
        <a:xfrm>
          <a:off x="0" y="0"/>
          <a:ext cx="0" cy="0"/>
          <a:chOff x="0" y="0"/>
          <a:chExt cx="0" cy="0"/>
        </a:xfrm>
      </p:grpSpPr>
      <p:sp>
        <p:nvSpPr>
          <p:cNvPr id="315" name="Google Shape;315;p7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7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7" name="Google Shape;317;p7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18"/>
        <p:cNvGrpSpPr/>
        <p:nvPr/>
      </p:nvGrpSpPr>
      <p:grpSpPr>
        <a:xfrm>
          <a:off x="0" y="0"/>
          <a:ext cx="0" cy="0"/>
          <a:chOff x="0" y="0"/>
          <a:chExt cx="0" cy="0"/>
        </a:xfrm>
      </p:grpSpPr>
      <p:sp>
        <p:nvSpPr>
          <p:cNvPr id="319" name="Google Shape;319;p7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7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1" name="Google Shape;321;p7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2" name="Google Shape;322;p7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3" name="Google Shape;323;p7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24"/>
        <p:cNvGrpSpPr/>
        <p:nvPr/>
      </p:nvGrpSpPr>
      <p:grpSpPr>
        <a:xfrm>
          <a:off x="0" y="0"/>
          <a:ext cx="0" cy="0"/>
          <a:chOff x="0" y="0"/>
          <a:chExt cx="0" cy="0"/>
        </a:xfrm>
      </p:grpSpPr>
      <p:sp>
        <p:nvSpPr>
          <p:cNvPr id="325" name="Google Shape;325;p7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7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7" name="Google Shape;327;p7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8" name="Google Shape;328;p7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9" name="Google Shape;329;p7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0" name="Google Shape;330;p7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1" name="Google Shape;331;p7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36"/>
        <p:cNvGrpSpPr/>
        <p:nvPr/>
      </p:nvGrpSpPr>
      <p:grpSpPr>
        <a:xfrm>
          <a:off x="0" y="0"/>
          <a:ext cx="0" cy="0"/>
          <a:chOff x="0" y="0"/>
          <a:chExt cx="0" cy="0"/>
        </a:xfrm>
      </p:grpSpPr>
      <p:sp>
        <p:nvSpPr>
          <p:cNvPr id="337" name="Google Shape;337;p80"/>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38"/>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39"/>
        <p:cNvGrpSpPr/>
        <p:nvPr/>
      </p:nvGrpSpPr>
      <p:grpSpPr>
        <a:xfrm>
          <a:off x="0" y="0"/>
          <a:ext cx="0" cy="0"/>
          <a:chOff x="0" y="0"/>
          <a:chExt cx="0" cy="0"/>
        </a:xfrm>
      </p:grpSpPr>
      <p:sp>
        <p:nvSpPr>
          <p:cNvPr id="340" name="Google Shape;340;p8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82"/>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42"/>
        <p:cNvGrpSpPr/>
        <p:nvPr/>
      </p:nvGrpSpPr>
      <p:grpSpPr>
        <a:xfrm>
          <a:off x="0" y="0"/>
          <a:ext cx="0" cy="0"/>
          <a:chOff x="0" y="0"/>
          <a:chExt cx="0" cy="0"/>
        </a:xfrm>
      </p:grpSpPr>
      <p:sp>
        <p:nvSpPr>
          <p:cNvPr id="343" name="Google Shape;343;p8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8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45"/>
        <p:cNvGrpSpPr/>
        <p:nvPr/>
      </p:nvGrpSpPr>
      <p:grpSpPr>
        <a:xfrm>
          <a:off x="0" y="0"/>
          <a:ext cx="0" cy="0"/>
          <a:chOff x="0" y="0"/>
          <a:chExt cx="0" cy="0"/>
        </a:xfrm>
      </p:grpSpPr>
      <p:sp>
        <p:nvSpPr>
          <p:cNvPr id="346" name="Google Shape;346;p8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7" name="Google Shape;347;p8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8" name="Google Shape;348;p8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9"/>
        <p:cNvGrpSpPr/>
        <p:nvPr/>
      </p:nvGrpSpPr>
      <p:grpSpPr>
        <a:xfrm>
          <a:off x="0" y="0"/>
          <a:ext cx="0" cy="0"/>
          <a:chOff x="0" y="0"/>
          <a:chExt cx="0" cy="0"/>
        </a:xfrm>
      </p:grpSpPr>
      <p:sp>
        <p:nvSpPr>
          <p:cNvPr id="350" name="Google Shape;350;p8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51"/>
        <p:cNvGrpSpPr/>
        <p:nvPr/>
      </p:nvGrpSpPr>
      <p:grpSpPr>
        <a:xfrm>
          <a:off x="0" y="0"/>
          <a:ext cx="0" cy="0"/>
          <a:chOff x="0" y="0"/>
          <a:chExt cx="0" cy="0"/>
        </a:xfrm>
      </p:grpSpPr>
      <p:sp>
        <p:nvSpPr>
          <p:cNvPr id="352" name="Google Shape;352;p8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3" name="Google Shape;353;p8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4" name="Google Shape;354;p8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5" name="Google Shape;355;p8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9"/>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56"/>
        <p:cNvGrpSpPr/>
        <p:nvPr/>
      </p:nvGrpSpPr>
      <p:grpSpPr>
        <a:xfrm>
          <a:off x="0" y="0"/>
          <a:ext cx="0" cy="0"/>
          <a:chOff x="0" y="0"/>
          <a:chExt cx="0" cy="0"/>
        </a:xfrm>
      </p:grpSpPr>
      <p:sp>
        <p:nvSpPr>
          <p:cNvPr id="357" name="Google Shape;357;p8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8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9" name="Google Shape;359;p8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0" name="Google Shape;360;p8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1"/>
        <p:cNvGrpSpPr/>
        <p:nvPr/>
      </p:nvGrpSpPr>
      <p:grpSpPr>
        <a:xfrm>
          <a:off x="0" y="0"/>
          <a:ext cx="0" cy="0"/>
          <a:chOff x="0" y="0"/>
          <a:chExt cx="0" cy="0"/>
        </a:xfrm>
      </p:grpSpPr>
      <p:sp>
        <p:nvSpPr>
          <p:cNvPr id="362" name="Google Shape;362;p8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8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4" name="Google Shape;364;p8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5" name="Google Shape;365;p8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66"/>
        <p:cNvGrpSpPr/>
        <p:nvPr/>
      </p:nvGrpSpPr>
      <p:grpSpPr>
        <a:xfrm>
          <a:off x="0" y="0"/>
          <a:ext cx="0" cy="0"/>
          <a:chOff x="0" y="0"/>
          <a:chExt cx="0" cy="0"/>
        </a:xfrm>
      </p:grpSpPr>
      <p:sp>
        <p:nvSpPr>
          <p:cNvPr id="367" name="Google Shape;367;p8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8" name="Google Shape;368;p8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9" name="Google Shape;369;p8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70"/>
        <p:cNvGrpSpPr/>
        <p:nvPr/>
      </p:nvGrpSpPr>
      <p:grpSpPr>
        <a:xfrm>
          <a:off x="0" y="0"/>
          <a:ext cx="0" cy="0"/>
          <a:chOff x="0" y="0"/>
          <a:chExt cx="0" cy="0"/>
        </a:xfrm>
      </p:grpSpPr>
      <p:sp>
        <p:nvSpPr>
          <p:cNvPr id="371" name="Google Shape;371;p9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2" name="Google Shape;372;p9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3" name="Google Shape;373;p9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4" name="Google Shape;374;p9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5" name="Google Shape;375;p9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76"/>
        <p:cNvGrpSpPr/>
        <p:nvPr/>
      </p:nvGrpSpPr>
      <p:grpSpPr>
        <a:xfrm>
          <a:off x="0" y="0"/>
          <a:ext cx="0" cy="0"/>
          <a:chOff x="0" y="0"/>
          <a:chExt cx="0" cy="0"/>
        </a:xfrm>
      </p:grpSpPr>
      <p:sp>
        <p:nvSpPr>
          <p:cNvPr id="377" name="Google Shape;377;p9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8" name="Google Shape;378;p9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9" name="Google Shape;379;p9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0" name="Google Shape;380;p9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1" name="Google Shape;381;p9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2" name="Google Shape;382;p9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3" name="Google Shape;383;p9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88"/>
        <p:cNvGrpSpPr/>
        <p:nvPr/>
      </p:nvGrpSpPr>
      <p:grpSpPr>
        <a:xfrm>
          <a:off x="0" y="0"/>
          <a:ext cx="0" cy="0"/>
          <a:chOff x="0" y="0"/>
          <a:chExt cx="0" cy="0"/>
        </a:xfrm>
      </p:grpSpPr>
      <p:sp>
        <p:nvSpPr>
          <p:cNvPr id="389" name="Google Shape;389;p93"/>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90"/>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91"/>
        <p:cNvGrpSpPr/>
        <p:nvPr/>
      </p:nvGrpSpPr>
      <p:grpSpPr>
        <a:xfrm>
          <a:off x="0" y="0"/>
          <a:ext cx="0" cy="0"/>
          <a:chOff x="0" y="0"/>
          <a:chExt cx="0" cy="0"/>
        </a:xfrm>
      </p:grpSpPr>
      <p:sp>
        <p:nvSpPr>
          <p:cNvPr id="392" name="Google Shape;392;p9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95"/>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1">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94"/>
        <p:cNvGrpSpPr/>
        <p:nvPr/>
      </p:nvGrpSpPr>
      <p:grpSpPr>
        <a:xfrm>
          <a:off x="0" y="0"/>
          <a:ext cx="0" cy="0"/>
          <a:chOff x="0" y="0"/>
          <a:chExt cx="0" cy="0"/>
        </a:xfrm>
      </p:grpSpPr>
      <p:sp>
        <p:nvSpPr>
          <p:cNvPr id="395" name="Google Shape;395;p9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6" name="Google Shape;396;p9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97"/>
        <p:cNvGrpSpPr/>
        <p:nvPr/>
      </p:nvGrpSpPr>
      <p:grpSpPr>
        <a:xfrm>
          <a:off x="0" y="0"/>
          <a:ext cx="0" cy="0"/>
          <a:chOff x="0" y="0"/>
          <a:chExt cx="0" cy="0"/>
        </a:xfrm>
      </p:grpSpPr>
      <p:sp>
        <p:nvSpPr>
          <p:cNvPr id="398" name="Google Shape;398;p9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9" name="Google Shape;399;p9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0" name="Google Shape;400;p9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0"/>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1"/>
        <p:cNvGrpSpPr/>
        <p:nvPr/>
      </p:nvGrpSpPr>
      <p:grpSpPr>
        <a:xfrm>
          <a:off x="0" y="0"/>
          <a:ext cx="0" cy="0"/>
          <a:chOff x="0" y="0"/>
          <a:chExt cx="0" cy="0"/>
        </a:xfrm>
      </p:grpSpPr>
      <p:sp>
        <p:nvSpPr>
          <p:cNvPr id="402" name="Google Shape;402;p9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03"/>
        <p:cNvGrpSpPr/>
        <p:nvPr/>
      </p:nvGrpSpPr>
      <p:grpSpPr>
        <a:xfrm>
          <a:off x="0" y="0"/>
          <a:ext cx="0" cy="0"/>
          <a:chOff x="0" y="0"/>
          <a:chExt cx="0" cy="0"/>
        </a:xfrm>
      </p:grpSpPr>
      <p:sp>
        <p:nvSpPr>
          <p:cNvPr id="404" name="Google Shape;404;p9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5" name="Google Shape;405;p9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6" name="Google Shape;406;p9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7" name="Google Shape;407;p9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08"/>
        <p:cNvGrpSpPr/>
        <p:nvPr/>
      </p:nvGrpSpPr>
      <p:grpSpPr>
        <a:xfrm>
          <a:off x="0" y="0"/>
          <a:ext cx="0" cy="0"/>
          <a:chOff x="0" y="0"/>
          <a:chExt cx="0" cy="0"/>
        </a:xfrm>
      </p:grpSpPr>
      <p:sp>
        <p:nvSpPr>
          <p:cNvPr id="409" name="Google Shape;409;p10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0" name="Google Shape;410;p10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1" name="Google Shape;411;p10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2" name="Google Shape;412;p100"/>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13"/>
        <p:cNvGrpSpPr/>
        <p:nvPr/>
      </p:nvGrpSpPr>
      <p:grpSpPr>
        <a:xfrm>
          <a:off x="0" y="0"/>
          <a:ext cx="0" cy="0"/>
          <a:chOff x="0" y="0"/>
          <a:chExt cx="0" cy="0"/>
        </a:xfrm>
      </p:grpSpPr>
      <p:sp>
        <p:nvSpPr>
          <p:cNvPr id="414" name="Google Shape;414;p10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5" name="Google Shape;415;p10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6" name="Google Shape;416;p10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7" name="Google Shape;417;p101"/>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8"/>
        <p:cNvGrpSpPr/>
        <p:nvPr/>
      </p:nvGrpSpPr>
      <p:grpSpPr>
        <a:xfrm>
          <a:off x="0" y="0"/>
          <a:ext cx="0" cy="0"/>
          <a:chOff x="0" y="0"/>
          <a:chExt cx="0" cy="0"/>
        </a:xfrm>
      </p:grpSpPr>
      <p:sp>
        <p:nvSpPr>
          <p:cNvPr id="419" name="Google Shape;419;p10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0" name="Google Shape;420;p102"/>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1" name="Google Shape;421;p102"/>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2"/>
        <p:cNvGrpSpPr/>
        <p:nvPr/>
      </p:nvGrpSpPr>
      <p:grpSpPr>
        <a:xfrm>
          <a:off x="0" y="0"/>
          <a:ext cx="0" cy="0"/>
          <a:chOff x="0" y="0"/>
          <a:chExt cx="0" cy="0"/>
        </a:xfrm>
      </p:grpSpPr>
      <p:sp>
        <p:nvSpPr>
          <p:cNvPr id="423" name="Google Shape;423;p10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4" name="Google Shape;424;p10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5" name="Google Shape;425;p10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6" name="Google Shape;426;p10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7" name="Google Shape;427;p103"/>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28"/>
        <p:cNvGrpSpPr/>
        <p:nvPr/>
      </p:nvGrpSpPr>
      <p:grpSpPr>
        <a:xfrm>
          <a:off x="0" y="0"/>
          <a:ext cx="0" cy="0"/>
          <a:chOff x="0" y="0"/>
          <a:chExt cx="0" cy="0"/>
        </a:xfrm>
      </p:grpSpPr>
      <p:sp>
        <p:nvSpPr>
          <p:cNvPr id="429" name="Google Shape;429;p10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0" name="Google Shape;430;p104"/>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1" name="Google Shape;431;p104"/>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2" name="Google Shape;432;p104"/>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3" name="Google Shape;433;p104"/>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4" name="Google Shape;434;p104"/>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5" name="Google Shape;435;p104"/>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1">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49"/>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50"/>
        <p:cNvGrpSpPr/>
        <p:nvPr/>
      </p:nvGrpSpPr>
      <p:grpSpPr>
        <a:xfrm>
          <a:off x="0" y="0"/>
          <a:ext cx="0" cy="0"/>
          <a:chOff x="0" y="0"/>
          <a:chExt cx="0" cy="0"/>
        </a:xfrm>
      </p:grpSpPr>
      <p:sp>
        <p:nvSpPr>
          <p:cNvPr id="451" name="Google Shape;451;p10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2" name="Google Shape;452;p107"/>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453"/>
        <p:cNvGrpSpPr/>
        <p:nvPr/>
      </p:nvGrpSpPr>
      <p:grpSpPr>
        <a:xfrm>
          <a:off x="0" y="0"/>
          <a:ext cx="0" cy="0"/>
          <a:chOff x="0" y="0"/>
          <a:chExt cx="0" cy="0"/>
        </a:xfrm>
      </p:grpSpPr>
      <p:sp>
        <p:nvSpPr>
          <p:cNvPr id="454" name="Google Shape;454;p10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5" name="Google Shape;455;p10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2.pn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2.pn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6" Type="http://schemas.openxmlformats.org/officeDocument/2006/relationships/image" Target="../media/image10.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9.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7.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pn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2379240" y="2840760"/>
            <a:ext cx="9834120" cy="4030560"/>
          </a:xfrm>
          <a:prstGeom prst="rect">
            <a:avLst/>
          </a:prstGeom>
          <a:noFill/>
          <a:ln>
            <a:noFill/>
          </a:ln>
        </p:spPr>
      </p:pic>
      <p:sp>
        <p:nvSpPr>
          <p:cNvPr id="7" name="Google Shape;7;p1"/>
          <p:cNvSpPr/>
          <p:nvPr/>
        </p:nvSpPr>
        <p:spPr>
          <a:xfrm rot="2673600">
            <a:off x="1604160" y="1240200"/>
            <a:ext cx="1867320" cy="1728000"/>
          </a:xfrm>
          <a:custGeom>
            <a:avLst/>
            <a:gdLst/>
            <a:ahLst/>
            <a:cxnLst/>
            <a:rect l="l" t="t" r="r" b="b"/>
            <a:pathLst>
              <a:path w="23341" h="21600" extrusionOk="0">
                <a:moveTo>
                  <a:pt x="0" y="21600"/>
                </a:moveTo>
                <a:lnTo>
                  <a:pt x="11671" y="0"/>
                </a:lnTo>
                <a:lnTo>
                  <a:pt x="23341" y="21600"/>
                </a:lnTo>
                <a:close/>
              </a:path>
            </a:pathLst>
          </a:custGeom>
          <a:solidFill>
            <a:srgbClr val="DEEBF7"/>
          </a:solidFill>
          <a:ln>
            <a:noFill/>
          </a:ln>
        </p:spPr>
      </p:sp>
      <p:pic>
        <p:nvPicPr>
          <p:cNvPr id="8" name="Google Shape;8;p1"/>
          <p:cNvPicPr preferRelativeResize="0"/>
          <p:nvPr/>
        </p:nvPicPr>
        <p:blipFill rotWithShape="1">
          <a:blip r:embed="rId15">
            <a:alphaModFix/>
          </a:blip>
          <a:srcRect/>
          <a:stretch/>
        </p:blipFill>
        <p:spPr>
          <a:xfrm>
            <a:off x="301320" y="432360"/>
            <a:ext cx="1505160" cy="740880"/>
          </a:xfrm>
          <a:prstGeom prst="rect">
            <a:avLst/>
          </a:prstGeom>
          <a:noFill/>
          <a:ln>
            <a:noFill/>
          </a:ln>
        </p:spPr>
      </p:pic>
      <p:sp>
        <p:nvSpPr>
          <p:cNvPr id="9" name="Google Shape;9;p1"/>
          <p:cNvSpPr txBox="1">
            <a:spLocks noGrp="1"/>
          </p:cNvSpPr>
          <p:nvPr>
            <p:ph type="title"/>
          </p:nvPr>
        </p:nvSpPr>
        <p:spPr>
          <a:xfrm>
            <a:off x="1945440" y="1470600"/>
            <a:ext cx="6479280" cy="96372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7"/>
        <p:cNvGrpSpPr/>
        <p:nvPr/>
      </p:nvGrpSpPr>
      <p:grpSpPr>
        <a:xfrm>
          <a:off x="0" y="0"/>
          <a:ext cx="0" cy="0"/>
          <a:chOff x="0" y="0"/>
          <a:chExt cx="0" cy="0"/>
        </a:xfrm>
      </p:grpSpPr>
      <p:pic>
        <p:nvPicPr>
          <p:cNvPr id="498" name="Google Shape;498;p118"/>
          <p:cNvPicPr preferRelativeResize="0"/>
          <p:nvPr/>
        </p:nvPicPr>
        <p:blipFill rotWithShape="1">
          <a:blip r:embed="rId14">
            <a:alphaModFix/>
          </a:blip>
          <a:srcRect/>
          <a:stretch/>
        </p:blipFill>
        <p:spPr>
          <a:xfrm>
            <a:off x="8464320" y="5339520"/>
            <a:ext cx="3738600" cy="1532160"/>
          </a:xfrm>
          <a:prstGeom prst="rect">
            <a:avLst/>
          </a:prstGeom>
          <a:noFill/>
          <a:ln>
            <a:noFill/>
          </a:ln>
        </p:spPr>
      </p:pic>
      <p:sp>
        <p:nvSpPr>
          <p:cNvPr id="499" name="Google Shape;499;p118"/>
          <p:cNvSpPr txBox="1">
            <a:spLocks noGrp="1"/>
          </p:cNvSpPr>
          <p:nvPr>
            <p:ph type="title"/>
          </p:nvPr>
        </p:nvSpPr>
        <p:spPr>
          <a:xfrm>
            <a:off x="839880" y="987480"/>
            <a:ext cx="3932280" cy="106992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00" name="Google Shape;500;p118"/>
          <p:cNvSpPr txBox="1">
            <a:spLocks noGrp="1"/>
          </p:cNvSpPr>
          <p:nvPr>
            <p:ph type="title" idx="2"/>
          </p:nvPr>
        </p:nvSpPr>
        <p:spPr>
          <a:xfrm>
            <a:off x="5183280" y="987480"/>
            <a:ext cx="6172200" cy="487368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01" name="Google Shape;501;p118"/>
          <p:cNvSpPr txBox="1">
            <a:spLocks noGrp="1"/>
          </p:cNvSpPr>
          <p:nvPr>
            <p:ph type="body" idx="1"/>
          </p:nvPr>
        </p:nvSpPr>
        <p:spPr>
          <a:xfrm>
            <a:off x="839880" y="2057400"/>
            <a:ext cx="3932280" cy="381168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02" name="Google Shape;502;p118"/>
          <p:cNvSpPr txBox="1">
            <a:spLocks noGrp="1"/>
          </p:cNvSpPr>
          <p:nvPr>
            <p:ph type="sldNum" idx="12"/>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strike="noStrike">
                <a:solidFill>
                  <a:srgbClr val="FFFFFF"/>
                </a:solidFill>
                <a:latin typeface="Roboto"/>
                <a:ea typeface="Roboto"/>
                <a:cs typeface="Roboto"/>
                <a:sym typeface="Roboto"/>
              </a:defRPr>
            </a:lvl1pPr>
            <a:lvl2pPr marL="0" marR="0" lvl="1" indent="0" algn="r" rtl="0">
              <a:lnSpc>
                <a:spcPct val="100000"/>
              </a:lnSpc>
              <a:spcBef>
                <a:spcPts val="0"/>
              </a:spcBef>
              <a:buNone/>
              <a:defRPr sz="1200" b="0" strike="noStrike">
                <a:solidFill>
                  <a:srgbClr val="FFFFFF"/>
                </a:solidFill>
                <a:latin typeface="Roboto"/>
                <a:ea typeface="Roboto"/>
                <a:cs typeface="Roboto"/>
                <a:sym typeface="Roboto"/>
              </a:defRPr>
            </a:lvl2pPr>
            <a:lvl3pPr marL="0" marR="0" lvl="2" indent="0" algn="r" rtl="0">
              <a:lnSpc>
                <a:spcPct val="100000"/>
              </a:lnSpc>
              <a:spcBef>
                <a:spcPts val="0"/>
              </a:spcBef>
              <a:buNone/>
              <a:defRPr sz="1200" b="0" strike="noStrike">
                <a:solidFill>
                  <a:srgbClr val="FFFFFF"/>
                </a:solidFill>
                <a:latin typeface="Roboto"/>
                <a:ea typeface="Roboto"/>
                <a:cs typeface="Roboto"/>
                <a:sym typeface="Roboto"/>
              </a:defRPr>
            </a:lvl3pPr>
            <a:lvl4pPr marL="0" marR="0" lvl="3" indent="0" algn="r" rtl="0">
              <a:lnSpc>
                <a:spcPct val="100000"/>
              </a:lnSpc>
              <a:spcBef>
                <a:spcPts val="0"/>
              </a:spcBef>
              <a:buNone/>
              <a:defRPr sz="1200" b="0" strike="noStrike">
                <a:solidFill>
                  <a:srgbClr val="FFFFFF"/>
                </a:solidFill>
                <a:latin typeface="Roboto"/>
                <a:ea typeface="Roboto"/>
                <a:cs typeface="Roboto"/>
                <a:sym typeface="Roboto"/>
              </a:defRPr>
            </a:lvl4pPr>
            <a:lvl5pPr marL="0" marR="0" lvl="4" indent="0" algn="r" rtl="0">
              <a:lnSpc>
                <a:spcPct val="100000"/>
              </a:lnSpc>
              <a:spcBef>
                <a:spcPts val="0"/>
              </a:spcBef>
              <a:buNone/>
              <a:defRPr sz="1200" b="0" strike="noStrike">
                <a:solidFill>
                  <a:srgbClr val="FFFFFF"/>
                </a:solidFill>
                <a:latin typeface="Roboto"/>
                <a:ea typeface="Roboto"/>
                <a:cs typeface="Roboto"/>
                <a:sym typeface="Roboto"/>
              </a:defRPr>
            </a:lvl5pPr>
            <a:lvl6pPr marL="0" marR="0" lvl="5" indent="0" algn="r" rtl="0">
              <a:lnSpc>
                <a:spcPct val="100000"/>
              </a:lnSpc>
              <a:spcBef>
                <a:spcPts val="0"/>
              </a:spcBef>
              <a:buNone/>
              <a:defRPr sz="1200" b="0" strike="noStrike">
                <a:solidFill>
                  <a:srgbClr val="FFFFFF"/>
                </a:solidFill>
                <a:latin typeface="Roboto"/>
                <a:ea typeface="Roboto"/>
                <a:cs typeface="Roboto"/>
                <a:sym typeface="Roboto"/>
              </a:defRPr>
            </a:lvl6pPr>
            <a:lvl7pPr marL="0" marR="0" lvl="6" indent="0" algn="r" rtl="0">
              <a:lnSpc>
                <a:spcPct val="100000"/>
              </a:lnSpc>
              <a:spcBef>
                <a:spcPts val="0"/>
              </a:spcBef>
              <a:buNone/>
              <a:defRPr sz="1200" b="0" strike="noStrike">
                <a:solidFill>
                  <a:srgbClr val="FFFFFF"/>
                </a:solidFill>
                <a:latin typeface="Roboto"/>
                <a:ea typeface="Roboto"/>
                <a:cs typeface="Roboto"/>
                <a:sym typeface="Roboto"/>
              </a:defRPr>
            </a:lvl7pPr>
            <a:lvl8pPr marL="0" marR="0" lvl="7" indent="0" algn="r" rtl="0">
              <a:lnSpc>
                <a:spcPct val="100000"/>
              </a:lnSpc>
              <a:spcBef>
                <a:spcPts val="0"/>
              </a:spcBef>
              <a:buNone/>
              <a:defRPr sz="1200" b="0" strike="noStrike">
                <a:solidFill>
                  <a:srgbClr val="FFFFFF"/>
                </a:solidFill>
                <a:latin typeface="Roboto"/>
                <a:ea typeface="Roboto"/>
                <a:cs typeface="Roboto"/>
                <a:sym typeface="Roboto"/>
              </a:defRPr>
            </a:lvl8pPr>
            <a:lvl9pPr marL="0" marR="0" lvl="8" indent="0" algn="r" rtl="0">
              <a:lnSpc>
                <a:spcPct val="100000"/>
              </a:lnSpc>
              <a:spcBef>
                <a:spcPts val="0"/>
              </a:spcBef>
              <a:buNone/>
              <a:defRPr sz="1200" b="0" strike="noStrik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fr-FR"/>
              <a:t>‹N°›</a:t>
            </a:fld>
            <a:endParaRPr>
              <a:solidFill>
                <a:srgbClr val="000000"/>
              </a:solidFill>
              <a:latin typeface="Times New Roman"/>
              <a:ea typeface="Times New Roman"/>
              <a:cs typeface="Times New Roman"/>
              <a:sym typeface="Times New Roman"/>
            </a:endParaRPr>
          </a:p>
        </p:txBody>
      </p:sp>
      <p:sp>
        <p:nvSpPr>
          <p:cNvPr id="503" name="Google Shape;503;p118"/>
          <p:cNvSpPr/>
          <p:nvPr/>
        </p:nvSpPr>
        <p:spPr>
          <a:xfrm>
            <a:off x="847440" y="122400"/>
            <a:ext cx="244080" cy="150480"/>
          </a:xfrm>
          <a:custGeom>
            <a:avLst/>
            <a:gdLst/>
            <a:ahLst/>
            <a:cxnLst/>
            <a:rect l="l" t="t" r="r" b="b"/>
            <a:pathLst>
              <a:path w="35003" h="21600" extrusionOk="0">
                <a:moveTo>
                  <a:pt x="0" y="21600"/>
                </a:moveTo>
                <a:lnTo>
                  <a:pt x="17502" y="0"/>
                </a:lnTo>
                <a:lnTo>
                  <a:pt x="35003" y="21600"/>
                </a:lnTo>
                <a:close/>
              </a:path>
            </a:pathLst>
          </a:custGeom>
          <a:solidFill>
            <a:srgbClr val="B51621"/>
          </a:solidFill>
          <a:ln>
            <a:noFill/>
          </a:ln>
        </p:spPr>
      </p:sp>
      <p:sp>
        <p:nvSpPr>
          <p:cNvPr id="504" name="Google Shape;504;p118"/>
          <p:cNvSpPr/>
          <p:nvPr/>
        </p:nvSpPr>
        <p:spPr>
          <a:xfrm rot="-2482800">
            <a:off x="390960" y="438120"/>
            <a:ext cx="329400" cy="111600"/>
          </a:xfrm>
          <a:custGeom>
            <a:avLst/>
            <a:gdLst/>
            <a:ahLst/>
            <a:cxnLst/>
            <a:rect l="l" t="t" r="r" b="b"/>
            <a:pathLst>
              <a:path w="63619" h="21600" extrusionOk="0">
                <a:moveTo>
                  <a:pt x="0" y="21600"/>
                </a:moveTo>
                <a:lnTo>
                  <a:pt x="31810" y="0"/>
                </a:lnTo>
                <a:lnTo>
                  <a:pt x="63619" y="21600"/>
                </a:lnTo>
                <a:close/>
              </a:path>
            </a:pathLst>
          </a:custGeom>
          <a:solidFill>
            <a:srgbClr val="E85292"/>
          </a:solidFill>
          <a:ln>
            <a:noFill/>
          </a:ln>
        </p:spPr>
      </p:sp>
      <p:sp>
        <p:nvSpPr>
          <p:cNvPr id="505" name="Google Shape;505;p118"/>
          <p:cNvSpPr/>
          <p:nvPr/>
        </p:nvSpPr>
        <p:spPr>
          <a:xfrm rot="-3571800">
            <a:off x="102240" y="750960"/>
            <a:ext cx="403200" cy="346320"/>
          </a:xfrm>
          <a:custGeom>
            <a:avLst/>
            <a:gdLst/>
            <a:ahLst/>
            <a:cxnLst/>
            <a:rect l="l" t="t" r="r" b="b"/>
            <a:pathLst>
              <a:path w="25144" h="21600" extrusionOk="0">
                <a:moveTo>
                  <a:pt x="0" y="21600"/>
                </a:moveTo>
                <a:lnTo>
                  <a:pt x="12572" y="0"/>
                </a:lnTo>
                <a:lnTo>
                  <a:pt x="25144" y="21600"/>
                </a:lnTo>
                <a:close/>
              </a:path>
            </a:pathLst>
          </a:custGeom>
          <a:solidFill>
            <a:srgbClr val="008BD2"/>
          </a:solidFill>
          <a:ln>
            <a:noFill/>
          </a:ln>
        </p:spPr>
      </p:sp>
      <p:sp>
        <p:nvSpPr>
          <p:cNvPr id="506" name="Google Shape;506;p118"/>
          <p:cNvSpPr/>
          <p:nvPr/>
        </p:nvSpPr>
        <p:spPr>
          <a:xfrm rot="-7303200">
            <a:off x="35280" y="311040"/>
            <a:ext cx="244080" cy="150480"/>
          </a:xfrm>
          <a:custGeom>
            <a:avLst/>
            <a:gdLst/>
            <a:ahLst/>
            <a:cxnLst/>
            <a:rect l="l" t="t" r="r" b="b"/>
            <a:pathLst>
              <a:path w="35003" h="21600" extrusionOk="0">
                <a:moveTo>
                  <a:pt x="0" y="21600"/>
                </a:moveTo>
                <a:lnTo>
                  <a:pt x="17502" y="0"/>
                </a:lnTo>
                <a:lnTo>
                  <a:pt x="35003" y="21600"/>
                </a:lnTo>
                <a:close/>
              </a:path>
            </a:pathLst>
          </a:custGeom>
          <a:solidFill>
            <a:srgbClr val="00578E"/>
          </a:solidFill>
          <a:ln>
            <a:noFill/>
          </a:ln>
        </p:spPr>
      </p:sp>
      <p:sp>
        <p:nvSpPr>
          <p:cNvPr id="507" name="Google Shape;507;p118"/>
          <p:cNvSpPr/>
          <p:nvPr/>
        </p:nvSpPr>
        <p:spPr>
          <a:xfrm rot="-9786000">
            <a:off x="360000" y="74880"/>
            <a:ext cx="189000" cy="156960"/>
          </a:xfrm>
          <a:custGeom>
            <a:avLst/>
            <a:gdLst/>
            <a:ahLst/>
            <a:cxnLst/>
            <a:rect l="l" t="t" r="r" b="b"/>
            <a:pathLst>
              <a:path w="25999" h="21600" extrusionOk="0">
                <a:moveTo>
                  <a:pt x="0" y="21600"/>
                </a:moveTo>
                <a:lnTo>
                  <a:pt x="13000" y="0"/>
                </a:lnTo>
                <a:lnTo>
                  <a:pt x="25999" y="21600"/>
                </a:lnTo>
                <a:close/>
              </a:path>
            </a:pathLst>
          </a:custGeom>
          <a:solidFill>
            <a:srgbClr val="C4D000"/>
          </a:solidFill>
          <a:ln>
            <a:noFill/>
          </a:ln>
        </p:spPr>
      </p:sp>
      <p:pic>
        <p:nvPicPr>
          <p:cNvPr id="508" name="Google Shape;508;p118"/>
          <p:cNvPicPr preferRelativeResize="0"/>
          <p:nvPr/>
        </p:nvPicPr>
        <p:blipFill rotWithShape="1">
          <a:blip r:embed="rId15">
            <a:alphaModFix/>
          </a:blip>
          <a:srcRect/>
          <a:stretch/>
        </p:blipFill>
        <p:spPr>
          <a:xfrm>
            <a:off x="228240" y="6262920"/>
            <a:ext cx="863640" cy="424800"/>
          </a:xfrm>
          <a:prstGeom prst="rect">
            <a:avLst/>
          </a:prstGeom>
          <a:noFill/>
          <a:ln>
            <a:noFill/>
          </a:ln>
        </p:spPr>
      </p:pic>
      <p:sp>
        <p:nvSpPr>
          <p:cNvPr id="509" name="Google Shape;509;p118"/>
          <p:cNvSpPr txBox="1">
            <a:spLocks noGrp="1"/>
          </p:cNvSpPr>
          <p:nvPr>
            <p:ph type="ftr" idx="11"/>
          </p:nvPr>
        </p:nvSpPr>
        <p:spPr>
          <a:xfrm>
            <a:off x="1237680" y="6126840"/>
            <a:ext cx="7021080" cy="45864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8"/>
        <p:cNvGrpSpPr/>
        <p:nvPr/>
      </p:nvGrpSpPr>
      <p:grpSpPr>
        <a:xfrm>
          <a:off x="0" y="0"/>
          <a:ext cx="0" cy="0"/>
          <a:chOff x="0" y="0"/>
          <a:chExt cx="0" cy="0"/>
        </a:xfrm>
      </p:grpSpPr>
      <p:pic>
        <p:nvPicPr>
          <p:cNvPr id="559" name="Google Shape;559;p131"/>
          <p:cNvPicPr preferRelativeResize="0"/>
          <p:nvPr/>
        </p:nvPicPr>
        <p:blipFill rotWithShape="1">
          <a:blip r:embed="rId14">
            <a:alphaModFix/>
          </a:blip>
          <a:srcRect/>
          <a:stretch/>
        </p:blipFill>
        <p:spPr>
          <a:xfrm>
            <a:off x="8464320" y="5339520"/>
            <a:ext cx="3738600" cy="1532160"/>
          </a:xfrm>
          <a:prstGeom prst="rect">
            <a:avLst/>
          </a:prstGeom>
          <a:noFill/>
          <a:ln>
            <a:noFill/>
          </a:ln>
        </p:spPr>
      </p:pic>
      <p:sp>
        <p:nvSpPr>
          <p:cNvPr id="560" name="Google Shape;560;p131"/>
          <p:cNvSpPr txBox="1">
            <a:spLocks noGrp="1"/>
          </p:cNvSpPr>
          <p:nvPr>
            <p:ph type="sldNum" idx="12"/>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strike="noStrike">
                <a:solidFill>
                  <a:srgbClr val="FFFFFF"/>
                </a:solidFill>
                <a:latin typeface="Roboto"/>
                <a:ea typeface="Roboto"/>
                <a:cs typeface="Roboto"/>
                <a:sym typeface="Roboto"/>
              </a:defRPr>
            </a:lvl1pPr>
            <a:lvl2pPr marL="0" marR="0" lvl="1" indent="0" algn="r" rtl="0">
              <a:lnSpc>
                <a:spcPct val="100000"/>
              </a:lnSpc>
              <a:spcBef>
                <a:spcPts val="0"/>
              </a:spcBef>
              <a:buNone/>
              <a:defRPr sz="1200" b="0" strike="noStrike">
                <a:solidFill>
                  <a:srgbClr val="FFFFFF"/>
                </a:solidFill>
                <a:latin typeface="Roboto"/>
                <a:ea typeface="Roboto"/>
                <a:cs typeface="Roboto"/>
                <a:sym typeface="Roboto"/>
              </a:defRPr>
            </a:lvl2pPr>
            <a:lvl3pPr marL="0" marR="0" lvl="2" indent="0" algn="r" rtl="0">
              <a:lnSpc>
                <a:spcPct val="100000"/>
              </a:lnSpc>
              <a:spcBef>
                <a:spcPts val="0"/>
              </a:spcBef>
              <a:buNone/>
              <a:defRPr sz="1200" b="0" strike="noStrike">
                <a:solidFill>
                  <a:srgbClr val="FFFFFF"/>
                </a:solidFill>
                <a:latin typeface="Roboto"/>
                <a:ea typeface="Roboto"/>
                <a:cs typeface="Roboto"/>
                <a:sym typeface="Roboto"/>
              </a:defRPr>
            </a:lvl3pPr>
            <a:lvl4pPr marL="0" marR="0" lvl="3" indent="0" algn="r" rtl="0">
              <a:lnSpc>
                <a:spcPct val="100000"/>
              </a:lnSpc>
              <a:spcBef>
                <a:spcPts val="0"/>
              </a:spcBef>
              <a:buNone/>
              <a:defRPr sz="1200" b="0" strike="noStrike">
                <a:solidFill>
                  <a:srgbClr val="FFFFFF"/>
                </a:solidFill>
                <a:latin typeface="Roboto"/>
                <a:ea typeface="Roboto"/>
                <a:cs typeface="Roboto"/>
                <a:sym typeface="Roboto"/>
              </a:defRPr>
            </a:lvl4pPr>
            <a:lvl5pPr marL="0" marR="0" lvl="4" indent="0" algn="r" rtl="0">
              <a:lnSpc>
                <a:spcPct val="100000"/>
              </a:lnSpc>
              <a:spcBef>
                <a:spcPts val="0"/>
              </a:spcBef>
              <a:buNone/>
              <a:defRPr sz="1200" b="0" strike="noStrike">
                <a:solidFill>
                  <a:srgbClr val="FFFFFF"/>
                </a:solidFill>
                <a:latin typeface="Roboto"/>
                <a:ea typeface="Roboto"/>
                <a:cs typeface="Roboto"/>
                <a:sym typeface="Roboto"/>
              </a:defRPr>
            </a:lvl5pPr>
            <a:lvl6pPr marL="0" marR="0" lvl="5" indent="0" algn="r" rtl="0">
              <a:lnSpc>
                <a:spcPct val="100000"/>
              </a:lnSpc>
              <a:spcBef>
                <a:spcPts val="0"/>
              </a:spcBef>
              <a:buNone/>
              <a:defRPr sz="1200" b="0" strike="noStrike">
                <a:solidFill>
                  <a:srgbClr val="FFFFFF"/>
                </a:solidFill>
                <a:latin typeface="Roboto"/>
                <a:ea typeface="Roboto"/>
                <a:cs typeface="Roboto"/>
                <a:sym typeface="Roboto"/>
              </a:defRPr>
            </a:lvl6pPr>
            <a:lvl7pPr marL="0" marR="0" lvl="6" indent="0" algn="r" rtl="0">
              <a:lnSpc>
                <a:spcPct val="100000"/>
              </a:lnSpc>
              <a:spcBef>
                <a:spcPts val="0"/>
              </a:spcBef>
              <a:buNone/>
              <a:defRPr sz="1200" b="0" strike="noStrike">
                <a:solidFill>
                  <a:srgbClr val="FFFFFF"/>
                </a:solidFill>
                <a:latin typeface="Roboto"/>
                <a:ea typeface="Roboto"/>
                <a:cs typeface="Roboto"/>
                <a:sym typeface="Roboto"/>
              </a:defRPr>
            </a:lvl7pPr>
            <a:lvl8pPr marL="0" marR="0" lvl="7" indent="0" algn="r" rtl="0">
              <a:lnSpc>
                <a:spcPct val="100000"/>
              </a:lnSpc>
              <a:spcBef>
                <a:spcPts val="0"/>
              </a:spcBef>
              <a:buNone/>
              <a:defRPr sz="1200" b="0" strike="noStrike">
                <a:solidFill>
                  <a:srgbClr val="FFFFFF"/>
                </a:solidFill>
                <a:latin typeface="Roboto"/>
                <a:ea typeface="Roboto"/>
                <a:cs typeface="Roboto"/>
                <a:sym typeface="Roboto"/>
              </a:defRPr>
            </a:lvl8pPr>
            <a:lvl9pPr marL="0" marR="0" lvl="8" indent="0" algn="r" rtl="0">
              <a:lnSpc>
                <a:spcPct val="100000"/>
              </a:lnSpc>
              <a:spcBef>
                <a:spcPts val="0"/>
              </a:spcBef>
              <a:buNone/>
              <a:defRPr sz="1200" b="0" strike="noStrik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fr-FR"/>
              <a:t>‹N°›</a:t>
            </a:fld>
            <a:endParaRPr>
              <a:solidFill>
                <a:srgbClr val="000000"/>
              </a:solidFill>
              <a:latin typeface="Times New Roman"/>
              <a:ea typeface="Times New Roman"/>
              <a:cs typeface="Times New Roman"/>
              <a:sym typeface="Times New Roman"/>
            </a:endParaRPr>
          </a:p>
        </p:txBody>
      </p:sp>
      <p:sp>
        <p:nvSpPr>
          <p:cNvPr id="561" name="Google Shape;561;p131"/>
          <p:cNvSpPr/>
          <p:nvPr/>
        </p:nvSpPr>
        <p:spPr>
          <a:xfrm>
            <a:off x="847440" y="122400"/>
            <a:ext cx="244080" cy="150480"/>
          </a:xfrm>
          <a:custGeom>
            <a:avLst/>
            <a:gdLst/>
            <a:ahLst/>
            <a:cxnLst/>
            <a:rect l="l" t="t" r="r" b="b"/>
            <a:pathLst>
              <a:path w="35003" h="21600" extrusionOk="0">
                <a:moveTo>
                  <a:pt x="0" y="21600"/>
                </a:moveTo>
                <a:lnTo>
                  <a:pt x="17502" y="0"/>
                </a:lnTo>
                <a:lnTo>
                  <a:pt x="35003" y="21600"/>
                </a:lnTo>
                <a:close/>
              </a:path>
            </a:pathLst>
          </a:custGeom>
          <a:solidFill>
            <a:srgbClr val="B51621"/>
          </a:solidFill>
          <a:ln>
            <a:noFill/>
          </a:ln>
        </p:spPr>
      </p:sp>
      <p:sp>
        <p:nvSpPr>
          <p:cNvPr id="562" name="Google Shape;562;p131"/>
          <p:cNvSpPr/>
          <p:nvPr/>
        </p:nvSpPr>
        <p:spPr>
          <a:xfrm rot="-2482800">
            <a:off x="390960" y="438120"/>
            <a:ext cx="329400" cy="111600"/>
          </a:xfrm>
          <a:custGeom>
            <a:avLst/>
            <a:gdLst/>
            <a:ahLst/>
            <a:cxnLst/>
            <a:rect l="l" t="t" r="r" b="b"/>
            <a:pathLst>
              <a:path w="63619" h="21600" extrusionOk="0">
                <a:moveTo>
                  <a:pt x="0" y="21600"/>
                </a:moveTo>
                <a:lnTo>
                  <a:pt x="31810" y="0"/>
                </a:lnTo>
                <a:lnTo>
                  <a:pt x="63619" y="21600"/>
                </a:lnTo>
                <a:close/>
              </a:path>
            </a:pathLst>
          </a:custGeom>
          <a:solidFill>
            <a:srgbClr val="E85292"/>
          </a:solidFill>
          <a:ln>
            <a:noFill/>
          </a:ln>
        </p:spPr>
      </p:sp>
      <p:sp>
        <p:nvSpPr>
          <p:cNvPr id="563" name="Google Shape;563;p131"/>
          <p:cNvSpPr/>
          <p:nvPr/>
        </p:nvSpPr>
        <p:spPr>
          <a:xfrm rot="-3571800">
            <a:off x="102240" y="750960"/>
            <a:ext cx="403200" cy="346320"/>
          </a:xfrm>
          <a:custGeom>
            <a:avLst/>
            <a:gdLst/>
            <a:ahLst/>
            <a:cxnLst/>
            <a:rect l="l" t="t" r="r" b="b"/>
            <a:pathLst>
              <a:path w="25144" h="21600" extrusionOk="0">
                <a:moveTo>
                  <a:pt x="0" y="21600"/>
                </a:moveTo>
                <a:lnTo>
                  <a:pt x="12572" y="0"/>
                </a:lnTo>
                <a:lnTo>
                  <a:pt x="25144" y="21600"/>
                </a:lnTo>
                <a:close/>
              </a:path>
            </a:pathLst>
          </a:custGeom>
          <a:solidFill>
            <a:srgbClr val="008BD2"/>
          </a:solidFill>
          <a:ln>
            <a:noFill/>
          </a:ln>
        </p:spPr>
      </p:sp>
      <p:sp>
        <p:nvSpPr>
          <p:cNvPr id="564" name="Google Shape;564;p131"/>
          <p:cNvSpPr/>
          <p:nvPr/>
        </p:nvSpPr>
        <p:spPr>
          <a:xfrm rot="-7303200">
            <a:off x="35280" y="311040"/>
            <a:ext cx="244080" cy="150480"/>
          </a:xfrm>
          <a:custGeom>
            <a:avLst/>
            <a:gdLst/>
            <a:ahLst/>
            <a:cxnLst/>
            <a:rect l="l" t="t" r="r" b="b"/>
            <a:pathLst>
              <a:path w="35003" h="21600" extrusionOk="0">
                <a:moveTo>
                  <a:pt x="0" y="21600"/>
                </a:moveTo>
                <a:lnTo>
                  <a:pt x="17502" y="0"/>
                </a:lnTo>
                <a:lnTo>
                  <a:pt x="35003" y="21600"/>
                </a:lnTo>
                <a:close/>
              </a:path>
            </a:pathLst>
          </a:custGeom>
          <a:solidFill>
            <a:srgbClr val="00578E"/>
          </a:solidFill>
          <a:ln>
            <a:noFill/>
          </a:ln>
        </p:spPr>
      </p:sp>
      <p:sp>
        <p:nvSpPr>
          <p:cNvPr id="565" name="Google Shape;565;p131"/>
          <p:cNvSpPr/>
          <p:nvPr/>
        </p:nvSpPr>
        <p:spPr>
          <a:xfrm rot="-9786000">
            <a:off x="360000" y="74880"/>
            <a:ext cx="189000" cy="156960"/>
          </a:xfrm>
          <a:custGeom>
            <a:avLst/>
            <a:gdLst/>
            <a:ahLst/>
            <a:cxnLst/>
            <a:rect l="l" t="t" r="r" b="b"/>
            <a:pathLst>
              <a:path w="25999" h="21600" extrusionOk="0">
                <a:moveTo>
                  <a:pt x="0" y="21600"/>
                </a:moveTo>
                <a:lnTo>
                  <a:pt x="13000" y="0"/>
                </a:lnTo>
                <a:lnTo>
                  <a:pt x="25999" y="21600"/>
                </a:lnTo>
                <a:close/>
              </a:path>
            </a:pathLst>
          </a:custGeom>
          <a:solidFill>
            <a:srgbClr val="C4D000"/>
          </a:solidFill>
          <a:ln>
            <a:noFill/>
          </a:ln>
        </p:spPr>
      </p:sp>
      <p:pic>
        <p:nvPicPr>
          <p:cNvPr id="566" name="Google Shape;566;p131"/>
          <p:cNvPicPr preferRelativeResize="0"/>
          <p:nvPr/>
        </p:nvPicPr>
        <p:blipFill rotWithShape="1">
          <a:blip r:embed="rId15">
            <a:alphaModFix/>
          </a:blip>
          <a:srcRect/>
          <a:stretch/>
        </p:blipFill>
        <p:spPr>
          <a:xfrm>
            <a:off x="228240" y="6262920"/>
            <a:ext cx="863640" cy="424800"/>
          </a:xfrm>
          <a:prstGeom prst="rect">
            <a:avLst/>
          </a:prstGeom>
          <a:noFill/>
          <a:ln>
            <a:noFill/>
          </a:ln>
        </p:spPr>
      </p:pic>
      <p:sp>
        <p:nvSpPr>
          <p:cNvPr id="567" name="Google Shape;567;p131"/>
          <p:cNvSpPr txBox="1">
            <a:spLocks noGrp="1"/>
          </p:cNvSpPr>
          <p:nvPr>
            <p:ph type="ftr" idx="11"/>
          </p:nvPr>
        </p:nvSpPr>
        <p:spPr>
          <a:xfrm>
            <a:off x="1237680" y="6126840"/>
            <a:ext cx="7021080" cy="45864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68" name="Google Shape;568;p13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69" name="Google Shape;569;p1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8"/>
        <p:cNvGrpSpPr/>
        <p:nvPr/>
      </p:nvGrpSpPr>
      <p:grpSpPr>
        <a:xfrm>
          <a:off x="0" y="0"/>
          <a:ext cx="0" cy="0"/>
          <a:chOff x="0" y="0"/>
          <a:chExt cx="0" cy="0"/>
        </a:xfrm>
      </p:grpSpPr>
      <p:pic>
        <p:nvPicPr>
          <p:cNvPr id="619" name="Google Shape;619;p144"/>
          <p:cNvPicPr preferRelativeResize="0"/>
          <p:nvPr/>
        </p:nvPicPr>
        <p:blipFill rotWithShape="1">
          <a:blip r:embed="rId14">
            <a:alphaModFix/>
          </a:blip>
          <a:srcRect b="28666"/>
          <a:stretch/>
        </p:blipFill>
        <p:spPr>
          <a:xfrm>
            <a:off x="0" y="2458440"/>
            <a:ext cx="12192120" cy="4399560"/>
          </a:xfrm>
          <a:prstGeom prst="rect">
            <a:avLst/>
          </a:prstGeom>
          <a:noFill/>
          <a:ln>
            <a:noFill/>
          </a:ln>
        </p:spPr>
      </p:pic>
      <p:sp>
        <p:nvSpPr>
          <p:cNvPr id="620" name="Google Shape;620;p144"/>
          <p:cNvSpPr txBox="1"/>
          <p:nvPr/>
        </p:nvSpPr>
        <p:spPr>
          <a:xfrm>
            <a:off x="3863520" y="1622880"/>
            <a:ext cx="4464720" cy="94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800" b="1" strike="noStrike">
                <a:solidFill>
                  <a:srgbClr val="C4D000"/>
                </a:solidFill>
                <a:latin typeface="Roboto"/>
                <a:ea typeface="Roboto"/>
                <a:cs typeface="Roboto"/>
                <a:sym typeface="Roboto"/>
              </a:rPr>
              <a:t>Merci pour votre attention. </a:t>
            </a:r>
            <a:endParaRPr sz="2800" b="0" strike="noStrike">
              <a:latin typeface="Arial"/>
              <a:ea typeface="Arial"/>
              <a:cs typeface="Arial"/>
              <a:sym typeface="Arial"/>
            </a:endParaRPr>
          </a:p>
        </p:txBody>
      </p:sp>
      <p:pic>
        <p:nvPicPr>
          <p:cNvPr id="621" name="Google Shape;621;p144"/>
          <p:cNvPicPr preferRelativeResize="0"/>
          <p:nvPr/>
        </p:nvPicPr>
        <p:blipFill rotWithShape="1">
          <a:blip r:embed="rId15">
            <a:alphaModFix/>
          </a:blip>
          <a:srcRect/>
          <a:stretch/>
        </p:blipFill>
        <p:spPr>
          <a:xfrm>
            <a:off x="3300480" y="1705320"/>
            <a:ext cx="5591160" cy="3194280"/>
          </a:xfrm>
          <a:prstGeom prst="rect">
            <a:avLst/>
          </a:prstGeom>
          <a:noFill/>
          <a:ln>
            <a:noFill/>
          </a:ln>
        </p:spPr>
      </p:pic>
      <p:pic>
        <p:nvPicPr>
          <p:cNvPr id="622" name="Google Shape;622;p144"/>
          <p:cNvPicPr preferRelativeResize="0"/>
          <p:nvPr/>
        </p:nvPicPr>
        <p:blipFill rotWithShape="1">
          <a:blip r:embed="rId16">
            <a:alphaModFix/>
          </a:blip>
          <a:srcRect/>
          <a:stretch/>
        </p:blipFill>
        <p:spPr>
          <a:xfrm>
            <a:off x="9933120" y="5700240"/>
            <a:ext cx="1915200" cy="942480"/>
          </a:xfrm>
          <a:prstGeom prst="rect">
            <a:avLst/>
          </a:prstGeom>
          <a:noFill/>
          <a:ln>
            <a:noFill/>
          </a:ln>
        </p:spPr>
      </p:pic>
      <p:sp>
        <p:nvSpPr>
          <p:cNvPr id="623" name="Google Shape;623;p14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24" name="Google Shape;624;p14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14">
            <a:alphaModFix/>
          </a:blip>
          <a:srcRect/>
          <a:stretch/>
        </p:blipFill>
        <p:spPr>
          <a:xfrm rot="5400000">
            <a:off x="-1401840" y="1401840"/>
            <a:ext cx="6858000" cy="4053960"/>
          </a:xfrm>
          <a:prstGeom prst="rect">
            <a:avLst/>
          </a:prstGeom>
          <a:noFill/>
          <a:ln>
            <a:noFill/>
          </a:ln>
        </p:spPr>
      </p:pic>
      <p:sp>
        <p:nvSpPr>
          <p:cNvPr id="61" name="Google Shape;61;p14"/>
          <p:cNvSpPr txBox="1"/>
          <p:nvPr/>
        </p:nvSpPr>
        <p:spPr>
          <a:xfrm rot="-5400000">
            <a:off x="-975960" y="2998440"/>
            <a:ext cx="4205160" cy="92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fr-FR" sz="5400" b="1" i="0" u="none" strike="noStrike" cap="none">
                <a:solidFill>
                  <a:srgbClr val="FFFFFF"/>
                </a:solidFill>
                <a:latin typeface="Roboto"/>
                <a:ea typeface="Roboto"/>
                <a:cs typeface="Roboto"/>
                <a:sym typeface="Roboto"/>
              </a:rPr>
              <a:t>SOMMAIRE</a:t>
            </a:r>
            <a:endParaRPr sz="5400" b="0" i="0" u="none" strike="noStrike" cap="none">
              <a:latin typeface="Arial"/>
              <a:ea typeface="Arial"/>
              <a:cs typeface="Arial"/>
              <a:sym typeface="Arial"/>
            </a:endParaRPr>
          </a:p>
        </p:txBody>
      </p:sp>
      <p:sp>
        <p:nvSpPr>
          <p:cNvPr id="62" name="Google Shape;62;p1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3" name="Google Shape;63;p1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
        <p:cNvGrpSpPr/>
        <p:nvPr/>
      </p:nvGrpSpPr>
      <p:grpSpPr>
        <a:xfrm>
          <a:off x="0" y="0"/>
          <a:ext cx="0" cy="0"/>
          <a:chOff x="0" y="0"/>
          <a:chExt cx="0" cy="0"/>
        </a:xfrm>
      </p:grpSpPr>
      <p:pic>
        <p:nvPicPr>
          <p:cNvPr id="113" name="Google Shape;113;p27"/>
          <p:cNvPicPr preferRelativeResize="0"/>
          <p:nvPr/>
        </p:nvPicPr>
        <p:blipFill rotWithShape="1">
          <a:blip r:embed="rId14">
            <a:alphaModFix/>
          </a:blip>
          <a:srcRect t="43164"/>
          <a:stretch/>
        </p:blipFill>
        <p:spPr>
          <a:xfrm>
            <a:off x="-19800" y="0"/>
            <a:ext cx="12211920" cy="6858000"/>
          </a:xfrm>
          <a:prstGeom prst="rect">
            <a:avLst/>
          </a:prstGeom>
          <a:noFill/>
          <a:ln>
            <a:noFill/>
          </a:ln>
        </p:spPr>
      </p:pic>
      <p:sp>
        <p:nvSpPr>
          <p:cNvPr id="114" name="Google Shape;114;p27"/>
          <p:cNvSpPr txBox="1">
            <a:spLocks noGrp="1"/>
          </p:cNvSpPr>
          <p:nvPr>
            <p:ph type="body" idx="1"/>
          </p:nvPr>
        </p:nvSpPr>
        <p:spPr>
          <a:xfrm>
            <a:off x="3902760" y="4133880"/>
            <a:ext cx="4386240" cy="707760"/>
          </a:xfrm>
          <a:prstGeom prst="rect">
            <a:avLst/>
          </a:prstGeom>
          <a:noFill/>
          <a:ln>
            <a:noFill/>
          </a:ln>
        </p:spPr>
        <p:txBody>
          <a:bodyPr spcFirstLastPara="1" wrap="square" lIns="91425" tIns="45700" rIns="91425" bIns="45700" anchor="t" anchorCtr="1">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15" name="Google Shape;115;p2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pic>
        <p:nvPicPr>
          <p:cNvPr id="165" name="Google Shape;165;p40"/>
          <p:cNvPicPr preferRelativeResize="0"/>
          <p:nvPr/>
        </p:nvPicPr>
        <p:blipFill rotWithShape="1">
          <a:blip r:embed="rId14">
            <a:alphaModFix/>
          </a:blip>
          <a:srcRect/>
          <a:stretch/>
        </p:blipFill>
        <p:spPr>
          <a:xfrm>
            <a:off x="8464320" y="5339520"/>
            <a:ext cx="3738600" cy="1532160"/>
          </a:xfrm>
          <a:prstGeom prst="rect">
            <a:avLst/>
          </a:prstGeom>
          <a:noFill/>
          <a:ln>
            <a:noFill/>
          </a:ln>
        </p:spPr>
      </p:pic>
      <p:sp>
        <p:nvSpPr>
          <p:cNvPr id="166" name="Google Shape;166;p40"/>
          <p:cNvSpPr txBox="1">
            <a:spLocks noGrp="1"/>
          </p:cNvSpPr>
          <p:nvPr>
            <p:ph type="sldNum" idx="12"/>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FFFFFF"/>
                </a:solidFill>
                <a:latin typeface="Roboto"/>
                <a:ea typeface="Roboto"/>
                <a:cs typeface="Roboto"/>
                <a:sym typeface="Roboto"/>
              </a:defRPr>
            </a:lvl1pPr>
            <a:lvl2pPr marL="0" marR="0" lvl="1" indent="0" algn="r" rtl="0">
              <a:lnSpc>
                <a:spcPct val="100000"/>
              </a:lnSpc>
              <a:spcBef>
                <a:spcPts val="0"/>
              </a:spcBef>
              <a:buNone/>
              <a:defRPr sz="1200" b="0" i="0" u="none" strike="noStrike" cap="none">
                <a:solidFill>
                  <a:srgbClr val="FFFFFF"/>
                </a:solidFill>
                <a:latin typeface="Roboto"/>
                <a:ea typeface="Roboto"/>
                <a:cs typeface="Roboto"/>
                <a:sym typeface="Roboto"/>
              </a:defRPr>
            </a:lvl2pPr>
            <a:lvl3pPr marL="0" marR="0" lvl="2" indent="0" algn="r" rtl="0">
              <a:lnSpc>
                <a:spcPct val="100000"/>
              </a:lnSpc>
              <a:spcBef>
                <a:spcPts val="0"/>
              </a:spcBef>
              <a:buNone/>
              <a:defRPr sz="1200" b="0" i="0" u="none" strike="noStrike" cap="none">
                <a:solidFill>
                  <a:srgbClr val="FFFFFF"/>
                </a:solidFill>
                <a:latin typeface="Roboto"/>
                <a:ea typeface="Roboto"/>
                <a:cs typeface="Roboto"/>
                <a:sym typeface="Roboto"/>
              </a:defRPr>
            </a:lvl3pPr>
            <a:lvl4pPr marL="0" marR="0" lvl="3" indent="0" algn="r" rtl="0">
              <a:lnSpc>
                <a:spcPct val="100000"/>
              </a:lnSpc>
              <a:spcBef>
                <a:spcPts val="0"/>
              </a:spcBef>
              <a:buNone/>
              <a:defRPr sz="1200" b="0" i="0" u="none" strike="noStrike" cap="none">
                <a:solidFill>
                  <a:srgbClr val="FFFFFF"/>
                </a:solidFill>
                <a:latin typeface="Roboto"/>
                <a:ea typeface="Roboto"/>
                <a:cs typeface="Roboto"/>
                <a:sym typeface="Roboto"/>
              </a:defRPr>
            </a:lvl4pPr>
            <a:lvl5pPr marL="0" marR="0" lvl="4" indent="0" algn="r" rtl="0">
              <a:lnSpc>
                <a:spcPct val="100000"/>
              </a:lnSpc>
              <a:spcBef>
                <a:spcPts val="0"/>
              </a:spcBef>
              <a:buNone/>
              <a:defRPr sz="1200" b="0" i="0" u="none" strike="noStrike" cap="none">
                <a:solidFill>
                  <a:srgbClr val="FFFFFF"/>
                </a:solidFill>
                <a:latin typeface="Roboto"/>
                <a:ea typeface="Roboto"/>
                <a:cs typeface="Roboto"/>
                <a:sym typeface="Roboto"/>
              </a:defRPr>
            </a:lvl5pPr>
            <a:lvl6pPr marL="0" marR="0" lvl="5" indent="0" algn="r" rtl="0">
              <a:lnSpc>
                <a:spcPct val="100000"/>
              </a:lnSpc>
              <a:spcBef>
                <a:spcPts val="0"/>
              </a:spcBef>
              <a:buNone/>
              <a:defRPr sz="1200" b="0" i="0" u="none" strike="noStrike" cap="none">
                <a:solidFill>
                  <a:srgbClr val="FFFFFF"/>
                </a:solidFill>
                <a:latin typeface="Roboto"/>
                <a:ea typeface="Roboto"/>
                <a:cs typeface="Roboto"/>
                <a:sym typeface="Roboto"/>
              </a:defRPr>
            </a:lvl6pPr>
            <a:lvl7pPr marL="0" marR="0" lvl="6" indent="0" algn="r" rtl="0">
              <a:lnSpc>
                <a:spcPct val="100000"/>
              </a:lnSpc>
              <a:spcBef>
                <a:spcPts val="0"/>
              </a:spcBef>
              <a:buNone/>
              <a:defRPr sz="1200" b="0" i="0" u="none" strike="noStrike" cap="none">
                <a:solidFill>
                  <a:srgbClr val="FFFFFF"/>
                </a:solidFill>
                <a:latin typeface="Roboto"/>
                <a:ea typeface="Roboto"/>
                <a:cs typeface="Roboto"/>
                <a:sym typeface="Roboto"/>
              </a:defRPr>
            </a:lvl7pPr>
            <a:lvl8pPr marL="0" marR="0" lvl="7" indent="0" algn="r" rtl="0">
              <a:lnSpc>
                <a:spcPct val="100000"/>
              </a:lnSpc>
              <a:spcBef>
                <a:spcPts val="0"/>
              </a:spcBef>
              <a:buNone/>
              <a:defRPr sz="1200" b="0" i="0" u="none" strike="noStrike" cap="none">
                <a:solidFill>
                  <a:srgbClr val="FFFFFF"/>
                </a:solidFill>
                <a:latin typeface="Roboto"/>
                <a:ea typeface="Roboto"/>
                <a:cs typeface="Roboto"/>
                <a:sym typeface="Roboto"/>
              </a:defRPr>
            </a:lvl8pPr>
            <a:lvl9pPr marL="0" marR="0" lvl="8" indent="0" algn="r" rtl="0">
              <a:lnSpc>
                <a:spcPct val="100000"/>
              </a:lnSpc>
              <a:spcBef>
                <a:spcPts val="0"/>
              </a:spcBef>
              <a:buNone/>
              <a:defRPr sz="1200" b="0"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fr-FR"/>
              <a:t>‹N°›</a:t>
            </a:fld>
            <a:endParaRPr>
              <a:solidFill>
                <a:srgbClr val="000000"/>
              </a:solidFill>
              <a:latin typeface="Times New Roman"/>
              <a:ea typeface="Times New Roman"/>
              <a:cs typeface="Times New Roman"/>
              <a:sym typeface="Times New Roman"/>
            </a:endParaRPr>
          </a:p>
        </p:txBody>
      </p:sp>
      <p:sp>
        <p:nvSpPr>
          <p:cNvPr id="167" name="Google Shape;167;p40"/>
          <p:cNvSpPr txBox="1">
            <a:spLocks noGrp="1"/>
          </p:cNvSpPr>
          <p:nvPr>
            <p:ph type="body" idx="1"/>
          </p:nvPr>
        </p:nvSpPr>
        <p:spPr>
          <a:xfrm>
            <a:off x="1091520" y="382680"/>
            <a:ext cx="2432160" cy="56052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68" name="Google Shape;168;p40"/>
          <p:cNvSpPr txBox="1">
            <a:spLocks noGrp="1"/>
          </p:cNvSpPr>
          <p:nvPr>
            <p:ph type="body" idx="2"/>
          </p:nvPr>
        </p:nvSpPr>
        <p:spPr>
          <a:xfrm>
            <a:off x="1091520" y="1326240"/>
            <a:ext cx="9336240" cy="195876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69" name="Google Shape;169;p40"/>
          <p:cNvSpPr txBox="1">
            <a:spLocks noGrp="1"/>
          </p:cNvSpPr>
          <p:nvPr>
            <p:ph type="body" idx="3"/>
          </p:nvPr>
        </p:nvSpPr>
        <p:spPr>
          <a:xfrm>
            <a:off x="1091520" y="3524760"/>
            <a:ext cx="9336240" cy="1828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70" name="Google Shape;170;p40"/>
          <p:cNvSpPr/>
          <p:nvPr/>
        </p:nvSpPr>
        <p:spPr>
          <a:xfrm>
            <a:off x="847440" y="122400"/>
            <a:ext cx="244080" cy="150480"/>
          </a:xfrm>
          <a:custGeom>
            <a:avLst/>
            <a:gdLst/>
            <a:ahLst/>
            <a:cxnLst/>
            <a:rect l="l" t="t" r="r" b="b"/>
            <a:pathLst>
              <a:path w="35003" h="21600" extrusionOk="0">
                <a:moveTo>
                  <a:pt x="0" y="21600"/>
                </a:moveTo>
                <a:lnTo>
                  <a:pt x="17502" y="0"/>
                </a:lnTo>
                <a:lnTo>
                  <a:pt x="35003" y="21600"/>
                </a:lnTo>
                <a:close/>
              </a:path>
            </a:pathLst>
          </a:custGeom>
          <a:solidFill>
            <a:srgbClr val="B51621"/>
          </a:solidFill>
          <a:ln>
            <a:noFill/>
          </a:ln>
        </p:spPr>
      </p:sp>
      <p:sp>
        <p:nvSpPr>
          <p:cNvPr id="171" name="Google Shape;171;p40"/>
          <p:cNvSpPr/>
          <p:nvPr/>
        </p:nvSpPr>
        <p:spPr>
          <a:xfrm rot="-2482800">
            <a:off x="390960" y="438120"/>
            <a:ext cx="329400" cy="111600"/>
          </a:xfrm>
          <a:custGeom>
            <a:avLst/>
            <a:gdLst/>
            <a:ahLst/>
            <a:cxnLst/>
            <a:rect l="l" t="t" r="r" b="b"/>
            <a:pathLst>
              <a:path w="63619" h="21600" extrusionOk="0">
                <a:moveTo>
                  <a:pt x="0" y="21600"/>
                </a:moveTo>
                <a:lnTo>
                  <a:pt x="31810" y="0"/>
                </a:lnTo>
                <a:lnTo>
                  <a:pt x="63619" y="21600"/>
                </a:lnTo>
                <a:close/>
              </a:path>
            </a:pathLst>
          </a:custGeom>
          <a:solidFill>
            <a:srgbClr val="E85292"/>
          </a:solidFill>
          <a:ln>
            <a:noFill/>
          </a:ln>
        </p:spPr>
      </p:sp>
      <p:sp>
        <p:nvSpPr>
          <p:cNvPr id="172" name="Google Shape;172;p40"/>
          <p:cNvSpPr/>
          <p:nvPr/>
        </p:nvSpPr>
        <p:spPr>
          <a:xfrm rot="-3571800">
            <a:off x="102240" y="750960"/>
            <a:ext cx="403200" cy="346320"/>
          </a:xfrm>
          <a:custGeom>
            <a:avLst/>
            <a:gdLst/>
            <a:ahLst/>
            <a:cxnLst/>
            <a:rect l="l" t="t" r="r" b="b"/>
            <a:pathLst>
              <a:path w="25144" h="21600" extrusionOk="0">
                <a:moveTo>
                  <a:pt x="0" y="21600"/>
                </a:moveTo>
                <a:lnTo>
                  <a:pt x="12572" y="0"/>
                </a:lnTo>
                <a:lnTo>
                  <a:pt x="25144" y="21600"/>
                </a:lnTo>
                <a:close/>
              </a:path>
            </a:pathLst>
          </a:custGeom>
          <a:solidFill>
            <a:srgbClr val="008BD2"/>
          </a:solidFill>
          <a:ln>
            <a:noFill/>
          </a:ln>
        </p:spPr>
      </p:sp>
      <p:sp>
        <p:nvSpPr>
          <p:cNvPr id="173" name="Google Shape;173;p40"/>
          <p:cNvSpPr/>
          <p:nvPr/>
        </p:nvSpPr>
        <p:spPr>
          <a:xfrm rot="-7303200">
            <a:off x="35280" y="311040"/>
            <a:ext cx="244080" cy="150480"/>
          </a:xfrm>
          <a:custGeom>
            <a:avLst/>
            <a:gdLst/>
            <a:ahLst/>
            <a:cxnLst/>
            <a:rect l="l" t="t" r="r" b="b"/>
            <a:pathLst>
              <a:path w="35003" h="21600" extrusionOk="0">
                <a:moveTo>
                  <a:pt x="0" y="21600"/>
                </a:moveTo>
                <a:lnTo>
                  <a:pt x="17502" y="0"/>
                </a:lnTo>
                <a:lnTo>
                  <a:pt x="35003" y="21600"/>
                </a:lnTo>
                <a:close/>
              </a:path>
            </a:pathLst>
          </a:custGeom>
          <a:solidFill>
            <a:srgbClr val="00578E"/>
          </a:solidFill>
          <a:ln>
            <a:noFill/>
          </a:ln>
        </p:spPr>
      </p:sp>
      <p:sp>
        <p:nvSpPr>
          <p:cNvPr id="174" name="Google Shape;174;p40"/>
          <p:cNvSpPr/>
          <p:nvPr/>
        </p:nvSpPr>
        <p:spPr>
          <a:xfrm rot="-9786000">
            <a:off x="360000" y="74880"/>
            <a:ext cx="189000" cy="156960"/>
          </a:xfrm>
          <a:custGeom>
            <a:avLst/>
            <a:gdLst/>
            <a:ahLst/>
            <a:cxnLst/>
            <a:rect l="l" t="t" r="r" b="b"/>
            <a:pathLst>
              <a:path w="25999" h="21600" extrusionOk="0">
                <a:moveTo>
                  <a:pt x="0" y="21600"/>
                </a:moveTo>
                <a:lnTo>
                  <a:pt x="13000" y="0"/>
                </a:lnTo>
                <a:lnTo>
                  <a:pt x="25999" y="21600"/>
                </a:lnTo>
                <a:close/>
              </a:path>
            </a:pathLst>
          </a:custGeom>
          <a:solidFill>
            <a:srgbClr val="C4D000"/>
          </a:solidFill>
          <a:ln>
            <a:noFill/>
          </a:ln>
        </p:spPr>
      </p:sp>
      <p:pic>
        <p:nvPicPr>
          <p:cNvPr id="175" name="Google Shape;175;p40"/>
          <p:cNvPicPr preferRelativeResize="0"/>
          <p:nvPr/>
        </p:nvPicPr>
        <p:blipFill rotWithShape="1">
          <a:blip r:embed="rId15">
            <a:alphaModFix/>
          </a:blip>
          <a:srcRect/>
          <a:stretch/>
        </p:blipFill>
        <p:spPr>
          <a:xfrm>
            <a:off x="228240" y="6262920"/>
            <a:ext cx="863640" cy="424800"/>
          </a:xfrm>
          <a:prstGeom prst="rect">
            <a:avLst/>
          </a:prstGeom>
          <a:noFill/>
          <a:ln>
            <a:noFill/>
          </a:ln>
        </p:spPr>
      </p:pic>
      <p:sp>
        <p:nvSpPr>
          <p:cNvPr id="176" name="Google Shape;176;p40"/>
          <p:cNvSpPr txBox="1">
            <a:spLocks noGrp="1"/>
          </p:cNvSpPr>
          <p:nvPr>
            <p:ph type="ftr" idx="11"/>
          </p:nvPr>
        </p:nvSpPr>
        <p:spPr>
          <a:xfrm>
            <a:off x="1237680" y="6126840"/>
            <a:ext cx="7021080" cy="45864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77" name="Google Shape;177;p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
        <p:cNvGrpSpPr/>
        <p:nvPr/>
      </p:nvGrpSpPr>
      <p:grpSpPr>
        <a:xfrm>
          <a:off x="0" y="0"/>
          <a:ext cx="0" cy="0"/>
          <a:chOff x="0" y="0"/>
          <a:chExt cx="0" cy="0"/>
        </a:xfrm>
      </p:grpSpPr>
      <p:sp>
        <p:nvSpPr>
          <p:cNvPr id="227" name="Google Shape;227;p53"/>
          <p:cNvSpPr txBox="1"/>
          <p:nvPr/>
        </p:nvSpPr>
        <p:spPr>
          <a:xfrm>
            <a:off x="4009320" y="4054320"/>
            <a:ext cx="4315320" cy="707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4000" b="1" strike="noStrike">
                <a:solidFill>
                  <a:srgbClr val="FFFFFF"/>
                </a:solidFill>
                <a:latin typeface="Roboto"/>
                <a:ea typeface="Roboto"/>
                <a:cs typeface="Roboto"/>
                <a:sym typeface="Roboto"/>
              </a:rPr>
              <a:t>TITRE CHAPITRE</a:t>
            </a:r>
            <a:endParaRPr sz="4000" b="0" strike="noStrike">
              <a:latin typeface="Arial"/>
              <a:ea typeface="Arial"/>
              <a:cs typeface="Arial"/>
              <a:sym typeface="Arial"/>
            </a:endParaRPr>
          </a:p>
        </p:txBody>
      </p:sp>
      <p:pic>
        <p:nvPicPr>
          <p:cNvPr id="228" name="Google Shape;228;p53"/>
          <p:cNvPicPr preferRelativeResize="0"/>
          <p:nvPr/>
        </p:nvPicPr>
        <p:blipFill rotWithShape="1">
          <a:blip r:embed="rId14">
            <a:alphaModFix/>
          </a:blip>
          <a:srcRect t="12654"/>
          <a:stretch/>
        </p:blipFill>
        <p:spPr>
          <a:xfrm>
            <a:off x="0" y="0"/>
            <a:ext cx="12201840" cy="6858000"/>
          </a:xfrm>
          <a:prstGeom prst="rect">
            <a:avLst/>
          </a:prstGeom>
          <a:noFill/>
          <a:ln>
            <a:noFill/>
          </a:ln>
        </p:spPr>
      </p:pic>
      <p:sp>
        <p:nvSpPr>
          <p:cNvPr id="229" name="Google Shape;229;p53"/>
          <p:cNvSpPr txBox="1">
            <a:spLocks noGrp="1"/>
          </p:cNvSpPr>
          <p:nvPr>
            <p:ph type="body" idx="1"/>
          </p:nvPr>
        </p:nvSpPr>
        <p:spPr>
          <a:xfrm>
            <a:off x="3902760" y="4133880"/>
            <a:ext cx="4386240" cy="707760"/>
          </a:xfrm>
          <a:prstGeom prst="rect">
            <a:avLst/>
          </a:prstGeom>
          <a:noFill/>
          <a:ln>
            <a:noFill/>
          </a:ln>
        </p:spPr>
        <p:txBody>
          <a:bodyPr spcFirstLastPara="1" wrap="square" lIns="91425" tIns="45700" rIns="91425" bIns="45700" anchor="t" anchorCtr="1">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230" name="Google Shape;230;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9"/>
        <p:cNvGrpSpPr/>
        <p:nvPr/>
      </p:nvGrpSpPr>
      <p:grpSpPr>
        <a:xfrm>
          <a:off x="0" y="0"/>
          <a:ext cx="0" cy="0"/>
          <a:chOff x="0" y="0"/>
          <a:chExt cx="0" cy="0"/>
        </a:xfrm>
      </p:grpSpPr>
      <p:sp>
        <p:nvSpPr>
          <p:cNvPr id="280" name="Google Shape;280;p66"/>
          <p:cNvSpPr txBox="1"/>
          <p:nvPr/>
        </p:nvSpPr>
        <p:spPr>
          <a:xfrm>
            <a:off x="4009320" y="4054320"/>
            <a:ext cx="4315320" cy="707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4000" b="1" strike="noStrike">
                <a:solidFill>
                  <a:srgbClr val="FFFFFF"/>
                </a:solidFill>
                <a:latin typeface="Roboto"/>
                <a:ea typeface="Roboto"/>
                <a:cs typeface="Roboto"/>
                <a:sym typeface="Roboto"/>
              </a:rPr>
              <a:t>TITRE CHAPITRE</a:t>
            </a:r>
            <a:endParaRPr sz="4000" b="0" strike="noStrike">
              <a:latin typeface="Arial"/>
              <a:ea typeface="Arial"/>
              <a:cs typeface="Arial"/>
              <a:sym typeface="Arial"/>
            </a:endParaRPr>
          </a:p>
        </p:txBody>
      </p:sp>
      <p:pic>
        <p:nvPicPr>
          <p:cNvPr id="281" name="Google Shape;281;p66"/>
          <p:cNvPicPr preferRelativeResize="0"/>
          <p:nvPr/>
        </p:nvPicPr>
        <p:blipFill rotWithShape="1">
          <a:blip r:embed="rId14">
            <a:alphaModFix/>
          </a:blip>
          <a:srcRect t="12654"/>
          <a:stretch/>
        </p:blipFill>
        <p:spPr>
          <a:xfrm>
            <a:off x="0" y="0"/>
            <a:ext cx="12208680" cy="6860520"/>
          </a:xfrm>
          <a:prstGeom prst="rect">
            <a:avLst/>
          </a:prstGeom>
          <a:noFill/>
          <a:ln>
            <a:noFill/>
          </a:ln>
        </p:spPr>
      </p:pic>
      <p:sp>
        <p:nvSpPr>
          <p:cNvPr id="282" name="Google Shape;282;p66"/>
          <p:cNvSpPr txBox="1">
            <a:spLocks noGrp="1"/>
          </p:cNvSpPr>
          <p:nvPr>
            <p:ph type="body" idx="1"/>
          </p:nvPr>
        </p:nvSpPr>
        <p:spPr>
          <a:xfrm>
            <a:off x="3902760" y="4133880"/>
            <a:ext cx="4386240" cy="707760"/>
          </a:xfrm>
          <a:prstGeom prst="rect">
            <a:avLst/>
          </a:prstGeom>
          <a:noFill/>
          <a:ln>
            <a:noFill/>
          </a:ln>
        </p:spPr>
        <p:txBody>
          <a:bodyPr spcFirstLastPara="1" wrap="square" lIns="91425" tIns="45700" rIns="91425" bIns="45700" anchor="t" anchorCtr="1">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283" name="Google Shape;283;p6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2"/>
        <p:cNvGrpSpPr/>
        <p:nvPr/>
      </p:nvGrpSpPr>
      <p:grpSpPr>
        <a:xfrm>
          <a:off x="0" y="0"/>
          <a:ext cx="0" cy="0"/>
          <a:chOff x="0" y="0"/>
          <a:chExt cx="0" cy="0"/>
        </a:xfrm>
      </p:grpSpPr>
      <p:pic>
        <p:nvPicPr>
          <p:cNvPr id="333" name="Google Shape;333;p79"/>
          <p:cNvPicPr preferRelativeResize="0"/>
          <p:nvPr/>
        </p:nvPicPr>
        <p:blipFill rotWithShape="1">
          <a:blip r:embed="rId14">
            <a:alphaModFix/>
          </a:blip>
          <a:srcRect t="12886"/>
          <a:stretch/>
        </p:blipFill>
        <p:spPr>
          <a:xfrm>
            <a:off x="0" y="0"/>
            <a:ext cx="12201840" cy="6858000"/>
          </a:xfrm>
          <a:prstGeom prst="rect">
            <a:avLst/>
          </a:prstGeom>
          <a:noFill/>
          <a:ln>
            <a:noFill/>
          </a:ln>
        </p:spPr>
      </p:pic>
      <p:sp>
        <p:nvSpPr>
          <p:cNvPr id="334" name="Google Shape;334;p79"/>
          <p:cNvSpPr txBox="1">
            <a:spLocks noGrp="1"/>
          </p:cNvSpPr>
          <p:nvPr>
            <p:ph type="body" idx="1"/>
          </p:nvPr>
        </p:nvSpPr>
        <p:spPr>
          <a:xfrm>
            <a:off x="3902760" y="4133880"/>
            <a:ext cx="4386240" cy="707760"/>
          </a:xfrm>
          <a:prstGeom prst="rect">
            <a:avLst/>
          </a:prstGeom>
          <a:noFill/>
          <a:ln>
            <a:noFill/>
          </a:ln>
        </p:spPr>
        <p:txBody>
          <a:bodyPr spcFirstLastPara="1" wrap="square" lIns="91425" tIns="45700" rIns="91425" bIns="45700" anchor="t" anchorCtr="1">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35" name="Google Shape;335;p7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4"/>
        <p:cNvGrpSpPr/>
        <p:nvPr/>
      </p:nvGrpSpPr>
      <p:grpSpPr>
        <a:xfrm>
          <a:off x="0" y="0"/>
          <a:ext cx="0" cy="0"/>
          <a:chOff x="0" y="0"/>
          <a:chExt cx="0" cy="0"/>
        </a:xfrm>
      </p:grpSpPr>
      <p:pic>
        <p:nvPicPr>
          <p:cNvPr id="385" name="Google Shape;385;p92" descr="Une image contenant bâtiment&#10;&#10;Description générée automatiquement"/>
          <p:cNvPicPr preferRelativeResize="0"/>
          <p:nvPr/>
        </p:nvPicPr>
        <p:blipFill rotWithShape="1">
          <a:blip r:embed="rId14">
            <a:alphaModFix/>
          </a:blip>
          <a:srcRect t="12654"/>
          <a:stretch/>
        </p:blipFill>
        <p:spPr>
          <a:xfrm>
            <a:off x="0" y="0"/>
            <a:ext cx="12192120" cy="6858000"/>
          </a:xfrm>
          <a:prstGeom prst="rect">
            <a:avLst/>
          </a:prstGeom>
          <a:noFill/>
          <a:ln>
            <a:noFill/>
          </a:ln>
        </p:spPr>
      </p:pic>
      <p:sp>
        <p:nvSpPr>
          <p:cNvPr id="386" name="Google Shape;386;p92"/>
          <p:cNvSpPr txBox="1">
            <a:spLocks noGrp="1"/>
          </p:cNvSpPr>
          <p:nvPr>
            <p:ph type="body" idx="1"/>
          </p:nvPr>
        </p:nvSpPr>
        <p:spPr>
          <a:xfrm>
            <a:off x="3902760" y="4133880"/>
            <a:ext cx="4386240" cy="707760"/>
          </a:xfrm>
          <a:prstGeom prst="rect">
            <a:avLst/>
          </a:prstGeom>
          <a:noFill/>
          <a:ln>
            <a:noFill/>
          </a:ln>
        </p:spPr>
        <p:txBody>
          <a:bodyPr spcFirstLastPara="1" wrap="square" lIns="91425" tIns="45700" rIns="91425" bIns="45700" anchor="t" anchorCtr="1">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87" name="Google Shape;387;p9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6"/>
        <p:cNvGrpSpPr/>
        <p:nvPr/>
      </p:nvGrpSpPr>
      <p:grpSpPr>
        <a:xfrm>
          <a:off x="0" y="0"/>
          <a:ext cx="0" cy="0"/>
          <a:chOff x="0" y="0"/>
          <a:chExt cx="0" cy="0"/>
        </a:xfrm>
      </p:grpSpPr>
      <p:pic>
        <p:nvPicPr>
          <p:cNvPr id="437" name="Google Shape;437;p105"/>
          <p:cNvPicPr preferRelativeResize="0"/>
          <p:nvPr/>
        </p:nvPicPr>
        <p:blipFill rotWithShape="1">
          <a:blip r:embed="rId14">
            <a:alphaModFix/>
          </a:blip>
          <a:srcRect/>
          <a:stretch/>
        </p:blipFill>
        <p:spPr>
          <a:xfrm>
            <a:off x="8464320" y="5339520"/>
            <a:ext cx="3738600" cy="1532160"/>
          </a:xfrm>
          <a:prstGeom prst="rect">
            <a:avLst/>
          </a:prstGeom>
          <a:noFill/>
          <a:ln>
            <a:noFill/>
          </a:ln>
        </p:spPr>
      </p:pic>
      <p:sp>
        <p:nvSpPr>
          <p:cNvPr id="438" name="Google Shape;438;p105"/>
          <p:cNvSpPr txBox="1">
            <a:spLocks noGrp="1"/>
          </p:cNvSpPr>
          <p:nvPr>
            <p:ph type="sldNum" idx="12"/>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strike="noStrike">
                <a:solidFill>
                  <a:srgbClr val="FFFFFF"/>
                </a:solidFill>
                <a:latin typeface="Roboto"/>
                <a:ea typeface="Roboto"/>
                <a:cs typeface="Roboto"/>
                <a:sym typeface="Roboto"/>
              </a:defRPr>
            </a:lvl1pPr>
            <a:lvl2pPr marL="0" marR="0" lvl="1" indent="0" algn="r" rtl="0">
              <a:lnSpc>
                <a:spcPct val="100000"/>
              </a:lnSpc>
              <a:spcBef>
                <a:spcPts val="0"/>
              </a:spcBef>
              <a:buNone/>
              <a:defRPr sz="1200" b="0" strike="noStrike">
                <a:solidFill>
                  <a:srgbClr val="FFFFFF"/>
                </a:solidFill>
                <a:latin typeface="Roboto"/>
                <a:ea typeface="Roboto"/>
                <a:cs typeface="Roboto"/>
                <a:sym typeface="Roboto"/>
              </a:defRPr>
            </a:lvl2pPr>
            <a:lvl3pPr marL="0" marR="0" lvl="2" indent="0" algn="r" rtl="0">
              <a:lnSpc>
                <a:spcPct val="100000"/>
              </a:lnSpc>
              <a:spcBef>
                <a:spcPts val="0"/>
              </a:spcBef>
              <a:buNone/>
              <a:defRPr sz="1200" b="0" strike="noStrike">
                <a:solidFill>
                  <a:srgbClr val="FFFFFF"/>
                </a:solidFill>
                <a:latin typeface="Roboto"/>
                <a:ea typeface="Roboto"/>
                <a:cs typeface="Roboto"/>
                <a:sym typeface="Roboto"/>
              </a:defRPr>
            </a:lvl3pPr>
            <a:lvl4pPr marL="0" marR="0" lvl="3" indent="0" algn="r" rtl="0">
              <a:lnSpc>
                <a:spcPct val="100000"/>
              </a:lnSpc>
              <a:spcBef>
                <a:spcPts val="0"/>
              </a:spcBef>
              <a:buNone/>
              <a:defRPr sz="1200" b="0" strike="noStrike">
                <a:solidFill>
                  <a:srgbClr val="FFFFFF"/>
                </a:solidFill>
                <a:latin typeface="Roboto"/>
                <a:ea typeface="Roboto"/>
                <a:cs typeface="Roboto"/>
                <a:sym typeface="Roboto"/>
              </a:defRPr>
            </a:lvl4pPr>
            <a:lvl5pPr marL="0" marR="0" lvl="4" indent="0" algn="r" rtl="0">
              <a:lnSpc>
                <a:spcPct val="100000"/>
              </a:lnSpc>
              <a:spcBef>
                <a:spcPts val="0"/>
              </a:spcBef>
              <a:buNone/>
              <a:defRPr sz="1200" b="0" strike="noStrike">
                <a:solidFill>
                  <a:srgbClr val="FFFFFF"/>
                </a:solidFill>
                <a:latin typeface="Roboto"/>
                <a:ea typeface="Roboto"/>
                <a:cs typeface="Roboto"/>
                <a:sym typeface="Roboto"/>
              </a:defRPr>
            </a:lvl5pPr>
            <a:lvl6pPr marL="0" marR="0" lvl="5" indent="0" algn="r" rtl="0">
              <a:lnSpc>
                <a:spcPct val="100000"/>
              </a:lnSpc>
              <a:spcBef>
                <a:spcPts val="0"/>
              </a:spcBef>
              <a:buNone/>
              <a:defRPr sz="1200" b="0" strike="noStrike">
                <a:solidFill>
                  <a:srgbClr val="FFFFFF"/>
                </a:solidFill>
                <a:latin typeface="Roboto"/>
                <a:ea typeface="Roboto"/>
                <a:cs typeface="Roboto"/>
                <a:sym typeface="Roboto"/>
              </a:defRPr>
            </a:lvl6pPr>
            <a:lvl7pPr marL="0" marR="0" lvl="6" indent="0" algn="r" rtl="0">
              <a:lnSpc>
                <a:spcPct val="100000"/>
              </a:lnSpc>
              <a:spcBef>
                <a:spcPts val="0"/>
              </a:spcBef>
              <a:buNone/>
              <a:defRPr sz="1200" b="0" strike="noStrike">
                <a:solidFill>
                  <a:srgbClr val="FFFFFF"/>
                </a:solidFill>
                <a:latin typeface="Roboto"/>
                <a:ea typeface="Roboto"/>
                <a:cs typeface="Roboto"/>
                <a:sym typeface="Roboto"/>
              </a:defRPr>
            </a:lvl7pPr>
            <a:lvl8pPr marL="0" marR="0" lvl="7" indent="0" algn="r" rtl="0">
              <a:lnSpc>
                <a:spcPct val="100000"/>
              </a:lnSpc>
              <a:spcBef>
                <a:spcPts val="0"/>
              </a:spcBef>
              <a:buNone/>
              <a:defRPr sz="1200" b="0" strike="noStrike">
                <a:solidFill>
                  <a:srgbClr val="FFFFFF"/>
                </a:solidFill>
                <a:latin typeface="Roboto"/>
                <a:ea typeface="Roboto"/>
                <a:cs typeface="Roboto"/>
                <a:sym typeface="Roboto"/>
              </a:defRPr>
            </a:lvl8pPr>
            <a:lvl9pPr marL="0" marR="0" lvl="8" indent="0" algn="r" rtl="0">
              <a:lnSpc>
                <a:spcPct val="100000"/>
              </a:lnSpc>
              <a:spcBef>
                <a:spcPts val="0"/>
              </a:spcBef>
              <a:buNone/>
              <a:defRPr sz="1200" b="0" strike="noStrik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fr-FR"/>
              <a:t>‹N°›</a:t>
            </a:fld>
            <a:endParaRPr>
              <a:solidFill>
                <a:srgbClr val="000000"/>
              </a:solidFill>
              <a:latin typeface="Times New Roman"/>
              <a:ea typeface="Times New Roman"/>
              <a:cs typeface="Times New Roman"/>
              <a:sym typeface="Times New Roman"/>
            </a:endParaRPr>
          </a:p>
        </p:txBody>
      </p:sp>
      <p:sp>
        <p:nvSpPr>
          <p:cNvPr id="439" name="Google Shape;439;p105"/>
          <p:cNvSpPr txBox="1">
            <a:spLocks noGrp="1"/>
          </p:cNvSpPr>
          <p:nvPr>
            <p:ph type="body" idx="1"/>
          </p:nvPr>
        </p:nvSpPr>
        <p:spPr>
          <a:xfrm>
            <a:off x="838080" y="681120"/>
            <a:ext cx="2082600" cy="54468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440" name="Google Shape;440;p105"/>
          <p:cNvSpPr txBox="1">
            <a:spLocks noGrp="1"/>
          </p:cNvSpPr>
          <p:nvPr>
            <p:ph type="title"/>
          </p:nvPr>
        </p:nvSpPr>
        <p:spPr>
          <a:xfrm>
            <a:off x="838080" y="1825560"/>
            <a:ext cx="4950000" cy="435132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41" name="Google Shape;441;p105"/>
          <p:cNvSpPr txBox="1">
            <a:spLocks noGrp="1"/>
          </p:cNvSpPr>
          <p:nvPr>
            <p:ph type="title" idx="2"/>
          </p:nvPr>
        </p:nvSpPr>
        <p:spPr>
          <a:xfrm>
            <a:off x="6095880" y="1825560"/>
            <a:ext cx="5072040" cy="435132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42" name="Google Shape;442;p105"/>
          <p:cNvSpPr/>
          <p:nvPr/>
        </p:nvSpPr>
        <p:spPr>
          <a:xfrm>
            <a:off x="847440" y="122400"/>
            <a:ext cx="244080" cy="150480"/>
          </a:xfrm>
          <a:custGeom>
            <a:avLst/>
            <a:gdLst/>
            <a:ahLst/>
            <a:cxnLst/>
            <a:rect l="l" t="t" r="r" b="b"/>
            <a:pathLst>
              <a:path w="35003" h="21600" extrusionOk="0">
                <a:moveTo>
                  <a:pt x="0" y="21600"/>
                </a:moveTo>
                <a:lnTo>
                  <a:pt x="17502" y="0"/>
                </a:lnTo>
                <a:lnTo>
                  <a:pt x="35003" y="21600"/>
                </a:lnTo>
                <a:close/>
              </a:path>
            </a:pathLst>
          </a:custGeom>
          <a:solidFill>
            <a:srgbClr val="B51621"/>
          </a:solidFill>
          <a:ln>
            <a:noFill/>
          </a:ln>
        </p:spPr>
      </p:sp>
      <p:sp>
        <p:nvSpPr>
          <p:cNvPr id="443" name="Google Shape;443;p105"/>
          <p:cNvSpPr/>
          <p:nvPr/>
        </p:nvSpPr>
        <p:spPr>
          <a:xfrm rot="-2482800">
            <a:off x="390960" y="438120"/>
            <a:ext cx="329400" cy="111600"/>
          </a:xfrm>
          <a:custGeom>
            <a:avLst/>
            <a:gdLst/>
            <a:ahLst/>
            <a:cxnLst/>
            <a:rect l="l" t="t" r="r" b="b"/>
            <a:pathLst>
              <a:path w="63619" h="21600" extrusionOk="0">
                <a:moveTo>
                  <a:pt x="0" y="21600"/>
                </a:moveTo>
                <a:lnTo>
                  <a:pt x="31810" y="0"/>
                </a:lnTo>
                <a:lnTo>
                  <a:pt x="63619" y="21600"/>
                </a:lnTo>
                <a:close/>
              </a:path>
            </a:pathLst>
          </a:custGeom>
          <a:solidFill>
            <a:srgbClr val="E85292"/>
          </a:solidFill>
          <a:ln>
            <a:noFill/>
          </a:ln>
        </p:spPr>
      </p:sp>
      <p:sp>
        <p:nvSpPr>
          <p:cNvPr id="444" name="Google Shape;444;p105"/>
          <p:cNvSpPr/>
          <p:nvPr/>
        </p:nvSpPr>
        <p:spPr>
          <a:xfrm rot="-3571800">
            <a:off x="102240" y="750960"/>
            <a:ext cx="403200" cy="346320"/>
          </a:xfrm>
          <a:custGeom>
            <a:avLst/>
            <a:gdLst/>
            <a:ahLst/>
            <a:cxnLst/>
            <a:rect l="l" t="t" r="r" b="b"/>
            <a:pathLst>
              <a:path w="25144" h="21600" extrusionOk="0">
                <a:moveTo>
                  <a:pt x="0" y="21600"/>
                </a:moveTo>
                <a:lnTo>
                  <a:pt x="12572" y="0"/>
                </a:lnTo>
                <a:lnTo>
                  <a:pt x="25144" y="21600"/>
                </a:lnTo>
                <a:close/>
              </a:path>
            </a:pathLst>
          </a:custGeom>
          <a:solidFill>
            <a:srgbClr val="008BD2"/>
          </a:solidFill>
          <a:ln>
            <a:noFill/>
          </a:ln>
        </p:spPr>
      </p:sp>
      <p:sp>
        <p:nvSpPr>
          <p:cNvPr id="445" name="Google Shape;445;p105"/>
          <p:cNvSpPr/>
          <p:nvPr/>
        </p:nvSpPr>
        <p:spPr>
          <a:xfrm rot="-7303200">
            <a:off x="35280" y="311040"/>
            <a:ext cx="244080" cy="150480"/>
          </a:xfrm>
          <a:custGeom>
            <a:avLst/>
            <a:gdLst/>
            <a:ahLst/>
            <a:cxnLst/>
            <a:rect l="l" t="t" r="r" b="b"/>
            <a:pathLst>
              <a:path w="35003" h="21600" extrusionOk="0">
                <a:moveTo>
                  <a:pt x="0" y="21600"/>
                </a:moveTo>
                <a:lnTo>
                  <a:pt x="17502" y="0"/>
                </a:lnTo>
                <a:lnTo>
                  <a:pt x="35003" y="21600"/>
                </a:lnTo>
                <a:close/>
              </a:path>
            </a:pathLst>
          </a:custGeom>
          <a:solidFill>
            <a:srgbClr val="00578E"/>
          </a:solidFill>
          <a:ln>
            <a:noFill/>
          </a:ln>
        </p:spPr>
      </p:sp>
      <p:sp>
        <p:nvSpPr>
          <p:cNvPr id="446" name="Google Shape;446;p105"/>
          <p:cNvSpPr/>
          <p:nvPr/>
        </p:nvSpPr>
        <p:spPr>
          <a:xfrm rot="-9786000">
            <a:off x="360000" y="74880"/>
            <a:ext cx="189000" cy="156960"/>
          </a:xfrm>
          <a:custGeom>
            <a:avLst/>
            <a:gdLst/>
            <a:ahLst/>
            <a:cxnLst/>
            <a:rect l="l" t="t" r="r" b="b"/>
            <a:pathLst>
              <a:path w="25999" h="21600" extrusionOk="0">
                <a:moveTo>
                  <a:pt x="0" y="21600"/>
                </a:moveTo>
                <a:lnTo>
                  <a:pt x="13000" y="0"/>
                </a:lnTo>
                <a:lnTo>
                  <a:pt x="25999" y="21600"/>
                </a:lnTo>
                <a:close/>
              </a:path>
            </a:pathLst>
          </a:custGeom>
          <a:solidFill>
            <a:srgbClr val="C4D000"/>
          </a:solidFill>
          <a:ln>
            <a:noFill/>
          </a:ln>
        </p:spPr>
      </p:sp>
      <p:pic>
        <p:nvPicPr>
          <p:cNvPr id="447" name="Google Shape;447;p105"/>
          <p:cNvPicPr preferRelativeResize="0"/>
          <p:nvPr/>
        </p:nvPicPr>
        <p:blipFill rotWithShape="1">
          <a:blip r:embed="rId15">
            <a:alphaModFix/>
          </a:blip>
          <a:srcRect/>
          <a:stretch/>
        </p:blipFill>
        <p:spPr>
          <a:xfrm>
            <a:off x="228240" y="6262920"/>
            <a:ext cx="863640" cy="424800"/>
          </a:xfrm>
          <a:prstGeom prst="rect">
            <a:avLst/>
          </a:prstGeom>
          <a:noFill/>
          <a:ln>
            <a:noFill/>
          </a:ln>
        </p:spPr>
      </p:pic>
      <p:sp>
        <p:nvSpPr>
          <p:cNvPr id="448" name="Google Shape;448;p105"/>
          <p:cNvSpPr txBox="1">
            <a:spLocks noGrp="1"/>
          </p:cNvSpPr>
          <p:nvPr>
            <p:ph type="ftr" idx="11"/>
          </p:nvPr>
        </p:nvSpPr>
        <p:spPr>
          <a:xfrm>
            <a:off x="1237680" y="6126840"/>
            <a:ext cx="7021080" cy="45864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slide" Target="slide4.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7.xml"/><Relationship Id="rId5" Type="http://schemas.openxmlformats.org/officeDocument/2006/relationships/slide" Target="slide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32.png"/><Relationship Id="rId4" Type="http://schemas.openxmlformats.org/officeDocument/2006/relationships/slide" Target="slide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32.png"/><Relationship Id="rId4" Type="http://schemas.openxmlformats.org/officeDocument/2006/relationships/slide" Target="slide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7.xml"/><Relationship Id="rId5" Type="http://schemas.openxmlformats.org/officeDocument/2006/relationships/slide" Target="slide4.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7.xml"/><Relationship Id="rId5" Type="http://schemas.openxmlformats.org/officeDocument/2006/relationships/slide" Target="slide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slide" Target="slide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slide" Target="slide4.xml"/></Relationships>
</file>

<file path=ppt/slides/_rels/slide2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7.xml"/><Relationship Id="rId1" Type="http://schemas.openxmlformats.org/officeDocument/2006/relationships/slideLayout" Target="../slideLayouts/slideLayout12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21.xml"/><Relationship Id="rId4" Type="http://schemas.openxmlformats.org/officeDocument/2006/relationships/slide" Target="slide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21.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9.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0.xml"/><Relationship Id="rId1" Type="http://schemas.openxmlformats.org/officeDocument/2006/relationships/slideLayout" Target="../slideLayouts/slideLayout4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4.xml"/><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97.xml"/><Relationship Id="rId6" Type="http://schemas.openxmlformats.org/officeDocument/2006/relationships/image" Target="../media/image49.png"/><Relationship Id="rId5" Type="http://schemas.openxmlformats.org/officeDocument/2006/relationships/image" Target="../media/image27.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slide" Target="slide4.xml"/><Relationship Id="rId2" Type="http://schemas.openxmlformats.org/officeDocument/2006/relationships/notesSlide" Target="../notesSlides/notesSlide35.xml"/><Relationship Id="rId1" Type="http://schemas.openxmlformats.org/officeDocument/2006/relationships/slideLayout" Target="../slideLayouts/slideLayout97.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5.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slide" Target="slide11.xml"/><Relationship Id="rId11" Type="http://schemas.openxmlformats.org/officeDocument/2006/relationships/slide" Target="slide80.xml"/><Relationship Id="rId5" Type="http://schemas.openxmlformats.org/officeDocument/2006/relationships/slide" Target="slide78.xml"/><Relationship Id="rId10" Type="http://schemas.openxmlformats.org/officeDocument/2006/relationships/slide" Target="slide31.xml"/><Relationship Id="rId4" Type="http://schemas.openxmlformats.org/officeDocument/2006/relationships/slide" Target="slide14.xml"/><Relationship Id="rId9" Type="http://schemas.openxmlformats.org/officeDocument/2006/relationships/slide" Target="slide9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slide" Target="slide4.xml"/><Relationship Id="rId2" Type="http://schemas.openxmlformats.org/officeDocument/2006/relationships/notesSlide" Target="../notesSlides/notesSlide44.xml"/><Relationship Id="rId1" Type="http://schemas.openxmlformats.org/officeDocument/2006/relationships/slideLayout" Target="../slideLayouts/slideLayout97.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slide" Target="slide4.xml"/><Relationship Id="rId2" Type="http://schemas.openxmlformats.org/officeDocument/2006/relationships/notesSlide" Target="../notesSlides/notesSlide54.xml"/><Relationship Id="rId1" Type="http://schemas.openxmlformats.org/officeDocument/2006/relationships/slideLayout" Target="../slideLayouts/slideLayout97.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slide" Target="slide4.xml"/><Relationship Id="rId2" Type="http://schemas.openxmlformats.org/officeDocument/2006/relationships/notesSlide" Target="../notesSlides/notesSlide59.xml"/><Relationship Id="rId1" Type="http://schemas.openxmlformats.org/officeDocument/2006/relationships/slideLayout" Target="../slideLayouts/slideLayout97.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2.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slide" Target="slide4.xml"/><Relationship Id="rId2" Type="http://schemas.openxmlformats.org/officeDocument/2006/relationships/notesSlide" Target="../notesSlides/notesSlide61.xml"/><Relationship Id="rId1" Type="http://schemas.openxmlformats.org/officeDocument/2006/relationships/slideLayout" Target="../slideLayouts/slideLayout97.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6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9.xml"/><Relationship Id="rId1" Type="http://schemas.openxmlformats.org/officeDocument/2006/relationships/slideLayout" Target="../slideLayouts/slideLayout9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slide" Target="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8.xml"/><Relationship Id="rId1" Type="http://schemas.openxmlformats.org/officeDocument/2006/relationships/slideLayout" Target="../slideLayouts/slideLayout85.xml"/></Relationships>
</file>

<file path=ppt/slides/_rels/slide79.xml.rels><?xml version="1.0" encoding="UTF-8" standalone="yes"?>
<Relationships xmlns="http://schemas.openxmlformats.org/package/2006/relationships"><Relationship Id="rId3" Type="http://schemas.openxmlformats.org/officeDocument/2006/relationships/hyperlink" Target="http://drive.google.com/file/d/1PKgnQn-uasby3XijdiYKK2xeJOrqFHX2/view" TargetMode="External"/><Relationship Id="rId2" Type="http://schemas.openxmlformats.org/officeDocument/2006/relationships/notesSlide" Target="../notesSlides/notesSlide79.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slide" Target="slide4.xml"/><Relationship Id="rId4" Type="http://schemas.openxmlformats.org/officeDocument/2006/relationships/image" Target="../media/image16.jpg"/></Relationships>
</file>

<file path=ppt/slides/_rels/slide8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0.xml"/><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3.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4.xml"/><Relationship Id="rId1" Type="http://schemas.openxmlformats.org/officeDocument/2006/relationships/slideLayout" Target="../slideLayouts/slideLayout97.xml"/><Relationship Id="rId6" Type="http://schemas.openxmlformats.org/officeDocument/2006/relationships/slide" Target="slide4.xml"/><Relationship Id="rId5" Type="http://schemas.openxmlformats.org/officeDocument/2006/relationships/image" Target="../media/image93.png"/><Relationship Id="rId4" Type="http://schemas.openxmlformats.org/officeDocument/2006/relationships/image" Target="../media/image92.jpg"/></Relationships>
</file>

<file path=ppt/slides/_rels/slide8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5.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6.xml"/><Relationship Id="rId1" Type="http://schemas.openxmlformats.org/officeDocument/2006/relationships/slideLayout" Target="../slideLayouts/slideLayout37.xml"/><Relationship Id="rId4" Type="http://schemas.openxmlformats.org/officeDocument/2006/relationships/slide" Target="slide4.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8.xml"/><Relationship Id="rId1" Type="http://schemas.openxmlformats.org/officeDocument/2006/relationships/slideLayout" Target="../slideLayouts/slideLayout97.xml"/><Relationship Id="rId5" Type="http://schemas.openxmlformats.org/officeDocument/2006/relationships/slide" Target="slide4.xml"/><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9.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0.xml"/><Relationship Id="rId1" Type="http://schemas.openxmlformats.org/officeDocument/2006/relationships/slideLayout" Target="../slideLayouts/slideLayout97.xml"/><Relationship Id="rId4" Type="http://schemas.openxmlformats.org/officeDocument/2006/relationships/slide" Target="slide4.xml"/></Relationships>
</file>

<file path=ppt/slides/_rels/slide9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1.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6"/>
        <p:cNvGrpSpPr/>
        <p:nvPr/>
      </p:nvGrpSpPr>
      <p:grpSpPr>
        <a:xfrm>
          <a:off x="0" y="0"/>
          <a:ext cx="0" cy="0"/>
          <a:chOff x="0" y="0"/>
          <a:chExt cx="0" cy="0"/>
        </a:xfrm>
      </p:grpSpPr>
      <p:sp>
        <p:nvSpPr>
          <p:cNvPr id="677" name="Google Shape;677;p157"/>
          <p:cNvSpPr/>
          <p:nvPr/>
        </p:nvSpPr>
        <p:spPr>
          <a:xfrm rot="2673564">
            <a:off x="1746069" y="1618565"/>
            <a:ext cx="1867301" cy="1728019"/>
          </a:xfrm>
          <a:custGeom>
            <a:avLst/>
            <a:gdLst/>
            <a:ahLst/>
            <a:cxnLst/>
            <a:rect l="l" t="t" r="r" b="b"/>
            <a:pathLst>
              <a:path w="23341" h="21600" extrusionOk="0">
                <a:moveTo>
                  <a:pt x="0" y="21600"/>
                </a:moveTo>
                <a:lnTo>
                  <a:pt x="11671" y="0"/>
                </a:lnTo>
                <a:lnTo>
                  <a:pt x="23341" y="21600"/>
                </a:lnTo>
                <a:close/>
              </a:path>
            </a:pathLst>
          </a:custGeom>
          <a:solidFill>
            <a:srgbClr val="DEEBF7"/>
          </a:solidFill>
          <a:ln>
            <a:noFill/>
          </a:ln>
        </p:spPr>
      </p:sp>
      <p:sp>
        <p:nvSpPr>
          <p:cNvPr id="678" name="Google Shape;678;p157"/>
          <p:cNvSpPr txBox="1"/>
          <p:nvPr/>
        </p:nvSpPr>
        <p:spPr>
          <a:xfrm>
            <a:off x="2214780" y="2209695"/>
            <a:ext cx="6693900" cy="70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4000" b="1" i="0" u="none" strike="noStrike" cap="none">
                <a:solidFill>
                  <a:srgbClr val="008BD2"/>
                </a:solidFill>
                <a:latin typeface="Roboto"/>
                <a:ea typeface="Roboto"/>
                <a:cs typeface="Roboto"/>
                <a:sym typeface="Roboto"/>
              </a:rPr>
              <a:t>Présentation</a:t>
            </a:r>
            <a:endParaRPr sz="4000" b="0" i="0" u="none" strike="noStrike" cap="none">
              <a:latin typeface="Arial"/>
              <a:ea typeface="Arial"/>
              <a:cs typeface="Arial"/>
              <a:sym typeface="Arial"/>
            </a:endParaRPr>
          </a:p>
        </p:txBody>
      </p:sp>
      <p:sp>
        <p:nvSpPr>
          <p:cNvPr id="679" name="Google Shape;679;p157"/>
          <p:cNvSpPr txBox="1"/>
          <p:nvPr/>
        </p:nvSpPr>
        <p:spPr>
          <a:xfrm>
            <a:off x="2214778" y="2917400"/>
            <a:ext cx="3621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700" b="1" i="0" u="none" strike="noStrike" cap="none">
                <a:solidFill>
                  <a:srgbClr val="E85292"/>
                </a:solidFill>
                <a:latin typeface="Roboto"/>
                <a:ea typeface="Roboto"/>
                <a:cs typeface="Roboto"/>
                <a:sym typeface="Roboto"/>
              </a:rPr>
              <a:t>Margaux Martineau</a:t>
            </a:r>
            <a:endParaRPr sz="2700" b="0" i="0" u="none" strike="noStrike" cap="none">
              <a:solidFill>
                <a:srgbClr val="E85292"/>
              </a:solidFill>
              <a:latin typeface="Arial"/>
              <a:ea typeface="Arial"/>
              <a:cs typeface="Arial"/>
              <a:sym typeface="Arial"/>
            </a:endParaRPr>
          </a:p>
        </p:txBody>
      </p:sp>
      <p:sp>
        <p:nvSpPr>
          <p:cNvPr id="680" name="Google Shape;680;p157"/>
          <p:cNvSpPr txBox="1"/>
          <p:nvPr/>
        </p:nvSpPr>
        <p:spPr>
          <a:xfrm>
            <a:off x="2214778" y="4086800"/>
            <a:ext cx="3621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100">
                <a:solidFill>
                  <a:srgbClr val="C4D000"/>
                </a:solidFill>
                <a:latin typeface="Roboto"/>
                <a:ea typeface="Roboto"/>
                <a:cs typeface="Roboto"/>
                <a:sym typeface="Roboto"/>
              </a:rPr>
              <a:t>Juin 2022 - Juin 2023</a:t>
            </a:r>
            <a:endParaRPr sz="2100" b="0" i="0" u="none" strike="noStrike" cap="none">
              <a:solidFill>
                <a:srgbClr val="C4D000"/>
              </a:solidFill>
              <a:latin typeface="Arial"/>
              <a:ea typeface="Arial"/>
              <a:cs typeface="Arial"/>
              <a:sym typeface="Arial"/>
            </a:endParaRPr>
          </a:p>
        </p:txBody>
      </p:sp>
      <p:sp>
        <p:nvSpPr>
          <p:cNvPr id="681" name="Google Shape;681;p157"/>
          <p:cNvSpPr txBox="1"/>
          <p:nvPr/>
        </p:nvSpPr>
        <p:spPr>
          <a:xfrm>
            <a:off x="2214775" y="3502100"/>
            <a:ext cx="85497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700" b="1">
                <a:solidFill>
                  <a:srgbClr val="F5D713"/>
                </a:solidFill>
                <a:latin typeface="Roboto"/>
                <a:ea typeface="Roboto"/>
                <a:cs typeface="Roboto"/>
                <a:sym typeface="Roboto"/>
              </a:rPr>
              <a:t>Titre : Concepteur Développeur d’Application</a:t>
            </a:r>
            <a:endParaRPr sz="2700" b="0" i="0" u="none" strike="noStrike" cap="none">
              <a:solidFill>
                <a:srgbClr val="F5D713"/>
              </a:solidFill>
              <a:latin typeface="Arial"/>
              <a:ea typeface="Arial"/>
              <a:cs typeface="Arial"/>
              <a:sym typeface="Arial"/>
            </a:endParaRPr>
          </a:p>
        </p:txBody>
      </p:sp>
      <p:pic>
        <p:nvPicPr>
          <p:cNvPr id="682" name="Google Shape;682;p157"/>
          <p:cNvPicPr preferRelativeResize="0"/>
          <p:nvPr/>
        </p:nvPicPr>
        <p:blipFill>
          <a:blip r:embed="rId3">
            <a:alphaModFix/>
          </a:blip>
          <a:stretch>
            <a:fillRect/>
          </a:stretch>
        </p:blipFill>
        <p:spPr>
          <a:xfrm>
            <a:off x="10764550" y="328000"/>
            <a:ext cx="1017000" cy="1017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cxnSp>
        <p:nvCxnSpPr>
          <p:cNvPr id="1069" name="Google Shape;1069;p166"/>
          <p:cNvCxnSpPr/>
          <p:nvPr/>
        </p:nvCxnSpPr>
        <p:spPr>
          <a:xfrm rot="10800000" flipH="1">
            <a:off x="-19362" y="6089155"/>
            <a:ext cx="9381600" cy="10200"/>
          </a:xfrm>
          <a:prstGeom prst="straightConnector1">
            <a:avLst/>
          </a:prstGeom>
          <a:noFill/>
          <a:ln w="9525" cap="flat" cmpd="sng">
            <a:solidFill>
              <a:srgbClr val="306DA1"/>
            </a:solidFill>
            <a:prstDash val="solid"/>
            <a:round/>
            <a:headEnd type="none" w="med" len="med"/>
            <a:tailEnd type="none" w="med" len="med"/>
          </a:ln>
        </p:spPr>
      </p:cxnSp>
      <p:cxnSp>
        <p:nvCxnSpPr>
          <p:cNvPr id="1070" name="Google Shape;1070;p166"/>
          <p:cNvCxnSpPr>
            <a:stCxn id="1071" idx="6"/>
            <a:endCxn id="1072" idx="2"/>
          </p:cNvCxnSpPr>
          <p:nvPr/>
        </p:nvCxnSpPr>
        <p:spPr>
          <a:xfrm rot="10800000" flipH="1">
            <a:off x="6288963" y="1976391"/>
            <a:ext cx="3657600" cy="1509000"/>
          </a:xfrm>
          <a:prstGeom prst="bentConnector3">
            <a:avLst>
              <a:gd name="adj1" fmla="val 50000"/>
            </a:avLst>
          </a:prstGeom>
          <a:noFill/>
          <a:ln w="19050" cap="flat" cmpd="sng">
            <a:solidFill>
              <a:srgbClr val="DF3684"/>
            </a:solidFill>
            <a:prstDash val="solid"/>
            <a:round/>
            <a:headEnd type="none" w="med" len="med"/>
            <a:tailEnd type="none" w="med" len="med"/>
          </a:ln>
        </p:spPr>
      </p:cxnSp>
      <p:cxnSp>
        <p:nvCxnSpPr>
          <p:cNvPr id="1073" name="Google Shape;1073;p166"/>
          <p:cNvCxnSpPr>
            <a:stCxn id="1072" idx="6"/>
          </p:cNvCxnSpPr>
          <p:nvPr/>
        </p:nvCxnSpPr>
        <p:spPr>
          <a:xfrm rot="10800000" flipH="1">
            <a:off x="10739759" y="1974621"/>
            <a:ext cx="1604400" cy="1800"/>
          </a:xfrm>
          <a:prstGeom prst="straightConnector1">
            <a:avLst/>
          </a:prstGeom>
          <a:noFill/>
          <a:ln w="19050" cap="flat" cmpd="sng">
            <a:solidFill>
              <a:srgbClr val="DF3684"/>
            </a:solidFill>
            <a:prstDash val="solid"/>
            <a:round/>
            <a:headEnd type="none" w="med" len="med"/>
            <a:tailEnd type="none" w="med" len="med"/>
          </a:ln>
        </p:spPr>
      </p:cxnSp>
      <p:cxnSp>
        <p:nvCxnSpPr>
          <p:cNvPr id="1074" name="Google Shape;1074;p166"/>
          <p:cNvCxnSpPr>
            <a:endCxn id="1075" idx="2"/>
          </p:cNvCxnSpPr>
          <p:nvPr/>
        </p:nvCxnSpPr>
        <p:spPr>
          <a:xfrm>
            <a:off x="-504031" y="2041087"/>
            <a:ext cx="1919700" cy="0"/>
          </a:xfrm>
          <a:prstGeom prst="straightConnector1">
            <a:avLst/>
          </a:prstGeom>
          <a:noFill/>
          <a:ln w="19050" cap="flat" cmpd="sng">
            <a:solidFill>
              <a:srgbClr val="DF3684"/>
            </a:solidFill>
            <a:prstDash val="solid"/>
            <a:round/>
            <a:headEnd type="none" w="med" len="med"/>
            <a:tailEnd type="none" w="med" len="med"/>
          </a:ln>
        </p:spPr>
      </p:cxnSp>
      <p:cxnSp>
        <p:nvCxnSpPr>
          <p:cNvPr id="1076" name="Google Shape;1076;p166"/>
          <p:cNvCxnSpPr>
            <a:stCxn id="1075" idx="6"/>
            <a:endCxn id="1071" idx="2"/>
          </p:cNvCxnSpPr>
          <p:nvPr/>
        </p:nvCxnSpPr>
        <p:spPr>
          <a:xfrm>
            <a:off x="2208963" y="2041191"/>
            <a:ext cx="3286500" cy="1444200"/>
          </a:xfrm>
          <a:prstGeom prst="bentConnector3">
            <a:avLst>
              <a:gd name="adj1" fmla="val 50000"/>
            </a:avLst>
          </a:prstGeom>
          <a:noFill/>
          <a:ln w="19050" cap="flat" cmpd="sng">
            <a:solidFill>
              <a:srgbClr val="DF3684"/>
            </a:solidFill>
            <a:prstDash val="solid"/>
            <a:round/>
            <a:headEnd type="none" w="med" len="med"/>
            <a:tailEnd type="none" w="med" len="med"/>
          </a:ln>
        </p:spPr>
      </p:cxnSp>
      <p:grpSp>
        <p:nvGrpSpPr>
          <p:cNvPr id="1077" name="Google Shape;1077;p166"/>
          <p:cNvGrpSpPr/>
          <p:nvPr/>
        </p:nvGrpSpPr>
        <p:grpSpPr>
          <a:xfrm>
            <a:off x="798544" y="1049011"/>
            <a:ext cx="2027276" cy="2907885"/>
            <a:chOff x="624263" y="1228550"/>
            <a:chExt cx="1518900" cy="1897726"/>
          </a:xfrm>
        </p:grpSpPr>
        <p:sp>
          <p:nvSpPr>
            <p:cNvPr id="1078" name="Google Shape;1078;p166"/>
            <p:cNvSpPr txBox="1"/>
            <p:nvPr/>
          </p:nvSpPr>
          <p:spPr>
            <a:xfrm>
              <a:off x="624263" y="2609076"/>
              <a:ext cx="15189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fr-FR" sz="1200">
                  <a:latin typeface="Roboto"/>
                  <a:ea typeface="Roboto"/>
                  <a:cs typeface="Roboto"/>
                  <a:sym typeface="Roboto"/>
                </a:rPr>
                <a:t>Télépaiement / Interface de paiement</a:t>
              </a:r>
              <a:endParaRPr sz="1200">
                <a:solidFill>
                  <a:srgbClr val="000000"/>
                </a:solidFill>
                <a:latin typeface="Roboto"/>
                <a:ea typeface="Roboto"/>
                <a:cs typeface="Roboto"/>
                <a:sym typeface="Roboto"/>
              </a:endParaRPr>
            </a:p>
          </p:txBody>
        </p:sp>
        <p:sp>
          <p:nvSpPr>
            <p:cNvPr id="1079" name="Google Shape;1079;p166"/>
            <p:cNvSpPr txBox="1"/>
            <p:nvPr/>
          </p:nvSpPr>
          <p:spPr>
            <a:xfrm>
              <a:off x="624263" y="2266775"/>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1800">
                  <a:latin typeface="Fira Sans Extra Condensed SemiBold"/>
                  <a:ea typeface="Fira Sans Extra Condensed SemiBold"/>
                  <a:cs typeface="Fira Sans Extra Condensed SemiBold"/>
                  <a:sym typeface="Fira Sans Extra Condensed SemiBold"/>
                </a:rPr>
                <a:t>TAI</a:t>
              </a:r>
              <a:endParaRPr sz="1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80" name="Google Shape;1080;p166"/>
            <p:cNvSpPr txBox="1"/>
            <p:nvPr/>
          </p:nvSpPr>
          <p:spPr>
            <a:xfrm>
              <a:off x="624263" y="1228550"/>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400">
                  <a:solidFill>
                    <a:srgbClr val="000000"/>
                  </a:solidFill>
                  <a:latin typeface="Fira Sans Extra Condensed SemiBold"/>
                  <a:ea typeface="Fira Sans Extra Condensed SemiBold"/>
                  <a:cs typeface="Fira Sans Extra Condensed SemiBold"/>
                  <a:sym typeface="Fira Sans Extra Condensed SemiBold"/>
                </a:rPr>
                <a:t>0</a:t>
              </a:r>
              <a:r>
                <a:rPr lang="fr-FR" sz="2400">
                  <a:latin typeface="Fira Sans Extra Condensed SemiBold"/>
                  <a:ea typeface="Fira Sans Extra Condensed SemiBold"/>
                  <a:cs typeface="Fira Sans Extra Condensed SemiBold"/>
                  <a:sym typeface="Fira Sans Extra Condensed SemiBold"/>
                </a:rPr>
                <a:t>5</a:t>
              </a:r>
              <a:endParaRPr sz="24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081" name="Google Shape;1081;p166"/>
          <p:cNvGrpSpPr/>
          <p:nvPr/>
        </p:nvGrpSpPr>
        <p:grpSpPr>
          <a:xfrm>
            <a:off x="4878564" y="2496480"/>
            <a:ext cx="2027276" cy="2882947"/>
            <a:chOff x="2754675" y="2431288"/>
            <a:chExt cx="1518900" cy="1881451"/>
          </a:xfrm>
        </p:grpSpPr>
        <p:sp>
          <p:nvSpPr>
            <p:cNvPr id="1082" name="Google Shape;1082;p166"/>
            <p:cNvSpPr txBox="1"/>
            <p:nvPr/>
          </p:nvSpPr>
          <p:spPr>
            <a:xfrm>
              <a:off x="2754675" y="3795538"/>
              <a:ext cx="15189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fr-FR" sz="1200">
                  <a:latin typeface="Roboto"/>
                  <a:ea typeface="Roboto"/>
                  <a:cs typeface="Roboto"/>
                  <a:sym typeface="Roboto"/>
                </a:rPr>
                <a:t>Site de télépaiement du forfait de post-stationnement </a:t>
              </a:r>
              <a:endParaRPr sz="1200">
                <a:solidFill>
                  <a:srgbClr val="000000"/>
                </a:solidFill>
                <a:latin typeface="Roboto"/>
                <a:ea typeface="Roboto"/>
                <a:cs typeface="Roboto"/>
                <a:sym typeface="Roboto"/>
              </a:endParaRPr>
            </a:p>
          </p:txBody>
        </p:sp>
        <p:sp>
          <p:nvSpPr>
            <p:cNvPr id="1083" name="Google Shape;1083;p166"/>
            <p:cNvSpPr txBox="1"/>
            <p:nvPr/>
          </p:nvSpPr>
          <p:spPr>
            <a:xfrm>
              <a:off x="2754675" y="3453238"/>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1800">
                  <a:latin typeface="Fira Sans Extra Condensed SemiBold"/>
                  <a:ea typeface="Fira Sans Extra Condensed SemiBold"/>
                  <a:cs typeface="Fira Sans Extra Condensed SemiBold"/>
                  <a:sym typeface="Fira Sans Extra Condensed SemiBold"/>
                </a:rPr>
                <a:t>TFI</a:t>
              </a:r>
              <a:endParaRPr sz="1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84" name="Google Shape;1084;p166"/>
            <p:cNvSpPr txBox="1"/>
            <p:nvPr/>
          </p:nvSpPr>
          <p:spPr>
            <a:xfrm>
              <a:off x="2754675" y="2431288"/>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400">
                  <a:solidFill>
                    <a:srgbClr val="000000"/>
                  </a:solidFill>
                  <a:latin typeface="Fira Sans Extra Condensed SemiBold"/>
                  <a:ea typeface="Fira Sans Extra Condensed SemiBold"/>
                  <a:cs typeface="Fira Sans Extra Condensed SemiBold"/>
                  <a:sym typeface="Fira Sans Extra Condensed SemiBold"/>
                </a:rPr>
                <a:t>0</a:t>
              </a:r>
              <a:r>
                <a:rPr lang="fr-FR" sz="2400">
                  <a:latin typeface="Fira Sans Extra Condensed SemiBold"/>
                  <a:ea typeface="Fira Sans Extra Condensed SemiBold"/>
                  <a:cs typeface="Fira Sans Extra Condensed SemiBold"/>
                  <a:sym typeface="Fira Sans Extra Condensed SemiBold"/>
                </a:rPr>
                <a:t>6</a:t>
              </a:r>
              <a:endParaRPr sz="24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085" name="Google Shape;1085;p166"/>
          <p:cNvGrpSpPr/>
          <p:nvPr/>
        </p:nvGrpSpPr>
        <p:grpSpPr>
          <a:xfrm>
            <a:off x="9328962" y="991830"/>
            <a:ext cx="2027276" cy="2898500"/>
            <a:chOff x="7015500" y="946850"/>
            <a:chExt cx="1518900" cy="1891601"/>
          </a:xfrm>
        </p:grpSpPr>
        <p:sp>
          <p:nvSpPr>
            <p:cNvPr id="1086" name="Google Shape;1086;p166"/>
            <p:cNvSpPr txBox="1"/>
            <p:nvPr/>
          </p:nvSpPr>
          <p:spPr>
            <a:xfrm>
              <a:off x="7015500" y="2321251"/>
              <a:ext cx="15189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fr-FR" sz="1200">
                  <a:latin typeface="Roboto"/>
                  <a:ea typeface="Roboto"/>
                  <a:cs typeface="Roboto"/>
                  <a:sym typeface="Roboto"/>
                </a:rPr>
                <a:t>  Application Mobile Amendes.gouv</a:t>
              </a:r>
              <a:endParaRPr sz="1200">
                <a:solidFill>
                  <a:srgbClr val="000000"/>
                </a:solidFill>
                <a:latin typeface="Roboto"/>
                <a:ea typeface="Roboto"/>
                <a:cs typeface="Roboto"/>
                <a:sym typeface="Roboto"/>
              </a:endParaRPr>
            </a:p>
          </p:txBody>
        </p:sp>
        <p:sp>
          <p:nvSpPr>
            <p:cNvPr id="1087" name="Google Shape;1087;p166"/>
            <p:cNvSpPr txBox="1"/>
            <p:nvPr/>
          </p:nvSpPr>
          <p:spPr>
            <a:xfrm>
              <a:off x="7015500" y="1978950"/>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1800">
                  <a:latin typeface="Fira Sans Extra Condensed SemiBold"/>
                  <a:ea typeface="Fira Sans Extra Condensed SemiBold"/>
                  <a:cs typeface="Fira Sans Extra Condensed SemiBold"/>
                  <a:sym typeface="Fira Sans Extra Condensed SemiBold"/>
                </a:rPr>
                <a:t>TAM</a:t>
              </a:r>
              <a:endParaRPr sz="1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88" name="Google Shape;1088;p166"/>
            <p:cNvSpPr txBox="1"/>
            <p:nvPr/>
          </p:nvSpPr>
          <p:spPr>
            <a:xfrm>
              <a:off x="7015500" y="946850"/>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400">
                  <a:solidFill>
                    <a:srgbClr val="000000"/>
                  </a:solidFill>
                  <a:latin typeface="Fira Sans Extra Condensed SemiBold"/>
                  <a:ea typeface="Fira Sans Extra Condensed SemiBold"/>
                  <a:cs typeface="Fira Sans Extra Condensed SemiBold"/>
                  <a:sym typeface="Fira Sans Extra Condensed SemiBold"/>
                </a:rPr>
                <a:t>0</a:t>
              </a:r>
              <a:r>
                <a:rPr lang="fr-FR" sz="2400">
                  <a:latin typeface="Fira Sans Extra Condensed SemiBold"/>
                  <a:ea typeface="Fira Sans Extra Condensed SemiBold"/>
                  <a:cs typeface="Fira Sans Extra Condensed SemiBold"/>
                  <a:sym typeface="Fira Sans Extra Condensed SemiBold"/>
                </a:rPr>
                <a:t>7</a:t>
              </a:r>
              <a:endParaRPr sz="24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089" name="Google Shape;1089;p166"/>
          <p:cNvGrpSpPr/>
          <p:nvPr/>
        </p:nvGrpSpPr>
        <p:grpSpPr>
          <a:xfrm flipH="1">
            <a:off x="166279" y="4522512"/>
            <a:ext cx="2987734" cy="1576844"/>
            <a:chOff x="4451900" y="2562325"/>
            <a:chExt cx="1270025" cy="583800"/>
          </a:xfrm>
        </p:grpSpPr>
        <p:sp>
          <p:nvSpPr>
            <p:cNvPr id="1090" name="Google Shape;1090;p166"/>
            <p:cNvSpPr/>
            <p:nvPr/>
          </p:nvSpPr>
          <p:spPr>
            <a:xfrm>
              <a:off x="4764625" y="2562325"/>
              <a:ext cx="957300" cy="583800"/>
            </a:xfrm>
            <a:custGeom>
              <a:avLst/>
              <a:gdLst/>
              <a:ahLst/>
              <a:cxnLst/>
              <a:rect l="l" t="t" r="r" b="b"/>
              <a:pathLst>
                <a:path w="38292" h="23352" extrusionOk="0">
                  <a:moveTo>
                    <a:pt x="36547" y="1"/>
                  </a:moveTo>
                  <a:cubicBezTo>
                    <a:pt x="36529" y="1"/>
                    <a:pt x="36511" y="1"/>
                    <a:pt x="36493" y="1"/>
                  </a:cubicBezTo>
                  <a:lnTo>
                    <a:pt x="5638" y="1"/>
                  </a:lnTo>
                  <a:cubicBezTo>
                    <a:pt x="4537" y="35"/>
                    <a:pt x="3637" y="802"/>
                    <a:pt x="3436" y="1903"/>
                  </a:cubicBezTo>
                  <a:lnTo>
                    <a:pt x="201" y="21450"/>
                  </a:lnTo>
                  <a:cubicBezTo>
                    <a:pt x="1" y="22451"/>
                    <a:pt x="768" y="23351"/>
                    <a:pt x="1802" y="23351"/>
                  </a:cubicBezTo>
                  <a:lnTo>
                    <a:pt x="32657" y="23351"/>
                  </a:lnTo>
                  <a:cubicBezTo>
                    <a:pt x="33725" y="23285"/>
                    <a:pt x="34659" y="22518"/>
                    <a:pt x="34859" y="21450"/>
                  </a:cubicBezTo>
                  <a:lnTo>
                    <a:pt x="38094" y="1903"/>
                  </a:lnTo>
                  <a:cubicBezTo>
                    <a:pt x="38291" y="919"/>
                    <a:pt x="37554" y="1"/>
                    <a:pt x="3654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66"/>
            <p:cNvSpPr/>
            <p:nvPr/>
          </p:nvSpPr>
          <p:spPr>
            <a:xfrm>
              <a:off x="4451900" y="3113575"/>
              <a:ext cx="743900" cy="32550"/>
            </a:xfrm>
            <a:custGeom>
              <a:avLst/>
              <a:gdLst/>
              <a:ahLst/>
              <a:cxnLst/>
              <a:rect l="l" t="t" r="r" b="b"/>
              <a:pathLst>
                <a:path w="29756" h="1302" extrusionOk="0">
                  <a:moveTo>
                    <a:pt x="368" y="1"/>
                  </a:moveTo>
                  <a:cubicBezTo>
                    <a:pt x="167" y="1"/>
                    <a:pt x="1" y="167"/>
                    <a:pt x="1" y="367"/>
                  </a:cubicBezTo>
                  <a:lnTo>
                    <a:pt x="1" y="935"/>
                  </a:lnTo>
                  <a:cubicBezTo>
                    <a:pt x="1" y="1135"/>
                    <a:pt x="167" y="1301"/>
                    <a:pt x="368" y="1301"/>
                  </a:cubicBezTo>
                  <a:lnTo>
                    <a:pt x="29422" y="1301"/>
                  </a:lnTo>
                  <a:cubicBezTo>
                    <a:pt x="29588" y="1301"/>
                    <a:pt x="29755" y="1135"/>
                    <a:pt x="29755" y="935"/>
                  </a:cubicBezTo>
                  <a:lnTo>
                    <a:pt x="29755" y="367"/>
                  </a:lnTo>
                  <a:cubicBezTo>
                    <a:pt x="29755" y="167"/>
                    <a:pt x="29588" y="1"/>
                    <a:pt x="29422"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166"/>
          <p:cNvSpPr txBox="1"/>
          <p:nvPr/>
        </p:nvSpPr>
        <p:spPr>
          <a:xfrm>
            <a:off x="1209725" y="324225"/>
            <a:ext cx="6686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7 applications dans le projet TMA - PNUM</a:t>
            </a:r>
            <a:endParaRPr sz="2500" b="1">
              <a:solidFill>
                <a:schemeClr val="dk2"/>
              </a:solidFill>
              <a:latin typeface="Roboto"/>
              <a:ea typeface="Roboto"/>
              <a:cs typeface="Roboto"/>
              <a:sym typeface="Roboto"/>
            </a:endParaRPr>
          </a:p>
        </p:txBody>
      </p:sp>
      <p:grpSp>
        <p:nvGrpSpPr>
          <p:cNvPr id="1093" name="Google Shape;1093;p166"/>
          <p:cNvGrpSpPr/>
          <p:nvPr/>
        </p:nvGrpSpPr>
        <p:grpSpPr>
          <a:xfrm>
            <a:off x="5495706" y="3088884"/>
            <a:ext cx="793211" cy="793164"/>
            <a:chOff x="2351050" y="1934475"/>
            <a:chExt cx="465800" cy="465800"/>
          </a:xfrm>
        </p:grpSpPr>
        <p:sp>
          <p:nvSpPr>
            <p:cNvPr id="1094" name="Google Shape;1094;p166"/>
            <p:cNvSpPr/>
            <p:nvPr/>
          </p:nvSpPr>
          <p:spPr>
            <a:xfrm>
              <a:off x="2351050" y="1934550"/>
              <a:ext cx="465800" cy="385500"/>
            </a:xfrm>
            <a:custGeom>
              <a:avLst/>
              <a:gdLst/>
              <a:ahLst/>
              <a:cxnLst/>
              <a:rect l="l" t="t" r="r" b="b"/>
              <a:pathLst>
                <a:path w="18632" h="15420" extrusionOk="0">
                  <a:moveTo>
                    <a:pt x="9315" y="1"/>
                  </a:moveTo>
                  <a:cubicBezTo>
                    <a:pt x="4172" y="1"/>
                    <a:pt x="1" y="4172"/>
                    <a:pt x="1" y="9315"/>
                  </a:cubicBezTo>
                  <a:cubicBezTo>
                    <a:pt x="1" y="11617"/>
                    <a:pt x="833" y="13722"/>
                    <a:pt x="2216" y="15346"/>
                  </a:cubicBezTo>
                  <a:cubicBezTo>
                    <a:pt x="2259" y="15395"/>
                    <a:pt x="2319" y="15420"/>
                    <a:pt x="2379" y="15420"/>
                  </a:cubicBezTo>
                  <a:cubicBezTo>
                    <a:pt x="2435" y="15420"/>
                    <a:pt x="2491" y="15398"/>
                    <a:pt x="2533" y="15354"/>
                  </a:cubicBezTo>
                  <a:cubicBezTo>
                    <a:pt x="4233" y="13550"/>
                    <a:pt x="6640" y="12423"/>
                    <a:pt x="9315" y="12423"/>
                  </a:cubicBezTo>
                  <a:cubicBezTo>
                    <a:pt x="11981" y="12423"/>
                    <a:pt x="14388" y="13544"/>
                    <a:pt x="16085" y="15340"/>
                  </a:cubicBezTo>
                  <a:cubicBezTo>
                    <a:pt x="16130" y="15388"/>
                    <a:pt x="16192" y="15412"/>
                    <a:pt x="16253" y="15412"/>
                  </a:cubicBezTo>
                  <a:cubicBezTo>
                    <a:pt x="16317" y="15412"/>
                    <a:pt x="16381" y="15386"/>
                    <a:pt x="16425" y="15334"/>
                  </a:cubicBezTo>
                  <a:cubicBezTo>
                    <a:pt x="17796" y="13710"/>
                    <a:pt x="18626" y="11614"/>
                    <a:pt x="18629" y="9324"/>
                  </a:cubicBezTo>
                  <a:cubicBezTo>
                    <a:pt x="18632" y="4189"/>
                    <a:pt x="14449" y="1"/>
                    <a:pt x="931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66"/>
            <p:cNvSpPr/>
            <p:nvPr/>
          </p:nvSpPr>
          <p:spPr>
            <a:xfrm>
              <a:off x="2429200" y="1934475"/>
              <a:ext cx="309425" cy="172775"/>
            </a:xfrm>
            <a:custGeom>
              <a:avLst/>
              <a:gdLst/>
              <a:ahLst/>
              <a:cxnLst/>
              <a:rect l="l" t="t" r="r" b="b"/>
              <a:pathLst>
                <a:path w="12377" h="6911" extrusionOk="0">
                  <a:moveTo>
                    <a:pt x="6189" y="1"/>
                  </a:moveTo>
                  <a:cubicBezTo>
                    <a:pt x="3962" y="1"/>
                    <a:pt x="1864" y="688"/>
                    <a:pt x="277" y="1939"/>
                  </a:cubicBezTo>
                  <a:cubicBezTo>
                    <a:pt x="42" y="2126"/>
                    <a:pt x="1" y="2472"/>
                    <a:pt x="187" y="2708"/>
                  </a:cubicBezTo>
                  <a:cubicBezTo>
                    <a:pt x="293" y="2844"/>
                    <a:pt x="453" y="2915"/>
                    <a:pt x="615" y="2915"/>
                  </a:cubicBezTo>
                  <a:cubicBezTo>
                    <a:pt x="733" y="2915"/>
                    <a:pt x="853" y="2877"/>
                    <a:pt x="953" y="2798"/>
                  </a:cubicBezTo>
                  <a:cubicBezTo>
                    <a:pt x="2398" y="1661"/>
                    <a:pt x="4295" y="1093"/>
                    <a:pt x="6191" y="1093"/>
                  </a:cubicBezTo>
                  <a:cubicBezTo>
                    <a:pt x="8087" y="1093"/>
                    <a:pt x="9983" y="1661"/>
                    <a:pt x="11425" y="2798"/>
                  </a:cubicBezTo>
                  <a:cubicBezTo>
                    <a:pt x="11527" y="2880"/>
                    <a:pt x="11643" y="2914"/>
                    <a:pt x="11763" y="2914"/>
                  </a:cubicBezTo>
                  <a:cubicBezTo>
                    <a:pt x="11923" y="2914"/>
                    <a:pt x="12083" y="2842"/>
                    <a:pt x="12193" y="2708"/>
                  </a:cubicBezTo>
                  <a:cubicBezTo>
                    <a:pt x="12377" y="2472"/>
                    <a:pt x="12339" y="2129"/>
                    <a:pt x="12100" y="1939"/>
                  </a:cubicBezTo>
                  <a:cubicBezTo>
                    <a:pt x="10514" y="691"/>
                    <a:pt x="8415" y="1"/>
                    <a:pt x="6189" y="1"/>
                  </a:cubicBezTo>
                  <a:close/>
                  <a:moveTo>
                    <a:pt x="6189" y="2661"/>
                  </a:moveTo>
                  <a:cubicBezTo>
                    <a:pt x="4725" y="2661"/>
                    <a:pt x="3348" y="3115"/>
                    <a:pt x="2303" y="3936"/>
                  </a:cubicBezTo>
                  <a:cubicBezTo>
                    <a:pt x="2067" y="4125"/>
                    <a:pt x="2027" y="4469"/>
                    <a:pt x="2213" y="4705"/>
                  </a:cubicBezTo>
                  <a:cubicBezTo>
                    <a:pt x="2322" y="4841"/>
                    <a:pt x="2482" y="4912"/>
                    <a:pt x="2642" y="4912"/>
                  </a:cubicBezTo>
                  <a:cubicBezTo>
                    <a:pt x="2760" y="4912"/>
                    <a:pt x="2879" y="4874"/>
                    <a:pt x="2978" y="4795"/>
                  </a:cubicBezTo>
                  <a:cubicBezTo>
                    <a:pt x="3863" y="4099"/>
                    <a:pt x="5026" y="3751"/>
                    <a:pt x="6188" y="3751"/>
                  </a:cubicBezTo>
                  <a:cubicBezTo>
                    <a:pt x="7351" y="3751"/>
                    <a:pt x="8513" y="4099"/>
                    <a:pt x="9396" y="4795"/>
                  </a:cubicBezTo>
                  <a:cubicBezTo>
                    <a:pt x="9498" y="4873"/>
                    <a:pt x="9620" y="4911"/>
                    <a:pt x="9737" y="4911"/>
                  </a:cubicBezTo>
                  <a:cubicBezTo>
                    <a:pt x="9897" y="4911"/>
                    <a:pt x="10057" y="4844"/>
                    <a:pt x="10165" y="4705"/>
                  </a:cubicBezTo>
                  <a:cubicBezTo>
                    <a:pt x="10351" y="4469"/>
                    <a:pt x="10310" y="4122"/>
                    <a:pt x="10074" y="3936"/>
                  </a:cubicBezTo>
                  <a:cubicBezTo>
                    <a:pt x="9030" y="3115"/>
                    <a:pt x="7653" y="2661"/>
                    <a:pt x="6189" y="2661"/>
                  </a:cubicBezTo>
                  <a:close/>
                  <a:moveTo>
                    <a:pt x="6189" y="5156"/>
                  </a:moveTo>
                  <a:cubicBezTo>
                    <a:pt x="5301" y="5156"/>
                    <a:pt x="4460" y="5432"/>
                    <a:pt x="3825" y="5936"/>
                  </a:cubicBezTo>
                  <a:cubicBezTo>
                    <a:pt x="3587" y="6119"/>
                    <a:pt x="3549" y="6465"/>
                    <a:pt x="3732" y="6701"/>
                  </a:cubicBezTo>
                  <a:cubicBezTo>
                    <a:pt x="3840" y="6839"/>
                    <a:pt x="4001" y="6910"/>
                    <a:pt x="4163" y="6910"/>
                  </a:cubicBezTo>
                  <a:cubicBezTo>
                    <a:pt x="4282" y="6910"/>
                    <a:pt x="4401" y="6872"/>
                    <a:pt x="4501" y="6794"/>
                  </a:cubicBezTo>
                  <a:cubicBezTo>
                    <a:pt x="4959" y="6433"/>
                    <a:pt x="5575" y="6253"/>
                    <a:pt x="6190" y="6253"/>
                  </a:cubicBezTo>
                  <a:cubicBezTo>
                    <a:pt x="6806" y="6253"/>
                    <a:pt x="7421" y="6433"/>
                    <a:pt x="7880" y="6794"/>
                  </a:cubicBezTo>
                  <a:cubicBezTo>
                    <a:pt x="7982" y="6873"/>
                    <a:pt x="8098" y="6911"/>
                    <a:pt x="8220" y="6911"/>
                  </a:cubicBezTo>
                  <a:cubicBezTo>
                    <a:pt x="8381" y="6911"/>
                    <a:pt x="8541" y="6838"/>
                    <a:pt x="8648" y="6701"/>
                  </a:cubicBezTo>
                  <a:cubicBezTo>
                    <a:pt x="8832" y="6463"/>
                    <a:pt x="8791" y="6119"/>
                    <a:pt x="8555" y="5936"/>
                  </a:cubicBezTo>
                  <a:cubicBezTo>
                    <a:pt x="7918" y="5432"/>
                    <a:pt x="7077" y="5156"/>
                    <a:pt x="6189" y="5156"/>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66"/>
            <p:cNvSpPr/>
            <p:nvPr/>
          </p:nvSpPr>
          <p:spPr>
            <a:xfrm>
              <a:off x="2414725" y="2132850"/>
              <a:ext cx="338375" cy="267425"/>
            </a:xfrm>
            <a:custGeom>
              <a:avLst/>
              <a:gdLst/>
              <a:ahLst/>
              <a:cxnLst/>
              <a:rect l="l" t="t" r="r" b="b"/>
              <a:pathLst>
                <a:path w="13535" h="10697" extrusionOk="0">
                  <a:moveTo>
                    <a:pt x="6768" y="0"/>
                  </a:moveTo>
                  <a:cubicBezTo>
                    <a:pt x="3031" y="0"/>
                    <a:pt x="1" y="3030"/>
                    <a:pt x="1" y="6768"/>
                  </a:cubicBezTo>
                  <a:cubicBezTo>
                    <a:pt x="1" y="7146"/>
                    <a:pt x="33" y="7516"/>
                    <a:pt x="91" y="7876"/>
                  </a:cubicBezTo>
                  <a:cubicBezTo>
                    <a:pt x="1785" y="9617"/>
                    <a:pt x="4148" y="10697"/>
                    <a:pt x="6768" y="10697"/>
                  </a:cubicBezTo>
                  <a:cubicBezTo>
                    <a:pt x="7539" y="10697"/>
                    <a:pt x="8290" y="10607"/>
                    <a:pt x="9006" y="10426"/>
                  </a:cubicBezTo>
                  <a:cubicBezTo>
                    <a:pt x="10723" y="10001"/>
                    <a:pt x="13535" y="7146"/>
                    <a:pt x="13535" y="6768"/>
                  </a:cubicBezTo>
                  <a:cubicBezTo>
                    <a:pt x="13535" y="3030"/>
                    <a:pt x="10505" y="0"/>
                    <a:pt x="67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66"/>
            <p:cNvSpPr/>
            <p:nvPr/>
          </p:nvSpPr>
          <p:spPr>
            <a:xfrm>
              <a:off x="2451100" y="2133875"/>
              <a:ext cx="302000" cy="266400"/>
            </a:xfrm>
            <a:custGeom>
              <a:avLst/>
              <a:gdLst/>
              <a:ahLst/>
              <a:cxnLst/>
              <a:rect l="l" t="t" r="r" b="b"/>
              <a:pathLst>
                <a:path w="12080" h="10656" extrusionOk="0">
                  <a:moveTo>
                    <a:pt x="6040" y="0"/>
                  </a:moveTo>
                  <a:cubicBezTo>
                    <a:pt x="2647" y="364"/>
                    <a:pt x="1" y="3234"/>
                    <a:pt x="1" y="6727"/>
                  </a:cubicBezTo>
                  <a:cubicBezTo>
                    <a:pt x="1" y="7646"/>
                    <a:pt x="187" y="8528"/>
                    <a:pt x="522" y="9329"/>
                  </a:cubicBezTo>
                  <a:cubicBezTo>
                    <a:pt x="1919" y="10173"/>
                    <a:pt x="3561" y="10656"/>
                    <a:pt x="5313" y="10656"/>
                  </a:cubicBezTo>
                  <a:cubicBezTo>
                    <a:pt x="6084" y="10656"/>
                    <a:pt x="6835" y="10566"/>
                    <a:pt x="7551" y="10385"/>
                  </a:cubicBezTo>
                  <a:cubicBezTo>
                    <a:pt x="9268" y="9960"/>
                    <a:pt x="12080" y="7105"/>
                    <a:pt x="12080" y="6727"/>
                  </a:cubicBezTo>
                  <a:cubicBezTo>
                    <a:pt x="12080" y="3234"/>
                    <a:pt x="9434" y="361"/>
                    <a:pt x="604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66"/>
            <p:cNvSpPr/>
            <p:nvPr/>
          </p:nvSpPr>
          <p:spPr>
            <a:xfrm>
              <a:off x="2414725" y="2189250"/>
              <a:ext cx="336575" cy="203250"/>
            </a:xfrm>
            <a:custGeom>
              <a:avLst/>
              <a:gdLst/>
              <a:ahLst/>
              <a:cxnLst/>
              <a:rect l="l" t="t" r="r" b="b"/>
              <a:pathLst>
                <a:path w="13463" h="8130" extrusionOk="0">
                  <a:moveTo>
                    <a:pt x="1930" y="0"/>
                  </a:moveTo>
                  <a:cubicBezTo>
                    <a:pt x="737" y="1220"/>
                    <a:pt x="1" y="2890"/>
                    <a:pt x="1" y="4730"/>
                  </a:cubicBezTo>
                  <a:cubicBezTo>
                    <a:pt x="1" y="4977"/>
                    <a:pt x="15" y="5219"/>
                    <a:pt x="41" y="5457"/>
                  </a:cubicBezTo>
                  <a:lnTo>
                    <a:pt x="2221" y="5457"/>
                  </a:lnTo>
                  <a:cubicBezTo>
                    <a:pt x="2722" y="5457"/>
                    <a:pt x="3130" y="5050"/>
                    <a:pt x="3130" y="4549"/>
                  </a:cubicBezTo>
                  <a:lnTo>
                    <a:pt x="3130" y="4186"/>
                  </a:lnTo>
                  <a:cubicBezTo>
                    <a:pt x="3130" y="3883"/>
                    <a:pt x="3374" y="3638"/>
                    <a:pt x="3677" y="3638"/>
                  </a:cubicBezTo>
                  <a:lnTo>
                    <a:pt x="5109" y="3638"/>
                  </a:lnTo>
                  <a:cubicBezTo>
                    <a:pt x="5618" y="3638"/>
                    <a:pt x="6049" y="3219"/>
                    <a:pt x="6040" y="2710"/>
                  </a:cubicBezTo>
                  <a:cubicBezTo>
                    <a:pt x="6029" y="2215"/>
                    <a:pt x="5630" y="1819"/>
                    <a:pt x="5132" y="1819"/>
                  </a:cubicBezTo>
                  <a:lnTo>
                    <a:pt x="4585" y="1819"/>
                  </a:lnTo>
                  <a:lnTo>
                    <a:pt x="4585" y="911"/>
                  </a:lnTo>
                  <a:cubicBezTo>
                    <a:pt x="4585" y="408"/>
                    <a:pt x="4177" y="0"/>
                    <a:pt x="3677" y="0"/>
                  </a:cubicBezTo>
                  <a:close/>
                  <a:moveTo>
                    <a:pt x="11239" y="2911"/>
                  </a:moveTo>
                  <a:cubicBezTo>
                    <a:pt x="10738" y="2911"/>
                    <a:pt x="10330" y="3318"/>
                    <a:pt x="10330" y="3822"/>
                  </a:cubicBezTo>
                  <a:lnTo>
                    <a:pt x="10330" y="4730"/>
                  </a:lnTo>
                  <a:lnTo>
                    <a:pt x="8351" y="4730"/>
                  </a:lnTo>
                  <a:cubicBezTo>
                    <a:pt x="7839" y="4730"/>
                    <a:pt x="7408" y="5149"/>
                    <a:pt x="7420" y="5658"/>
                  </a:cubicBezTo>
                  <a:cubicBezTo>
                    <a:pt x="7431" y="6153"/>
                    <a:pt x="7833" y="6549"/>
                    <a:pt x="8328" y="6549"/>
                  </a:cubicBezTo>
                  <a:cubicBezTo>
                    <a:pt x="8631" y="6549"/>
                    <a:pt x="8875" y="6793"/>
                    <a:pt x="8875" y="7096"/>
                  </a:cubicBezTo>
                  <a:lnTo>
                    <a:pt x="8875" y="7460"/>
                  </a:lnTo>
                  <a:cubicBezTo>
                    <a:pt x="8875" y="7725"/>
                    <a:pt x="8989" y="7961"/>
                    <a:pt x="9169" y="8129"/>
                  </a:cubicBezTo>
                  <a:cubicBezTo>
                    <a:pt x="10627" y="7739"/>
                    <a:pt x="11946" y="7006"/>
                    <a:pt x="13029" y="6022"/>
                  </a:cubicBezTo>
                  <a:cubicBezTo>
                    <a:pt x="13311" y="5280"/>
                    <a:pt x="13462" y="4479"/>
                    <a:pt x="13462" y="3638"/>
                  </a:cubicBezTo>
                  <a:cubicBezTo>
                    <a:pt x="13462" y="3391"/>
                    <a:pt x="13448" y="3152"/>
                    <a:pt x="13419" y="291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66"/>
            <p:cNvSpPr/>
            <p:nvPr/>
          </p:nvSpPr>
          <p:spPr>
            <a:xfrm>
              <a:off x="2414650" y="2189250"/>
              <a:ext cx="80225" cy="136450"/>
            </a:xfrm>
            <a:custGeom>
              <a:avLst/>
              <a:gdLst/>
              <a:ahLst/>
              <a:cxnLst/>
              <a:rect l="l" t="t" r="r" b="b"/>
              <a:pathLst>
                <a:path w="3209" h="5458" extrusionOk="0">
                  <a:moveTo>
                    <a:pt x="1928" y="0"/>
                  </a:moveTo>
                  <a:cubicBezTo>
                    <a:pt x="734" y="1220"/>
                    <a:pt x="1" y="2890"/>
                    <a:pt x="1" y="4730"/>
                  </a:cubicBezTo>
                  <a:cubicBezTo>
                    <a:pt x="1" y="4977"/>
                    <a:pt x="15" y="5219"/>
                    <a:pt x="41" y="5457"/>
                  </a:cubicBezTo>
                  <a:lnTo>
                    <a:pt x="1526" y="5457"/>
                  </a:lnTo>
                  <a:cubicBezTo>
                    <a:pt x="1500" y="5219"/>
                    <a:pt x="1459" y="4977"/>
                    <a:pt x="1459" y="4730"/>
                  </a:cubicBezTo>
                  <a:cubicBezTo>
                    <a:pt x="1459" y="2890"/>
                    <a:pt x="2018" y="1220"/>
                    <a:pt x="3208"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66"/>
            <p:cNvSpPr/>
            <p:nvPr/>
          </p:nvSpPr>
          <p:spPr>
            <a:xfrm>
              <a:off x="2405700" y="2123825"/>
              <a:ext cx="356500" cy="271725"/>
            </a:xfrm>
            <a:custGeom>
              <a:avLst/>
              <a:gdLst/>
              <a:ahLst/>
              <a:cxnLst/>
              <a:rect l="l" t="t" r="r" b="b"/>
              <a:pathLst>
                <a:path w="14260" h="10869" extrusionOk="0">
                  <a:moveTo>
                    <a:pt x="5551" y="920"/>
                  </a:moveTo>
                  <a:lnTo>
                    <a:pt x="5551" y="920"/>
                  </a:lnTo>
                  <a:cubicBezTo>
                    <a:pt x="5289" y="1264"/>
                    <a:pt x="5048" y="1691"/>
                    <a:pt x="4838" y="2207"/>
                  </a:cubicBezTo>
                  <a:cubicBezTo>
                    <a:pt x="4658" y="2643"/>
                    <a:pt x="4506" y="3126"/>
                    <a:pt x="4381" y="3647"/>
                  </a:cubicBezTo>
                  <a:cubicBezTo>
                    <a:pt x="3572" y="3493"/>
                    <a:pt x="2836" y="3275"/>
                    <a:pt x="2236" y="3001"/>
                  </a:cubicBezTo>
                  <a:cubicBezTo>
                    <a:pt x="3083" y="2000"/>
                    <a:pt x="4236" y="1255"/>
                    <a:pt x="5551" y="920"/>
                  </a:cubicBezTo>
                  <a:close/>
                  <a:moveTo>
                    <a:pt x="8709" y="923"/>
                  </a:moveTo>
                  <a:lnTo>
                    <a:pt x="8709" y="923"/>
                  </a:lnTo>
                  <a:cubicBezTo>
                    <a:pt x="10022" y="1258"/>
                    <a:pt x="11172" y="1994"/>
                    <a:pt x="12022" y="3004"/>
                  </a:cubicBezTo>
                  <a:cubicBezTo>
                    <a:pt x="11422" y="3275"/>
                    <a:pt x="10688" y="3493"/>
                    <a:pt x="9876" y="3647"/>
                  </a:cubicBezTo>
                  <a:cubicBezTo>
                    <a:pt x="9751" y="3126"/>
                    <a:pt x="9600" y="2643"/>
                    <a:pt x="9422" y="2207"/>
                  </a:cubicBezTo>
                  <a:cubicBezTo>
                    <a:pt x="9210" y="1694"/>
                    <a:pt x="8971" y="1264"/>
                    <a:pt x="8709" y="923"/>
                  </a:cubicBezTo>
                  <a:close/>
                  <a:moveTo>
                    <a:pt x="7129" y="725"/>
                  </a:moveTo>
                  <a:cubicBezTo>
                    <a:pt x="7699" y="725"/>
                    <a:pt x="8293" y="1365"/>
                    <a:pt x="8747" y="2483"/>
                  </a:cubicBezTo>
                  <a:cubicBezTo>
                    <a:pt x="8907" y="2873"/>
                    <a:pt x="9044" y="3301"/>
                    <a:pt x="9155" y="3758"/>
                  </a:cubicBezTo>
                  <a:cubicBezTo>
                    <a:pt x="8508" y="3842"/>
                    <a:pt x="7824" y="3889"/>
                    <a:pt x="7129" y="3889"/>
                  </a:cubicBezTo>
                  <a:cubicBezTo>
                    <a:pt x="6433" y="3889"/>
                    <a:pt x="5749" y="3845"/>
                    <a:pt x="5103" y="3758"/>
                  </a:cubicBezTo>
                  <a:cubicBezTo>
                    <a:pt x="5217" y="3298"/>
                    <a:pt x="5350" y="2867"/>
                    <a:pt x="5511" y="2483"/>
                  </a:cubicBezTo>
                  <a:cubicBezTo>
                    <a:pt x="5965" y="1365"/>
                    <a:pt x="6558" y="725"/>
                    <a:pt x="7129" y="725"/>
                  </a:cubicBezTo>
                  <a:close/>
                  <a:moveTo>
                    <a:pt x="1791" y="3595"/>
                  </a:moveTo>
                  <a:cubicBezTo>
                    <a:pt x="2475" y="3927"/>
                    <a:pt x="3307" y="4186"/>
                    <a:pt x="4236" y="4361"/>
                  </a:cubicBezTo>
                  <a:cubicBezTo>
                    <a:pt x="4102" y="5117"/>
                    <a:pt x="4023" y="5929"/>
                    <a:pt x="4003" y="6765"/>
                  </a:cubicBezTo>
                  <a:lnTo>
                    <a:pt x="737" y="6765"/>
                  </a:lnTo>
                  <a:cubicBezTo>
                    <a:pt x="801" y="5598"/>
                    <a:pt x="1180" y="4512"/>
                    <a:pt x="1791" y="3595"/>
                  </a:cubicBezTo>
                  <a:close/>
                  <a:moveTo>
                    <a:pt x="9306" y="4477"/>
                  </a:moveTo>
                  <a:cubicBezTo>
                    <a:pt x="9431" y="5193"/>
                    <a:pt x="9510" y="5964"/>
                    <a:pt x="9527" y="6765"/>
                  </a:cubicBezTo>
                  <a:lnTo>
                    <a:pt x="4730" y="6765"/>
                  </a:lnTo>
                  <a:cubicBezTo>
                    <a:pt x="4751" y="5964"/>
                    <a:pt x="4827" y="5193"/>
                    <a:pt x="4955" y="4477"/>
                  </a:cubicBezTo>
                  <a:cubicBezTo>
                    <a:pt x="5644" y="4570"/>
                    <a:pt x="6375" y="4620"/>
                    <a:pt x="7129" y="4620"/>
                  </a:cubicBezTo>
                  <a:cubicBezTo>
                    <a:pt x="7883" y="4620"/>
                    <a:pt x="8613" y="4570"/>
                    <a:pt x="9306" y="4477"/>
                  </a:cubicBezTo>
                  <a:close/>
                  <a:moveTo>
                    <a:pt x="12470" y="3595"/>
                  </a:moveTo>
                  <a:cubicBezTo>
                    <a:pt x="13081" y="4512"/>
                    <a:pt x="13459" y="5598"/>
                    <a:pt x="13523" y="6765"/>
                  </a:cubicBezTo>
                  <a:lnTo>
                    <a:pt x="10255" y="6765"/>
                  </a:lnTo>
                  <a:cubicBezTo>
                    <a:pt x="10234" y="5929"/>
                    <a:pt x="10156" y="5117"/>
                    <a:pt x="10025" y="4361"/>
                  </a:cubicBezTo>
                  <a:cubicBezTo>
                    <a:pt x="10953" y="4186"/>
                    <a:pt x="11786" y="3927"/>
                    <a:pt x="12470" y="3595"/>
                  </a:cubicBezTo>
                  <a:close/>
                  <a:moveTo>
                    <a:pt x="9527" y="7492"/>
                  </a:moveTo>
                  <a:cubicBezTo>
                    <a:pt x="9507" y="8293"/>
                    <a:pt x="9431" y="9064"/>
                    <a:pt x="9306" y="9780"/>
                  </a:cubicBezTo>
                  <a:cubicBezTo>
                    <a:pt x="8613" y="9687"/>
                    <a:pt x="7883" y="9640"/>
                    <a:pt x="7129" y="9640"/>
                  </a:cubicBezTo>
                  <a:cubicBezTo>
                    <a:pt x="6375" y="9640"/>
                    <a:pt x="5644" y="9687"/>
                    <a:pt x="4952" y="9780"/>
                  </a:cubicBezTo>
                  <a:cubicBezTo>
                    <a:pt x="4827" y="9064"/>
                    <a:pt x="4748" y="8293"/>
                    <a:pt x="4730" y="7492"/>
                  </a:cubicBezTo>
                  <a:close/>
                  <a:moveTo>
                    <a:pt x="7129" y="0"/>
                  </a:moveTo>
                  <a:cubicBezTo>
                    <a:pt x="4789" y="0"/>
                    <a:pt x="2708" y="1133"/>
                    <a:pt x="1409" y="2879"/>
                  </a:cubicBezTo>
                  <a:cubicBezTo>
                    <a:pt x="1392" y="2899"/>
                    <a:pt x="1206" y="3167"/>
                    <a:pt x="1136" y="3275"/>
                  </a:cubicBezTo>
                  <a:cubicBezTo>
                    <a:pt x="420" y="4390"/>
                    <a:pt x="1" y="5714"/>
                    <a:pt x="1" y="7131"/>
                  </a:cubicBezTo>
                  <a:cubicBezTo>
                    <a:pt x="1" y="7347"/>
                    <a:pt x="12" y="7562"/>
                    <a:pt x="30" y="7772"/>
                  </a:cubicBezTo>
                  <a:cubicBezTo>
                    <a:pt x="306" y="8098"/>
                    <a:pt x="606" y="8403"/>
                    <a:pt x="923" y="8689"/>
                  </a:cubicBezTo>
                  <a:cubicBezTo>
                    <a:pt x="827" y="8304"/>
                    <a:pt x="763" y="7909"/>
                    <a:pt x="740" y="7501"/>
                  </a:cubicBezTo>
                  <a:lnTo>
                    <a:pt x="4009" y="7501"/>
                  </a:lnTo>
                  <a:cubicBezTo>
                    <a:pt x="4026" y="8336"/>
                    <a:pt x="4102" y="9148"/>
                    <a:pt x="4236" y="9905"/>
                  </a:cubicBezTo>
                  <a:cubicBezTo>
                    <a:pt x="3851" y="9978"/>
                    <a:pt x="3479" y="10065"/>
                    <a:pt x="3130" y="10167"/>
                  </a:cubicBezTo>
                  <a:cubicBezTo>
                    <a:pt x="3427" y="10304"/>
                    <a:pt x="3726" y="10432"/>
                    <a:pt x="4038" y="10540"/>
                  </a:cubicBezTo>
                  <a:cubicBezTo>
                    <a:pt x="4070" y="10551"/>
                    <a:pt x="4169" y="10586"/>
                    <a:pt x="4271" y="10621"/>
                  </a:cubicBezTo>
                  <a:cubicBezTo>
                    <a:pt x="4346" y="10647"/>
                    <a:pt x="4425" y="10668"/>
                    <a:pt x="4483" y="10685"/>
                  </a:cubicBezTo>
                  <a:cubicBezTo>
                    <a:pt x="4722" y="10755"/>
                    <a:pt x="4957" y="10816"/>
                    <a:pt x="5196" y="10869"/>
                  </a:cubicBezTo>
                  <a:cubicBezTo>
                    <a:pt x="5164" y="10752"/>
                    <a:pt x="5132" y="10633"/>
                    <a:pt x="5103" y="10508"/>
                  </a:cubicBezTo>
                  <a:cubicBezTo>
                    <a:pt x="5749" y="10423"/>
                    <a:pt x="6433" y="10377"/>
                    <a:pt x="7129" y="10377"/>
                  </a:cubicBezTo>
                  <a:cubicBezTo>
                    <a:pt x="7824" y="10377"/>
                    <a:pt x="8508" y="10420"/>
                    <a:pt x="9155" y="10508"/>
                  </a:cubicBezTo>
                  <a:cubicBezTo>
                    <a:pt x="9125" y="10633"/>
                    <a:pt x="9093" y="10752"/>
                    <a:pt x="9061" y="10869"/>
                  </a:cubicBezTo>
                  <a:cubicBezTo>
                    <a:pt x="9312" y="10813"/>
                    <a:pt x="9562" y="10752"/>
                    <a:pt x="9807" y="10679"/>
                  </a:cubicBezTo>
                  <a:cubicBezTo>
                    <a:pt x="9824" y="10671"/>
                    <a:pt x="10007" y="10618"/>
                    <a:pt x="10037" y="10607"/>
                  </a:cubicBezTo>
                  <a:cubicBezTo>
                    <a:pt x="10412" y="10482"/>
                    <a:pt x="10779" y="10336"/>
                    <a:pt x="11131" y="10170"/>
                  </a:cubicBezTo>
                  <a:cubicBezTo>
                    <a:pt x="10782" y="10068"/>
                    <a:pt x="10412" y="9981"/>
                    <a:pt x="10025" y="9908"/>
                  </a:cubicBezTo>
                  <a:cubicBezTo>
                    <a:pt x="10159" y="9154"/>
                    <a:pt x="10240" y="8342"/>
                    <a:pt x="10255" y="7504"/>
                  </a:cubicBezTo>
                  <a:lnTo>
                    <a:pt x="13521" y="7504"/>
                  </a:lnTo>
                  <a:cubicBezTo>
                    <a:pt x="13500" y="7911"/>
                    <a:pt x="13439" y="8310"/>
                    <a:pt x="13340" y="8697"/>
                  </a:cubicBezTo>
                  <a:cubicBezTo>
                    <a:pt x="13657" y="8412"/>
                    <a:pt x="13954" y="8106"/>
                    <a:pt x="14231" y="7780"/>
                  </a:cubicBezTo>
                  <a:cubicBezTo>
                    <a:pt x="14248" y="7568"/>
                    <a:pt x="14260" y="7353"/>
                    <a:pt x="14260" y="7140"/>
                  </a:cubicBezTo>
                  <a:cubicBezTo>
                    <a:pt x="14260" y="5568"/>
                    <a:pt x="13759" y="4128"/>
                    <a:pt x="12903" y="2952"/>
                  </a:cubicBezTo>
                  <a:cubicBezTo>
                    <a:pt x="12903" y="2952"/>
                    <a:pt x="12871" y="2899"/>
                    <a:pt x="12848" y="2879"/>
                  </a:cubicBezTo>
                  <a:cubicBezTo>
                    <a:pt x="11544" y="1133"/>
                    <a:pt x="9469" y="0"/>
                    <a:pt x="7129"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166"/>
          <p:cNvSpPr/>
          <p:nvPr/>
        </p:nvSpPr>
        <p:spPr>
          <a:xfrm>
            <a:off x="5495463" y="3088941"/>
            <a:ext cx="793500" cy="792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166"/>
          <p:cNvGrpSpPr/>
          <p:nvPr/>
        </p:nvGrpSpPr>
        <p:grpSpPr>
          <a:xfrm>
            <a:off x="1415568" y="1644476"/>
            <a:ext cx="793225" cy="793199"/>
            <a:chOff x="4635134" y="4128025"/>
            <a:chExt cx="529064" cy="529117"/>
          </a:xfrm>
        </p:grpSpPr>
        <p:sp>
          <p:nvSpPr>
            <p:cNvPr id="1102" name="Google Shape;1102;p166"/>
            <p:cNvSpPr/>
            <p:nvPr/>
          </p:nvSpPr>
          <p:spPr>
            <a:xfrm>
              <a:off x="4635134" y="4128025"/>
              <a:ext cx="529064" cy="452582"/>
            </a:xfrm>
            <a:custGeom>
              <a:avLst/>
              <a:gdLst/>
              <a:ahLst/>
              <a:cxnLst/>
              <a:rect l="l" t="t" r="r" b="b"/>
              <a:pathLst>
                <a:path w="18629" h="15936" extrusionOk="0">
                  <a:moveTo>
                    <a:pt x="9315" y="0"/>
                  </a:moveTo>
                  <a:cubicBezTo>
                    <a:pt x="4169" y="0"/>
                    <a:pt x="1" y="4168"/>
                    <a:pt x="1" y="9314"/>
                  </a:cubicBezTo>
                  <a:cubicBezTo>
                    <a:pt x="1" y="11771"/>
                    <a:pt x="950" y="14003"/>
                    <a:pt x="2507" y="15665"/>
                  </a:cubicBezTo>
                  <a:cubicBezTo>
                    <a:pt x="2580" y="15745"/>
                    <a:pt x="2678" y="15784"/>
                    <a:pt x="2776" y="15784"/>
                  </a:cubicBezTo>
                  <a:cubicBezTo>
                    <a:pt x="2864" y="15784"/>
                    <a:pt x="2953" y="15752"/>
                    <a:pt x="3025" y="15688"/>
                  </a:cubicBezTo>
                  <a:cubicBezTo>
                    <a:pt x="4678" y="14172"/>
                    <a:pt x="6887" y="13243"/>
                    <a:pt x="9315" y="13243"/>
                  </a:cubicBezTo>
                  <a:cubicBezTo>
                    <a:pt x="11868" y="13243"/>
                    <a:pt x="14181" y="14274"/>
                    <a:pt x="15864" y="15936"/>
                  </a:cubicBezTo>
                  <a:cubicBezTo>
                    <a:pt x="17569" y="14248"/>
                    <a:pt x="18629" y="11905"/>
                    <a:pt x="18629" y="9314"/>
                  </a:cubicBezTo>
                  <a:cubicBezTo>
                    <a:pt x="18629" y="4183"/>
                    <a:pt x="14443" y="0"/>
                    <a:pt x="931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66"/>
            <p:cNvSpPr/>
            <p:nvPr/>
          </p:nvSpPr>
          <p:spPr>
            <a:xfrm>
              <a:off x="4704997" y="4171419"/>
              <a:ext cx="277525" cy="485668"/>
            </a:xfrm>
            <a:custGeom>
              <a:avLst/>
              <a:gdLst/>
              <a:ahLst/>
              <a:cxnLst/>
              <a:rect l="l" t="t" r="r" b="b"/>
              <a:pathLst>
                <a:path w="9772" h="17101" extrusionOk="0">
                  <a:moveTo>
                    <a:pt x="364" y="0"/>
                  </a:moveTo>
                  <a:cubicBezTo>
                    <a:pt x="163" y="0"/>
                    <a:pt x="0" y="163"/>
                    <a:pt x="0" y="364"/>
                  </a:cubicBezTo>
                  <a:lnTo>
                    <a:pt x="0" y="14091"/>
                  </a:lnTo>
                  <a:cubicBezTo>
                    <a:pt x="1703" y="15942"/>
                    <a:pt x="4145" y="17100"/>
                    <a:pt x="6855" y="17100"/>
                  </a:cubicBezTo>
                  <a:cubicBezTo>
                    <a:pt x="7874" y="17100"/>
                    <a:pt x="8855" y="16937"/>
                    <a:pt x="9771" y="16634"/>
                  </a:cubicBezTo>
                  <a:lnTo>
                    <a:pt x="9771" y="364"/>
                  </a:lnTo>
                  <a:cubicBezTo>
                    <a:pt x="9771" y="163"/>
                    <a:pt x="9608" y="0"/>
                    <a:pt x="9408"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66"/>
            <p:cNvSpPr/>
            <p:nvPr/>
          </p:nvSpPr>
          <p:spPr>
            <a:xfrm>
              <a:off x="4745239" y="4171419"/>
              <a:ext cx="237282" cy="485668"/>
            </a:xfrm>
            <a:custGeom>
              <a:avLst/>
              <a:gdLst/>
              <a:ahLst/>
              <a:cxnLst/>
              <a:rect l="l" t="t" r="r" b="b"/>
              <a:pathLst>
                <a:path w="8355" h="17101" extrusionOk="0">
                  <a:moveTo>
                    <a:pt x="365" y="0"/>
                  </a:moveTo>
                  <a:cubicBezTo>
                    <a:pt x="167" y="0"/>
                    <a:pt x="1" y="163"/>
                    <a:pt x="1" y="364"/>
                  </a:cubicBezTo>
                  <a:lnTo>
                    <a:pt x="1" y="15351"/>
                  </a:lnTo>
                  <a:cubicBezTo>
                    <a:pt x="1529" y="16451"/>
                    <a:pt x="3406" y="17100"/>
                    <a:pt x="5438" y="17100"/>
                  </a:cubicBezTo>
                  <a:cubicBezTo>
                    <a:pt x="6457" y="17100"/>
                    <a:pt x="7438" y="16937"/>
                    <a:pt x="8354" y="16634"/>
                  </a:cubicBezTo>
                  <a:lnTo>
                    <a:pt x="8354" y="364"/>
                  </a:lnTo>
                  <a:cubicBezTo>
                    <a:pt x="8354" y="163"/>
                    <a:pt x="8191" y="0"/>
                    <a:pt x="799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66"/>
            <p:cNvSpPr/>
            <p:nvPr/>
          </p:nvSpPr>
          <p:spPr>
            <a:xfrm>
              <a:off x="4808315" y="4182722"/>
              <a:ext cx="72363" cy="453690"/>
            </a:xfrm>
            <a:custGeom>
              <a:avLst/>
              <a:gdLst/>
              <a:ahLst/>
              <a:cxnLst/>
              <a:rect l="l" t="t" r="r" b="b"/>
              <a:pathLst>
                <a:path w="2548" h="15975" extrusionOk="0">
                  <a:moveTo>
                    <a:pt x="365" y="1"/>
                  </a:moveTo>
                  <a:cubicBezTo>
                    <a:pt x="164" y="1"/>
                    <a:pt x="1" y="167"/>
                    <a:pt x="1" y="365"/>
                  </a:cubicBezTo>
                  <a:cubicBezTo>
                    <a:pt x="1" y="566"/>
                    <a:pt x="164" y="729"/>
                    <a:pt x="365" y="729"/>
                  </a:cubicBezTo>
                  <a:lnTo>
                    <a:pt x="2184" y="729"/>
                  </a:lnTo>
                  <a:cubicBezTo>
                    <a:pt x="2385" y="729"/>
                    <a:pt x="2547" y="566"/>
                    <a:pt x="2547" y="365"/>
                  </a:cubicBezTo>
                  <a:cubicBezTo>
                    <a:pt x="2547" y="167"/>
                    <a:pt x="2385" y="1"/>
                    <a:pt x="2184" y="1"/>
                  </a:cubicBezTo>
                  <a:close/>
                  <a:moveTo>
                    <a:pt x="1022" y="15247"/>
                  </a:moveTo>
                  <a:cubicBezTo>
                    <a:pt x="822" y="15247"/>
                    <a:pt x="659" y="15410"/>
                    <a:pt x="659" y="15611"/>
                  </a:cubicBezTo>
                  <a:cubicBezTo>
                    <a:pt x="659" y="15811"/>
                    <a:pt x="822" y="15974"/>
                    <a:pt x="1022" y="15974"/>
                  </a:cubicBezTo>
                  <a:lnTo>
                    <a:pt x="1529" y="15974"/>
                  </a:lnTo>
                  <a:cubicBezTo>
                    <a:pt x="1730" y="15974"/>
                    <a:pt x="1893" y="15811"/>
                    <a:pt x="1893" y="15611"/>
                  </a:cubicBezTo>
                  <a:cubicBezTo>
                    <a:pt x="1893" y="15410"/>
                    <a:pt x="1730" y="15247"/>
                    <a:pt x="1529" y="15247"/>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6"/>
            <p:cNvSpPr/>
            <p:nvPr/>
          </p:nvSpPr>
          <p:spPr>
            <a:xfrm>
              <a:off x="4725729" y="4212911"/>
              <a:ext cx="235947" cy="374738"/>
            </a:xfrm>
            <a:custGeom>
              <a:avLst/>
              <a:gdLst/>
              <a:ahLst/>
              <a:cxnLst/>
              <a:rect l="l" t="t" r="r" b="b"/>
              <a:pathLst>
                <a:path w="8308" h="13195" extrusionOk="0">
                  <a:moveTo>
                    <a:pt x="365" y="0"/>
                  </a:moveTo>
                  <a:cubicBezTo>
                    <a:pt x="164" y="0"/>
                    <a:pt x="1" y="166"/>
                    <a:pt x="1" y="364"/>
                  </a:cubicBezTo>
                  <a:lnTo>
                    <a:pt x="1" y="12830"/>
                  </a:lnTo>
                  <a:cubicBezTo>
                    <a:pt x="1" y="13031"/>
                    <a:pt x="164" y="13194"/>
                    <a:pt x="365" y="13194"/>
                  </a:cubicBezTo>
                  <a:lnTo>
                    <a:pt x="7944" y="13194"/>
                  </a:lnTo>
                  <a:cubicBezTo>
                    <a:pt x="8148" y="13194"/>
                    <a:pt x="8308" y="13034"/>
                    <a:pt x="8308" y="12830"/>
                  </a:cubicBezTo>
                  <a:lnTo>
                    <a:pt x="8308" y="364"/>
                  </a:lnTo>
                  <a:cubicBezTo>
                    <a:pt x="8308" y="166"/>
                    <a:pt x="8145" y="0"/>
                    <a:pt x="7944"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6"/>
            <p:cNvSpPr/>
            <p:nvPr/>
          </p:nvSpPr>
          <p:spPr>
            <a:xfrm>
              <a:off x="4759041" y="4212911"/>
              <a:ext cx="202634" cy="374738"/>
            </a:xfrm>
            <a:custGeom>
              <a:avLst/>
              <a:gdLst/>
              <a:ahLst/>
              <a:cxnLst/>
              <a:rect l="l" t="t" r="r" b="b"/>
              <a:pathLst>
                <a:path w="7135" h="13195" extrusionOk="0">
                  <a:moveTo>
                    <a:pt x="365" y="0"/>
                  </a:moveTo>
                  <a:cubicBezTo>
                    <a:pt x="164" y="0"/>
                    <a:pt x="1" y="166"/>
                    <a:pt x="1" y="364"/>
                  </a:cubicBezTo>
                  <a:lnTo>
                    <a:pt x="1" y="12830"/>
                  </a:lnTo>
                  <a:cubicBezTo>
                    <a:pt x="1" y="13031"/>
                    <a:pt x="164" y="13194"/>
                    <a:pt x="365" y="13194"/>
                  </a:cubicBezTo>
                  <a:lnTo>
                    <a:pt x="6771" y="13194"/>
                  </a:lnTo>
                  <a:cubicBezTo>
                    <a:pt x="6975" y="13194"/>
                    <a:pt x="7135" y="13034"/>
                    <a:pt x="7135" y="12830"/>
                  </a:cubicBezTo>
                  <a:lnTo>
                    <a:pt x="7135" y="364"/>
                  </a:lnTo>
                  <a:cubicBezTo>
                    <a:pt x="7135" y="166"/>
                    <a:pt x="6972" y="0"/>
                    <a:pt x="6771"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66"/>
            <p:cNvSpPr/>
            <p:nvPr/>
          </p:nvSpPr>
          <p:spPr>
            <a:xfrm>
              <a:off x="4748818" y="4262327"/>
              <a:ext cx="185992" cy="268692"/>
            </a:xfrm>
            <a:custGeom>
              <a:avLst/>
              <a:gdLst/>
              <a:ahLst/>
              <a:cxnLst/>
              <a:rect l="l" t="t" r="r" b="b"/>
              <a:pathLst>
                <a:path w="6549" h="9461" extrusionOk="0">
                  <a:moveTo>
                    <a:pt x="364" y="2911"/>
                  </a:moveTo>
                  <a:cubicBezTo>
                    <a:pt x="163" y="2911"/>
                    <a:pt x="0" y="3074"/>
                    <a:pt x="0" y="3275"/>
                  </a:cubicBezTo>
                  <a:lnTo>
                    <a:pt x="0" y="9097"/>
                  </a:lnTo>
                  <a:cubicBezTo>
                    <a:pt x="0" y="9297"/>
                    <a:pt x="163" y="9460"/>
                    <a:pt x="364" y="9460"/>
                  </a:cubicBezTo>
                  <a:lnTo>
                    <a:pt x="1092" y="9460"/>
                  </a:lnTo>
                  <a:cubicBezTo>
                    <a:pt x="1292" y="9460"/>
                    <a:pt x="1455" y="9297"/>
                    <a:pt x="1455" y="9097"/>
                  </a:cubicBezTo>
                  <a:lnTo>
                    <a:pt x="1455" y="3275"/>
                  </a:lnTo>
                  <a:cubicBezTo>
                    <a:pt x="1455" y="3074"/>
                    <a:pt x="1292" y="2911"/>
                    <a:pt x="1092" y="2911"/>
                  </a:cubicBezTo>
                  <a:close/>
                  <a:moveTo>
                    <a:pt x="2911" y="1456"/>
                  </a:moveTo>
                  <a:cubicBezTo>
                    <a:pt x="2710" y="1456"/>
                    <a:pt x="2547" y="1619"/>
                    <a:pt x="2547" y="1820"/>
                  </a:cubicBezTo>
                  <a:lnTo>
                    <a:pt x="2547" y="9097"/>
                  </a:lnTo>
                  <a:cubicBezTo>
                    <a:pt x="2547" y="9297"/>
                    <a:pt x="2710" y="9460"/>
                    <a:pt x="2911" y="9460"/>
                  </a:cubicBezTo>
                  <a:lnTo>
                    <a:pt x="3638" y="9460"/>
                  </a:lnTo>
                  <a:cubicBezTo>
                    <a:pt x="3839" y="9460"/>
                    <a:pt x="4002" y="9297"/>
                    <a:pt x="4002" y="9097"/>
                  </a:cubicBezTo>
                  <a:lnTo>
                    <a:pt x="4002" y="1820"/>
                  </a:lnTo>
                  <a:cubicBezTo>
                    <a:pt x="4002" y="1619"/>
                    <a:pt x="3839" y="1456"/>
                    <a:pt x="3638" y="1456"/>
                  </a:cubicBezTo>
                  <a:close/>
                  <a:moveTo>
                    <a:pt x="5457" y="1"/>
                  </a:moveTo>
                  <a:cubicBezTo>
                    <a:pt x="5257" y="1"/>
                    <a:pt x="5094" y="164"/>
                    <a:pt x="5094" y="365"/>
                  </a:cubicBezTo>
                  <a:lnTo>
                    <a:pt x="5094" y="9097"/>
                  </a:lnTo>
                  <a:cubicBezTo>
                    <a:pt x="5094" y="9297"/>
                    <a:pt x="5257" y="9460"/>
                    <a:pt x="5457" y="9460"/>
                  </a:cubicBezTo>
                  <a:lnTo>
                    <a:pt x="6185" y="9460"/>
                  </a:lnTo>
                  <a:cubicBezTo>
                    <a:pt x="6386" y="9460"/>
                    <a:pt x="6549" y="9297"/>
                    <a:pt x="6549" y="9097"/>
                  </a:cubicBezTo>
                  <a:lnTo>
                    <a:pt x="6549" y="365"/>
                  </a:lnTo>
                  <a:cubicBezTo>
                    <a:pt x="6549" y="164"/>
                    <a:pt x="6386" y="1"/>
                    <a:pt x="6185"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66"/>
            <p:cNvSpPr/>
            <p:nvPr/>
          </p:nvSpPr>
          <p:spPr>
            <a:xfrm>
              <a:off x="4870822" y="4371523"/>
              <a:ext cx="223536" cy="285619"/>
            </a:xfrm>
            <a:custGeom>
              <a:avLst/>
              <a:gdLst/>
              <a:ahLst/>
              <a:cxnLst/>
              <a:rect l="l" t="t" r="r" b="b"/>
              <a:pathLst>
                <a:path w="7871" h="10057" extrusionOk="0">
                  <a:moveTo>
                    <a:pt x="4643" y="1"/>
                  </a:moveTo>
                  <a:cubicBezTo>
                    <a:pt x="4636" y="1"/>
                    <a:pt x="4629" y="1"/>
                    <a:pt x="4622" y="1"/>
                  </a:cubicBezTo>
                  <a:lnTo>
                    <a:pt x="667" y="1"/>
                  </a:lnTo>
                  <a:cubicBezTo>
                    <a:pt x="300" y="1"/>
                    <a:pt x="0" y="301"/>
                    <a:pt x="0" y="667"/>
                  </a:cubicBezTo>
                  <a:lnTo>
                    <a:pt x="0" y="9390"/>
                  </a:lnTo>
                  <a:cubicBezTo>
                    <a:pt x="0" y="9760"/>
                    <a:pt x="300" y="10057"/>
                    <a:pt x="667" y="10057"/>
                  </a:cubicBezTo>
                  <a:lnTo>
                    <a:pt x="7204" y="10057"/>
                  </a:lnTo>
                  <a:cubicBezTo>
                    <a:pt x="7571" y="10057"/>
                    <a:pt x="7870" y="9760"/>
                    <a:pt x="7870" y="9390"/>
                  </a:cubicBezTo>
                  <a:lnTo>
                    <a:pt x="7870" y="3249"/>
                  </a:lnTo>
                  <a:cubicBezTo>
                    <a:pt x="7870" y="2897"/>
                    <a:pt x="7731" y="2559"/>
                    <a:pt x="7480" y="2309"/>
                  </a:cubicBezTo>
                  <a:lnTo>
                    <a:pt x="5559" y="388"/>
                  </a:lnTo>
                  <a:cubicBezTo>
                    <a:pt x="5314" y="140"/>
                    <a:pt x="4985" y="1"/>
                    <a:pt x="464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66"/>
            <p:cNvSpPr/>
            <p:nvPr/>
          </p:nvSpPr>
          <p:spPr>
            <a:xfrm>
              <a:off x="4905044" y="4371438"/>
              <a:ext cx="189229" cy="285647"/>
            </a:xfrm>
            <a:custGeom>
              <a:avLst/>
              <a:gdLst/>
              <a:ahLst/>
              <a:cxnLst/>
              <a:rect l="l" t="t" r="r" b="b"/>
              <a:pathLst>
                <a:path w="6663" h="10058" extrusionOk="0">
                  <a:moveTo>
                    <a:pt x="667" y="1"/>
                  </a:moveTo>
                  <a:cubicBezTo>
                    <a:pt x="297" y="1"/>
                    <a:pt x="0" y="298"/>
                    <a:pt x="0" y="665"/>
                  </a:cubicBezTo>
                  <a:lnTo>
                    <a:pt x="0" y="9391"/>
                  </a:lnTo>
                  <a:cubicBezTo>
                    <a:pt x="0" y="9757"/>
                    <a:pt x="297" y="10057"/>
                    <a:pt x="667" y="10057"/>
                  </a:cubicBezTo>
                  <a:lnTo>
                    <a:pt x="5996" y="10057"/>
                  </a:lnTo>
                  <a:cubicBezTo>
                    <a:pt x="6363" y="10057"/>
                    <a:pt x="6663" y="9757"/>
                    <a:pt x="6663" y="9393"/>
                  </a:cubicBezTo>
                  <a:lnTo>
                    <a:pt x="6663" y="3252"/>
                  </a:lnTo>
                  <a:cubicBezTo>
                    <a:pt x="6663" y="2900"/>
                    <a:pt x="6523" y="2562"/>
                    <a:pt x="6273" y="2309"/>
                  </a:cubicBezTo>
                  <a:lnTo>
                    <a:pt x="4352" y="388"/>
                  </a:lnTo>
                  <a:cubicBezTo>
                    <a:pt x="4101" y="141"/>
                    <a:pt x="3761" y="1"/>
                    <a:pt x="3408"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66"/>
            <p:cNvSpPr/>
            <p:nvPr/>
          </p:nvSpPr>
          <p:spPr>
            <a:xfrm>
              <a:off x="4902147" y="4456438"/>
              <a:ext cx="160801" cy="170372"/>
            </a:xfrm>
            <a:custGeom>
              <a:avLst/>
              <a:gdLst/>
              <a:ahLst/>
              <a:cxnLst/>
              <a:rect l="l" t="t" r="r" b="b"/>
              <a:pathLst>
                <a:path w="5662" h="5999" extrusionOk="0">
                  <a:moveTo>
                    <a:pt x="545" y="0"/>
                  </a:moveTo>
                  <a:cubicBezTo>
                    <a:pt x="245" y="0"/>
                    <a:pt x="0" y="245"/>
                    <a:pt x="0" y="547"/>
                  </a:cubicBezTo>
                  <a:lnTo>
                    <a:pt x="0" y="5452"/>
                  </a:lnTo>
                  <a:cubicBezTo>
                    <a:pt x="0" y="5754"/>
                    <a:pt x="245" y="5999"/>
                    <a:pt x="545" y="5999"/>
                  </a:cubicBezTo>
                  <a:lnTo>
                    <a:pt x="5114" y="5999"/>
                  </a:lnTo>
                  <a:cubicBezTo>
                    <a:pt x="5417" y="5999"/>
                    <a:pt x="5661" y="5754"/>
                    <a:pt x="5661" y="5452"/>
                  </a:cubicBezTo>
                  <a:lnTo>
                    <a:pt x="5661" y="547"/>
                  </a:lnTo>
                  <a:cubicBezTo>
                    <a:pt x="5661" y="245"/>
                    <a:pt x="5417" y="0"/>
                    <a:pt x="5114"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66"/>
            <p:cNvSpPr/>
            <p:nvPr/>
          </p:nvSpPr>
          <p:spPr>
            <a:xfrm>
              <a:off x="4902147" y="4456495"/>
              <a:ext cx="160801" cy="170315"/>
            </a:xfrm>
            <a:custGeom>
              <a:avLst/>
              <a:gdLst/>
              <a:ahLst/>
              <a:cxnLst/>
              <a:rect l="l" t="t" r="r" b="b"/>
              <a:pathLst>
                <a:path w="5662" h="5997" extrusionOk="0">
                  <a:moveTo>
                    <a:pt x="1499" y="1"/>
                  </a:moveTo>
                  <a:lnTo>
                    <a:pt x="1499" y="1331"/>
                  </a:lnTo>
                  <a:lnTo>
                    <a:pt x="0" y="1331"/>
                  </a:lnTo>
                  <a:lnTo>
                    <a:pt x="0" y="1998"/>
                  </a:lnTo>
                  <a:lnTo>
                    <a:pt x="5661" y="1998"/>
                  </a:lnTo>
                  <a:lnTo>
                    <a:pt x="5661" y="1331"/>
                  </a:lnTo>
                  <a:lnTo>
                    <a:pt x="4162" y="1331"/>
                  </a:lnTo>
                  <a:lnTo>
                    <a:pt x="4162" y="1"/>
                  </a:lnTo>
                  <a:lnTo>
                    <a:pt x="3496" y="1"/>
                  </a:lnTo>
                  <a:lnTo>
                    <a:pt x="3496" y="1331"/>
                  </a:lnTo>
                  <a:lnTo>
                    <a:pt x="2166" y="1331"/>
                  </a:lnTo>
                  <a:lnTo>
                    <a:pt x="2166" y="1"/>
                  </a:lnTo>
                  <a:close/>
                  <a:moveTo>
                    <a:pt x="0" y="3997"/>
                  </a:moveTo>
                  <a:lnTo>
                    <a:pt x="0" y="4664"/>
                  </a:lnTo>
                  <a:lnTo>
                    <a:pt x="1499" y="4664"/>
                  </a:lnTo>
                  <a:lnTo>
                    <a:pt x="1499" y="5997"/>
                  </a:lnTo>
                  <a:lnTo>
                    <a:pt x="2166" y="5997"/>
                  </a:lnTo>
                  <a:lnTo>
                    <a:pt x="2166" y="4664"/>
                  </a:lnTo>
                  <a:lnTo>
                    <a:pt x="3496" y="4664"/>
                  </a:lnTo>
                  <a:lnTo>
                    <a:pt x="3496" y="5997"/>
                  </a:lnTo>
                  <a:lnTo>
                    <a:pt x="4162" y="5997"/>
                  </a:lnTo>
                  <a:lnTo>
                    <a:pt x="4162" y="4664"/>
                  </a:lnTo>
                  <a:lnTo>
                    <a:pt x="5661" y="4664"/>
                  </a:lnTo>
                  <a:lnTo>
                    <a:pt x="5661" y="3997"/>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66"/>
            <p:cNvSpPr/>
            <p:nvPr/>
          </p:nvSpPr>
          <p:spPr>
            <a:xfrm>
              <a:off x="4890730" y="4221033"/>
              <a:ext cx="183464" cy="127601"/>
            </a:xfrm>
            <a:custGeom>
              <a:avLst/>
              <a:gdLst/>
              <a:ahLst/>
              <a:cxnLst/>
              <a:rect l="l" t="t" r="r" b="b"/>
              <a:pathLst>
                <a:path w="6460" h="4493" extrusionOk="0">
                  <a:moveTo>
                    <a:pt x="3230" y="0"/>
                  </a:moveTo>
                  <a:cubicBezTo>
                    <a:pt x="2112" y="0"/>
                    <a:pt x="995" y="426"/>
                    <a:pt x="143" y="1277"/>
                  </a:cubicBezTo>
                  <a:cubicBezTo>
                    <a:pt x="1" y="1417"/>
                    <a:pt x="1" y="1647"/>
                    <a:pt x="143" y="1790"/>
                  </a:cubicBezTo>
                  <a:cubicBezTo>
                    <a:pt x="215" y="1861"/>
                    <a:pt x="308" y="1897"/>
                    <a:pt x="400" y="1897"/>
                  </a:cubicBezTo>
                  <a:cubicBezTo>
                    <a:pt x="493" y="1897"/>
                    <a:pt x="586" y="1861"/>
                    <a:pt x="655" y="1790"/>
                  </a:cubicBezTo>
                  <a:cubicBezTo>
                    <a:pt x="1366" y="1079"/>
                    <a:pt x="2297" y="724"/>
                    <a:pt x="3228" y="724"/>
                  </a:cubicBezTo>
                  <a:cubicBezTo>
                    <a:pt x="4160" y="724"/>
                    <a:pt x="5091" y="1079"/>
                    <a:pt x="5801" y="1790"/>
                  </a:cubicBezTo>
                  <a:cubicBezTo>
                    <a:pt x="5873" y="1861"/>
                    <a:pt x="5965" y="1897"/>
                    <a:pt x="6058" y="1897"/>
                  </a:cubicBezTo>
                  <a:cubicBezTo>
                    <a:pt x="6150" y="1897"/>
                    <a:pt x="6242" y="1861"/>
                    <a:pt x="6314" y="1790"/>
                  </a:cubicBezTo>
                  <a:cubicBezTo>
                    <a:pt x="6459" y="1647"/>
                    <a:pt x="6459" y="1417"/>
                    <a:pt x="6317" y="1277"/>
                  </a:cubicBezTo>
                  <a:cubicBezTo>
                    <a:pt x="5465" y="426"/>
                    <a:pt x="4348" y="0"/>
                    <a:pt x="3230" y="0"/>
                  </a:cubicBezTo>
                  <a:close/>
                  <a:moveTo>
                    <a:pt x="3232" y="1710"/>
                  </a:moveTo>
                  <a:cubicBezTo>
                    <a:pt x="2487" y="1710"/>
                    <a:pt x="1741" y="1993"/>
                    <a:pt x="1174" y="2561"/>
                  </a:cubicBezTo>
                  <a:cubicBezTo>
                    <a:pt x="1031" y="2704"/>
                    <a:pt x="1031" y="2931"/>
                    <a:pt x="1174" y="3073"/>
                  </a:cubicBezTo>
                  <a:cubicBezTo>
                    <a:pt x="1245" y="3144"/>
                    <a:pt x="1337" y="3180"/>
                    <a:pt x="1430" y="3180"/>
                  </a:cubicBezTo>
                  <a:cubicBezTo>
                    <a:pt x="1522" y="3180"/>
                    <a:pt x="1615" y="3144"/>
                    <a:pt x="1686" y="3073"/>
                  </a:cubicBezTo>
                  <a:cubicBezTo>
                    <a:pt x="2112" y="2648"/>
                    <a:pt x="2672" y="2436"/>
                    <a:pt x="3231" y="2436"/>
                  </a:cubicBezTo>
                  <a:cubicBezTo>
                    <a:pt x="3790" y="2436"/>
                    <a:pt x="4349" y="2648"/>
                    <a:pt x="4774" y="3073"/>
                  </a:cubicBezTo>
                  <a:cubicBezTo>
                    <a:pt x="4845" y="3144"/>
                    <a:pt x="4938" y="3180"/>
                    <a:pt x="5032" y="3180"/>
                  </a:cubicBezTo>
                  <a:cubicBezTo>
                    <a:pt x="5125" y="3180"/>
                    <a:pt x="5218" y="3144"/>
                    <a:pt x="5289" y="3073"/>
                  </a:cubicBezTo>
                  <a:cubicBezTo>
                    <a:pt x="5429" y="2931"/>
                    <a:pt x="5429" y="2704"/>
                    <a:pt x="5289" y="2561"/>
                  </a:cubicBezTo>
                  <a:cubicBezTo>
                    <a:pt x="4723" y="1993"/>
                    <a:pt x="3978" y="1710"/>
                    <a:pt x="3232" y="1710"/>
                  </a:cubicBezTo>
                  <a:close/>
                  <a:moveTo>
                    <a:pt x="3206" y="3341"/>
                  </a:moveTo>
                  <a:cubicBezTo>
                    <a:pt x="2740" y="3341"/>
                    <a:pt x="2275" y="3519"/>
                    <a:pt x="1922" y="3874"/>
                  </a:cubicBezTo>
                  <a:cubicBezTo>
                    <a:pt x="1782" y="4016"/>
                    <a:pt x="1782" y="4246"/>
                    <a:pt x="1922" y="4386"/>
                  </a:cubicBezTo>
                  <a:cubicBezTo>
                    <a:pt x="1993" y="4457"/>
                    <a:pt x="2086" y="4493"/>
                    <a:pt x="2179" y="4493"/>
                  </a:cubicBezTo>
                  <a:cubicBezTo>
                    <a:pt x="2272" y="4493"/>
                    <a:pt x="2365" y="4457"/>
                    <a:pt x="2437" y="4386"/>
                  </a:cubicBezTo>
                  <a:cubicBezTo>
                    <a:pt x="2649" y="4173"/>
                    <a:pt x="2928" y="4067"/>
                    <a:pt x="3207" y="4067"/>
                  </a:cubicBezTo>
                  <a:cubicBezTo>
                    <a:pt x="3486" y="4067"/>
                    <a:pt x="3765" y="4173"/>
                    <a:pt x="3979" y="4386"/>
                  </a:cubicBezTo>
                  <a:cubicBezTo>
                    <a:pt x="4049" y="4457"/>
                    <a:pt x="4142" y="4493"/>
                    <a:pt x="4234" y="4493"/>
                  </a:cubicBezTo>
                  <a:cubicBezTo>
                    <a:pt x="4327" y="4493"/>
                    <a:pt x="4420" y="4457"/>
                    <a:pt x="4492" y="4386"/>
                  </a:cubicBezTo>
                  <a:cubicBezTo>
                    <a:pt x="4634" y="4246"/>
                    <a:pt x="4634" y="4016"/>
                    <a:pt x="4492" y="3874"/>
                  </a:cubicBezTo>
                  <a:cubicBezTo>
                    <a:pt x="4137" y="3519"/>
                    <a:pt x="3671" y="3341"/>
                    <a:pt x="3206" y="334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166"/>
          <p:cNvGrpSpPr/>
          <p:nvPr/>
        </p:nvGrpSpPr>
        <p:grpSpPr>
          <a:xfrm>
            <a:off x="9971877" y="1579072"/>
            <a:ext cx="741430" cy="792908"/>
            <a:chOff x="2250305" y="4172555"/>
            <a:chExt cx="529064" cy="529064"/>
          </a:xfrm>
        </p:grpSpPr>
        <p:sp>
          <p:nvSpPr>
            <p:cNvPr id="1115" name="Google Shape;1115;p166"/>
            <p:cNvSpPr/>
            <p:nvPr/>
          </p:nvSpPr>
          <p:spPr>
            <a:xfrm>
              <a:off x="2250305" y="4172555"/>
              <a:ext cx="529064" cy="529064"/>
            </a:xfrm>
            <a:custGeom>
              <a:avLst/>
              <a:gdLst/>
              <a:ahLst/>
              <a:cxnLst/>
              <a:rect l="l" t="t" r="r" b="b"/>
              <a:pathLst>
                <a:path w="18629" h="18629" extrusionOk="0">
                  <a:moveTo>
                    <a:pt x="9315" y="1"/>
                  </a:moveTo>
                  <a:cubicBezTo>
                    <a:pt x="4169" y="1"/>
                    <a:pt x="1" y="4169"/>
                    <a:pt x="1" y="9315"/>
                  </a:cubicBezTo>
                  <a:cubicBezTo>
                    <a:pt x="1" y="10604"/>
                    <a:pt x="266" y="11836"/>
                    <a:pt x="737" y="12953"/>
                  </a:cubicBezTo>
                  <a:cubicBezTo>
                    <a:pt x="746" y="12968"/>
                    <a:pt x="749" y="12976"/>
                    <a:pt x="755" y="12991"/>
                  </a:cubicBezTo>
                  <a:cubicBezTo>
                    <a:pt x="833" y="13166"/>
                    <a:pt x="964" y="13317"/>
                    <a:pt x="1127" y="13419"/>
                  </a:cubicBezTo>
                  <a:cubicBezTo>
                    <a:pt x="2582" y="14315"/>
                    <a:pt x="3773" y="15605"/>
                    <a:pt x="4550" y="17136"/>
                  </a:cubicBezTo>
                  <a:cubicBezTo>
                    <a:pt x="4637" y="17310"/>
                    <a:pt x="4780" y="17453"/>
                    <a:pt x="4952" y="17543"/>
                  </a:cubicBezTo>
                  <a:cubicBezTo>
                    <a:pt x="6253" y="18236"/>
                    <a:pt x="7737" y="18629"/>
                    <a:pt x="9315" y="18629"/>
                  </a:cubicBezTo>
                  <a:cubicBezTo>
                    <a:pt x="14458" y="18629"/>
                    <a:pt x="18629" y="14458"/>
                    <a:pt x="18629" y="9315"/>
                  </a:cubicBezTo>
                  <a:cubicBezTo>
                    <a:pt x="18629" y="4169"/>
                    <a:pt x="14458" y="1"/>
                    <a:pt x="9315"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66"/>
            <p:cNvSpPr/>
            <p:nvPr/>
          </p:nvSpPr>
          <p:spPr>
            <a:xfrm>
              <a:off x="2271463" y="4194537"/>
              <a:ext cx="492200" cy="476353"/>
            </a:xfrm>
            <a:custGeom>
              <a:avLst/>
              <a:gdLst/>
              <a:ahLst/>
              <a:cxnLst/>
              <a:rect l="l" t="t" r="r" b="b"/>
              <a:pathLst>
                <a:path w="17331" h="16773" extrusionOk="0">
                  <a:moveTo>
                    <a:pt x="13599" y="0"/>
                  </a:moveTo>
                  <a:cubicBezTo>
                    <a:pt x="13357" y="0"/>
                    <a:pt x="13115" y="93"/>
                    <a:pt x="12930" y="278"/>
                  </a:cubicBezTo>
                  <a:lnTo>
                    <a:pt x="8244" y="4964"/>
                  </a:lnTo>
                  <a:cubicBezTo>
                    <a:pt x="8156" y="5051"/>
                    <a:pt x="8042" y="5095"/>
                    <a:pt x="7928" y="5095"/>
                  </a:cubicBezTo>
                  <a:cubicBezTo>
                    <a:pt x="7814" y="5095"/>
                    <a:pt x="7699" y="5051"/>
                    <a:pt x="7612" y="4964"/>
                  </a:cubicBezTo>
                  <a:cubicBezTo>
                    <a:pt x="7379" y="4964"/>
                    <a:pt x="7263" y="4679"/>
                    <a:pt x="7426" y="4516"/>
                  </a:cubicBezTo>
                  <a:lnTo>
                    <a:pt x="9967" y="1975"/>
                  </a:lnTo>
                  <a:cubicBezTo>
                    <a:pt x="10334" y="1608"/>
                    <a:pt x="10334" y="1008"/>
                    <a:pt x="9967" y="642"/>
                  </a:cubicBezTo>
                  <a:cubicBezTo>
                    <a:pt x="9782" y="457"/>
                    <a:pt x="9540" y="364"/>
                    <a:pt x="9298" y="364"/>
                  </a:cubicBezTo>
                  <a:cubicBezTo>
                    <a:pt x="9056" y="364"/>
                    <a:pt x="8814" y="457"/>
                    <a:pt x="8631" y="642"/>
                  </a:cubicBezTo>
                  <a:lnTo>
                    <a:pt x="6960" y="2309"/>
                  </a:lnTo>
                  <a:lnTo>
                    <a:pt x="5211" y="4061"/>
                  </a:lnTo>
                  <a:cubicBezTo>
                    <a:pt x="4838" y="4437"/>
                    <a:pt x="4640" y="4949"/>
                    <a:pt x="4661" y="5476"/>
                  </a:cubicBezTo>
                  <a:lnTo>
                    <a:pt x="4707" y="6608"/>
                  </a:lnTo>
                  <a:cubicBezTo>
                    <a:pt x="4733" y="7135"/>
                    <a:pt x="4533" y="7647"/>
                    <a:pt x="4160" y="8023"/>
                  </a:cubicBezTo>
                  <a:lnTo>
                    <a:pt x="1" y="12182"/>
                  </a:lnTo>
                  <a:cubicBezTo>
                    <a:pt x="836" y="14150"/>
                    <a:pt x="2332" y="15777"/>
                    <a:pt x="4212" y="16772"/>
                  </a:cubicBezTo>
                  <a:lnTo>
                    <a:pt x="6902" y="14083"/>
                  </a:lnTo>
                  <a:lnTo>
                    <a:pt x="7813" y="13175"/>
                  </a:lnTo>
                  <a:cubicBezTo>
                    <a:pt x="8034" y="12951"/>
                    <a:pt x="8311" y="12788"/>
                    <a:pt x="8613" y="12697"/>
                  </a:cubicBezTo>
                  <a:lnTo>
                    <a:pt x="10889" y="12025"/>
                  </a:lnTo>
                  <a:cubicBezTo>
                    <a:pt x="11795" y="11757"/>
                    <a:pt x="12618" y="11268"/>
                    <a:pt x="13288" y="10599"/>
                  </a:cubicBezTo>
                  <a:lnTo>
                    <a:pt x="13605" y="10281"/>
                  </a:lnTo>
                  <a:lnTo>
                    <a:pt x="16958" y="6928"/>
                  </a:lnTo>
                  <a:cubicBezTo>
                    <a:pt x="17325" y="6562"/>
                    <a:pt x="17331" y="5956"/>
                    <a:pt x="16961" y="5590"/>
                  </a:cubicBezTo>
                  <a:cubicBezTo>
                    <a:pt x="16778" y="5405"/>
                    <a:pt x="16536" y="5312"/>
                    <a:pt x="16294" y="5312"/>
                  </a:cubicBezTo>
                  <a:cubicBezTo>
                    <a:pt x="16055" y="5312"/>
                    <a:pt x="15816" y="5403"/>
                    <a:pt x="15633" y="5584"/>
                  </a:cubicBezTo>
                  <a:lnTo>
                    <a:pt x="15633" y="5584"/>
                  </a:lnTo>
                  <a:lnTo>
                    <a:pt x="16588" y="4629"/>
                  </a:lnTo>
                  <a:cubicBezTo>
                    <a:pt x="16929" y="4289"/>
                    <a:pt x="16967" y="3698"/>
                    <a:pt x="16650" y="3334"/>
                  </a:cubicBezTo>
                  <a:cubicBezTo>
                    <a:pt x="16460" y="3115"/>
                    <a:pt x="16196" y="3006"/>
                    <a:pt x="15933" y="3006"/>
                  </a:cubicBezTo>
                  <a:cubicBezTo>
                    <a:pt x="15692" y="3006"/>
                    <a:pt x="15451" y="3098"/>
                    <a:pt x="15267" y="3281"/>
                  </a:cubicBezTo>
                  <a:lnTo>
                    <a:pt x="16603" y="1945"/>
                  </a:lnTo>
                  <a:cubicBezTo>
                    <a:pt x="16970" y="1579"/>
                    <a:pt x="16970" y="979"/>
                    <a:pt x="16603" y="612"/>
                  </a:cubicBezTo>
                  <a:cubicBezTo>
                    <a:pt x="16418" y="428"/>
                    <a:pt x="16176" y="335"/>
                    <a:pt x="15934" y="335"/>
                  </a:cubicBezTo>
                  <a:cubicBezTo>
                    <a:pt x="15692" y="335"/>
                    <a:pt x="15450" y="428"/>
                    <a:pt x="15267" y="612"/>
                  </a:cubicBezTo>
                  <a:lnTo>
                    <a:pt x="14266" y="1611"/>
                  </a:lnTo>
                  <a:cubicBezTo>
                    <a:pt x="14632" y="1244"/>
                    <a:pt x="14632" y="644"/>
                    <a:pt x="14266" y="278"/>
                  </a:cubicBezTo>
                  <a:cubicBezTo>
                    <a:pt x="14082" y="93"/>
                    <a:pt x="13841" y="0"/>
                    <a:pt x="1359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66"/>
            <p:cNvSpPr/>
            <p:nvPr/>
          </p:nvSpPr>
          <p:spPr>
            <a:xfrm>
              <a:off x="2271236" y="4194679"/>
              <a:ext cx="488452" cy="369399"/>
            </a:xfrm>
            <a:custGeom>
              <a:avLst/>
              <a:gdLst/>
              <a:ahLst/>
              <a:cxnLst/>
              <a:rect l="l" t="t" r="r" b="b"/>
              <a:pathLst>
                <a:path w="17199" h="13007" extrusionOk="0">
                  <a:moveTo>
                    <a:pt x="13603" y="1"/>
                  </a:moveTo>
                  <a:cubicBezTo>
                    <a:pt x="13361" y="1"/>
                    <a:pt x="13118" y="92"/>
                    <a:pt x="12935" y="276"/>
                  </a:cubicBezTo>
                  <a:lnTo>
                    <a:pt x="8249" y="4962"/>
                  </a:lnTo>
                  <a:cubicBezTo>
                    <a:pt x="8223" y="4988"/>
                    <a:pt x="8196" y="5005"/>
                    <a:pt x="8167" y="5023"/>
                  </a:cubicBezTo>
                  <a:cubicBezTo>
                    <a:pt x="8048" y="5212"/>
                    <a:pt x="8086" y="5474"/>
                    <a:pt x="8281" y="5619"/>
                  </a:cubicBezTo>
                  <a:cubicBezTo>
                    <a:pt x="8358" y="5679"/>
                    <a:pt x="8451" y="5708"/>
                    <a:pt x="8544" y="5708"/>
                  </a:cubicBezTo>
                  <a:cubicBezTo>
                    <a:pt x="8664" y="5708"/>
                    <a:pt x="8784" y="5660"/>
                    <a:pt x="8875" y="5570"/>
                  </a:cubicBezTo>
                  <a:lnTo>
                    <a:pt x="13552" y="890"/>
                  </a:lnTo>
                  <a:cubicBezTo>
                    <a:pt x="13738" y="706"/>
                    <a:pt x="13979" y="614"/>
                    <a:pt x="14221" y="614"/>
                  </a:cubicBezTo>
                  <a:cubicBezTo>
                    <a:pt x="14316" y="614"/>
                    <a:pt x="14411" y="628"/>
                    <a:pt x="14504" y="657"/>
                  </a:cubicBezTo>
                  <a:cubicBezTo>
                    <a:pt x="14460" y="520"/>
                    <a:pt x="14384" y="389"/>
                    <a:pt x="14271" y="276"/>
                  </a:cubicBezTo>
                  <a:cubicBezTo>
                    <a:pt x="14087" y="92"/>
                    <a:pt x="13845" y="1"/>
                    <a:pt x="13603" y="1"/>
                  </a:cubicBezTo>
                  <a:close/>
                  <a:moveTo>
                    <a:pt x="15933" y="326"/>
                  </a:moveTo>
                  <a:cubicBezTo>
                    <a:pt x="15683" y="326"/>
                    <a:pt x="15433" y="424"/>
                    <a:pt x="15246" y="613"/>
                  </a:cubicBezTo>
                  <a:lnTo>
                    <a:pt x="9561" y="6295"/>
                  </a:lnTo>
                  <a:cubicBezTo>
                    <a:pt x="9393" y="6464"/>
                    <a:pt x="9393" y="6740"/>
                    <a:pt x="9561" y="6912"/>
                  </a:cubicBezTo>
                  <a:cubicBezTo>
                    <a:pt x="9647" y="6998"/>
                    <a:pt x="9759" y="7041"/>
                    <a:pt x="9871" y="7041"/>
                  </a:cubicBezTo>
                  <a:cubicBezTo>
                    <a:pt x="9984" y="7041"/>
                    <a:pt x="10096" y="6998"/>
                    <a:pt x="10181" y="6912"/>
                  </a:cubicBezTo>
                  <a:lnTo>
                    <a:pt x="15878" y="1216"/>
                  </a:lnTo>
                  <a:cubicBezTo>
                    <a:pt x="16063" y="1031"/>
                    <a:pt x="16303" y="939"/>
                    <a:pt x="16544" y="939"/>
                  </a:cubicBezTo>
                  <a:cubicBezTo>
                    <a:pt x="16640" y="939"/>
                    <a:pt x="16736" y="954"/>
                    <a:pt x="16829" y="983"/>
                  </a:cubicBezTo>
                  <a:cubicBezTo>
                    <a:pt x="16774" y="808"/>
                    <a:pt x="16663" y="642"/>
                    <a:pt x="16503" y="520"/>
                  </a:cubicBezTo>
                  <a:cubicBezTo>
                    <a:pt x="16335" y="389"/>
                    <a:pt x="16134" y="326"/>
                    <a:pt x="15933" y="326"/>
                  </a:cubicBezTo>
                  <a:close/>
                  <a:moveTo>
                    <a:pt x="15939" y="3001"/>
                  </a:moveTo>
                  <a:cubicBezTo>
                    <a:pt x="15697" y="3001"/>
                    <a:pt x="15455" y="3093"/>
                    <a:pt x="15272" y="3276"/>
                  </a:cubicBezTo>
                  <a:lnTo>
                    <a:pt x="10909" y="7639"/>
                  </a:lnTo>
                  <a:cubicBezTo>
                    <a:pt x="10737" y="7811"/>
                    <a:pt x="10737" y="8088"/>
                    <a:pt x="10909" y="8259"/>
                  </a:cubicBezTo>
                  <a:cubicBezTo>
                    <a:pt x="10995" y="8344"/>
                    <a:pt x="11107" y="8386"/>
                    <a:pt x="11219" y="8386"/>
                  </a:cubicBezTo>
                  <a:cubicBezTo>
                    <a:pt x="11330" y="8386"/>
                    <a:pt x="11442" y="8344"/>
                    <a:pt x="11526" y="8259"/>
                  </a:cubicBezTo>
                  <a:lnTo>
                    <a:pt x="15889" y="3896"/>
                  </a:lnTo>
                  <a:cubicBezTo>
                    <a:pt x="16074" y="3711"/>
                    <a:pt x="16314" y="3620"/>
                    <a:pt x="16554" y="3620"/>
                  </a:cubicBezTo>
                  <a:cubicBezTo>
                    <a:pt x="16650" y="3620"/>
                    <a:pt x="16746" y="3634"/>
                    <a:pt x="16838" y="3664"/>
                  </a:cubicBezTo>
                  <a:cubicBezTo>
                    <a:pt x="16794" y="3521"/>
                    <a:pt x="16719" y="3390"/>
                    <a:pt x="16605" y="3276"/>
                  </a:cubicBezTo>
                  <a:cubicBezTo>
                    <a:pt x="16422" y="3093"/>
                    <a:pt x="16180" y="3001"/>
                    <a:pt x="15939" y="3001"/>
                  </a:cubicBezTo>
                  <a:close/>
                  <a:moveTo>
                    <a:pt x="16299" y="5312"/>
                  </a:moveTo>
                  <a:cubicBezTo>
                    <a:pt x="16057" y="5312"/>
                    <a:pt x="15815" y="5404"/>
                    <a:pt x="15630" y="5587"/>
                  </a:cubicBezTo>
                  <a:lnTo>
                    <a:pt x="12245" y="8975"/>
                  </a:lnTo>
                  <a:cubicBezTo>
                    <a:pt x="12073" y="9144"/>
                    <a:pt x="12073" y="9424"/>
                    <a:pt x="12245" y="9592"/>
                  </a:cubicBezTo>
                  <a:cubicBezTo>
                    <a:pt x="12329" y="9678"/>
                    <a:pt x="12441" y="9721"/>
                    <a:pt x="12552" y="9721"/>
                  </a:cubicBezTo>
                  <a:cubicBezTo>
                    <a:pt x="12664" y="9721"/>
                    <a:pt x="12776" y="9678"/>
                    <a:pt x="12862" y="9592"/>
                  </a:cubicBezTo>
                  <a:lnTo>
                    <a:pt x="16250" y="6207"/>
                  </a:lnTo>
                  <a:cubicBezTo>
                    <a:pt x="16435" y="6022"/>
                    <a:pt x="16675" y="5931"/>
                    <a:pt x="16915" y="5931"/>
                  </a:cubicBezTo>
                  <a:cubicBezTo>
                    <a:pt x="17011" y="5931"/>
                    <a:pt x="17107" y="5945"/>
                    <a:pt x="17199" y="5975"/>
                  </a:cubicBezTo>
                  <a:cubicBezTo>
                    <a:pt x="17155" y="5832"/>
                    <a:pt x="17077" y="5701"/>
                    <a:pt x="16966" y="5587"/>
                  </a:cubicBezTo>
                  <a:cubicBezTo>
                    <a:pt x="16783" y="5404"/>
                    <a:pt x="16541" y="5312"/>
                    <a:pt x="16299" y="5312"/>
                  </a:cubicBezTo>
                  <a:close/>
                  <a:moveTo>
                    <a:pt x="9299" y="361"/>
                  </a:moveTo>
                  <a:cubicBezTo>
                    <a:pt x="9057" y="361"/>
                    <a:pt x="8815" y="453"/>
                    <a:pt x="8630" y="637"/>
                  </a:cubicBezTo>
                  <a:lnTo>
                    <a:pt x="7297" y="1972"/>
                  </a:lnTo>
                  <a:lnTo>
                    <a:pt x="6962" y="2307"/>
                  </a:lnTo>
                  <a:lnTo>
                    <a:pt x="5210" y="4056"/>
                  </a:lnTo>
                  <a:cubicBezTo>
                    <a:pt x="4840" y="4432"/>
                    <a:pt x="4640" y="4944"/>
                    <a:pt x="4663" y="5471"/>
                  </a:cubicBezTo>
                  <a:lnTo>
                    <a:pt x="4709" y="6603"/>
                  </a:lnTo>
                  <a:cubicBezTo>
                    <a:pt x="4736" y="7130"/>
                    <a:pt x="4535" y="7642"/>
                    <a:pt x="4159" y="8018"/>
                  </a:cubicBezTo>
                  <a:lnTo>
                    <a:pt x="2500" y="9677"/>
                  </a:lnTo>
                  <a:lnTo>
                    <a:pt x="0" y="12177"/>
                  </a:lnTo>
                  <a:cubicBezTo>
                    <a:pt x="122" y="12459"/>
                    <a:pt x="256" y="12736"/>
                    <a:pt x="405" y="13007"/>
                  </a:cubicBezTo>
                  <a:lnTo>
                    <a:pt x="2727" y="10684"/>
                  </a:lnTo>
                  <a:lnTo>
                    <a:pt x="5079" y="8332"/>
                  </a:lnTo>
                  <a:cubicBezTo>
                    <a:pt x="5455" y="7957"/>
                    <a:pt x="5655" y="7447"/>
                    <a:pt x="5632" y="6915"/>
                  </a:cubicBezTo>
                  <a:lnTo>
                    <a:pt x="5586" y="5785"/>
                  </a:lnTo>
                  <a:cubicBezTo>
                    <a:pt x="5559" y="5256"/>
                    <a:pt x="5760" y="4743"/>
                    <a:pt x="6136" y="4368"/>
                  </a:cubicBezTo>
                  <a:lnTo>
                    <a:pt x="7579" y="2924"/>
                  </a:lnTo>
                  <a:lnTo>
                    <a:pt x="7914" y="2590"/>
                  </a:lnTo>
                  <a:lnTo>
                    <a:pt x="9250" y="1254"/>
                  </a:lnTo>
                  <a:cubicBezTo>
                    <a:pt x="9436" y="1070"/>
                    <a:pt x="9677" y="978"/>
                    <a:pt x="9918" y="978"/>
                  </a:cubicBezTo>
                  <a:cubicBezTo>
                    <a:pt x="10013" y="978"/>
                    <a:pt x="10107" y="992"/>
                    <a:pt x="10199" y="1021"/>
                  </a:cubicBezTo>
                  <a:cubicBezTo>
                    <a:pt x="10155" y="881"/>
                    <a:pt x="10080" y="750"/>
                    <a:pt x="9966" y="637"/>
                  </a:cubicBezTo>
                  <a:cubicBezTo>
                    <a:pt x="9783" y="453"/>
                    <a:pt x="9541" y="361"/>
                    <a:pt x="9299" y="361"/>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66"/>
            <p:cNvSpPr/>
            <p:nvPr/>
          </p:nvSpPr>
          <p:spPr>
            <a:xfrm>
              <a:off x="2518369" y="4192975"/>
              <a:ext cx="245461" cy="195420"/>
            </a:xfrm>
            <a:custGeom>
              <a:avLst/>
              <a:gdLst/>
              <a:ahLst/>
              <a:cxnLst/>
              <a:rect l="l" t="t" r="r" b="b"/>
              <a:pathLst>
                <a:path w="8643" h="6881" extrusionOk="0">
                  <a:moveTo>
                    <a:pt x="5252" y="0"/>
                  </a:moveTo>
                  <a:cubicBezTo>
                    <a:pt x="5140" y="0"/>
                    <a:pt x="5029" y="43"/>
                    <a:pt x="4943" y="129"/>
                  </a:cubicBezTo>
                  <a:lnTo>
                    <a:pt x="4378" y="694"/>
                  </a:lnTo>
                  <a:cubicBezTo>
                    <a:pt x="4306" y="766"/>
                    <a:pt x="4306" y="877"/>
                    <a:pt x="4378" y="950"/>
                  </a:cubicBezTo>
                  <a:lnTo>
                    <a:pt x="4920" y="1494"/>
                  </a:lnTo>
                  <a:cubicBezTo>
                    <a:pt x="4956" y="1530"/>
                    <a:pt x="5003" y="1549"/>
                    <a:pt x="5049" y="1549"/>
                  </a:cubicBezTo>
                  <a:cubicBezTo>
                    <a:pt x="5096" y="1549"/>
                    <a:pt x="5142" y="1530"/>
                    <a:pt x="5179" y="1494"/>
                  </a:cubicBezTo>
                  <a:lnTo>
                    <a:pt x="5743" y="929"/>
                  </a:lnTo>
                  <a:cubicBezTo>
                    <a:pt x="5915" y="758"/>
                    <a:pt x="5915" y="481"/>
                    <a:pt x="5743" y="309"/>
                  </a:cubicBezTo>
                  <a:lnTo>
                    <a:pt x="5560" y="129"/>
                  </a:lnTo>
                  <a:cubicBezTo>
                    <a:pt x="5474" y="43"/>
                    <a:pt x="5363" y="0"/>
                    <a:pt x="5252" y="0"/>
                  </a:cubicBezTo>
                  <a:close/>
                  <a:moveTo>
                    <a:pt x="7599" y="347"/>
                  </a:moveTo>
                  <a:cubicBezTo>
                    <a:pt x="7487" y="347"/>
                    <a:pt x="7375" y="389"/>
                    <a:pt x="7289" y="475"/>
                  </a:cubicBezTo>
                  <a:lnTo>
                    <a:pt x="6724" y="1037"/>
                  </a:lnTo>
                  <a:cubicBezTo>
                    <a:pt x="6652" y="1110"/>
                    <a:pt x="6652" y="1223"/>
                    <a:pt x="6724" y="1296"/>
                  </a:cubicBezTo>
                  <a:lnTo>
                    <a:pt x="7269" y="1837"/>
                  </a:lnTo>
                  <a:cubicBezTo>
                    <a:pt x="7305" y="1874"/>
                    <a:pt x="7351" y="1892"/>
                    <a:pt x="7397" y="1892"/>
                  </a:cubicBezTo>
                  <a:cubicBezTo>
                    <a:pt x="7443" y="1892"/>
                    <a:pt x="7488" y="1874"/>
                    <a:pt x="7525" y="1837"/>
                  </a:cubicBezTo>
                  <a:lnTo>
                    <a:pt x="8089" y="1276"/>
                  </a:lnTo>
                  <a:cubicBezTo>
                    <a:pt x="8261" y="1104"/>
                    <a:pt x="8261" y="827"/>
                    <a:pt x="8089" y="656"/>
                  </a:cubicBezTo>
                  <a:lnTo>
                    <a:pt x="7909" y="475"/>
                  </a:lnTo>
                  <a:cubicBezTo>
                    <a:pt x="7823" y="389"/>
                    <a:pt x="7711" y="347"/>
                    <a:pt x="7599" y="347"/>
                  </a:cubicBezTo>
                  <a:close/>
                  <a:moveTo>
                    <a:pt x="948" y="434"/>
                  </a:moveTo>
                  <a:cubicBezTo>
                    <a:pt x="836" y="434"/>
                    <a:pt x="724" y="477"/>
                    <a:pt x="638" y="563"/>
                  </a:cubicBezTo>
                  <a:lnTo>
                    <a:pt x="74" y="1124"/>
                  </a:lnTo>
                  <a:cubicBezTo>
                    <a:pt x="1" y="1197"/>
                    <a:pt x="1" y="1311"/>
                    <a:pt x="74" y="1383"/>
                  </a:cubicBezTo>
                  <a:lnTo>
                    <a:pt x="618" y="1925"/>
                  </a:lnTo>
                  <a:cubicBezTo>
                    <a:pt x="654" y="1961"/>
                    <a:pt x="700" y="1979"/>
                    <a:pt x="746" y="1979"/>
                  </a:cubicBezTo>
                  <a:cubicBezTo>
                    <a:pt x="792" y="1979"/>
                    <a:pt x="838" y="1961"/>
                    <a:pt x="874" y="1925"/>
                  </a:cubicBezTo>
                  <a:lnTo>
                    <a:pt x="1439" y="1363"/>
                  </a:lnTo>
                  <a:cubicBezTo>
                    <a:pt x="1610" y="1191"/>
                    <a:pt x="1610" y="915"/>
                    <a:pt x="1439" y="743"/>
                  </a:cubicBezTo>
                  <a:lnTo>
                    <a:pt x="1258" y="563"/>
                  </a:lnTo>
                  <a:cubicBezTo>
                    <a:pt x="1172" y="477"/>
                    <a:pt x="1060" y="434"/>
                    <a:pt x="948" y="434"/>
                  </a:cubicBezTo>
                  <a:close/>
                  <a:moveTo>
                    <a:pt x="7628" y="2977"/>
                  </a:moveTo>
                  <a:cubicBezTo>
                    <a:pt x="7516" y="2977"/>
                    <a:pt x="7404" y="3019"/>
                    <a:pt x="7318" y="3104"/>
                  </a:cubicBezTo>
                  <a:lnTo>
                    <a:pt x="6753" y="3668"/>
                  </a:lnTo>
                  <a:cubicBezTo>
                    <a:pt x="6681" y="3741"/>
                    <a:pt x="6681" y="3855"/>
                    <a:pt x="6753" y="3927"/>
                  </a:cubicBezTo>
                  <a:lnTo>
                    <a:pt x="7298" y="4469"/>
                  </a:lnTo>
                  <a:cubicBezTo>
                    <a:pt x="7331" y="4505"/>
                    <a:pt x="7377" y="4523"/>
                    <a:pt x="7424" y="4523"/>
                  </a:cubicBezTo>
                  <a:cubicBezTo>
                    <a:pt x="7470" y="4523"/>
                    <a:pt x="7518" y="4505"/>
                    <a:pt x="7554" y="4469"/>
                  </a:cubicBezTo>
                  <a:lnTo>
                    <a:pt x="8119" y="3904"/>
                  </a:lnTo>
                  <a:cubicBezTo>
                    <a:pt x="8290" y="3735"/>
                    <a:pt x="8290" y="3459"/>
                    <a:pt x="8119" y="3287"/>
                  </a:cubicBezTo>
                  <a:lnTo>
                    <a:pt x="7938" y="3104"/>
                  </a:lnTo>
                  <a:cubicBezTo>
                    <a:pt x="7852" y="3019"/>
                    <a:pt x="7740" y="2977"/>
                    <a:pt x="7628" y="2977"/>
                  </a:cubicBezTo>
                  <a:close/>
                  <a:moveTo>
                    <a:pt x="7984" y="5335"/>
                  </a:moveTo>
                  <a:cubicBezTo>
                    <a:pt x="7872" y="5335"/>
                    <a:pt x="7761" y="5377"/>
                    <a:pt x="7676" y="5461"/>
                  </a:cubicBezTo>
                  <a:lnTo>
                    <a:pt x="7111" y="6026"/>
                  </a:lnTo>
                  <a:cubicBezTo>
                    <a:pt x="7039" y="6099"/>
                    <a:pt x="7039" y="6212"/>
                    <a:pt x="7111" y="6285"/>
                  </a:cubicBezTo>
                  <a:lnTo>
                    <a:pt x="7653" y="6826"/>
                  </a:lnTo>
                  <a:cubicBezTo>
                    <a:pt x="7689" y="6863"/>
                    <a:pt x="7736" y="6881"/>
                    <a:pt x="7782" y="6881"/>
                  </a:cubicBezTo>
                  <a:cubicBezTo>
                    <a:pt x="7829" y="6881"/>
                    <a:pt x="7876" y="6863"/>
                    <a:pt x="7912" y="6826"/>
                  </a:cubicBezTo>
                  <a:lnTo>
                    <a:pt x="8477" y="6262"/>
                  </a:lnTo>
                  <a:cubicBezTo>
                    <a:pt x="8642" y="6087"/>
                    <a:pt x="8642" y="5816"/>
                    <a:pt x="8477" y="5645"/>
                  </a:cubicBezTo>
                  <a:lnTo>
                    <a:pt x="8293" y="5461"/>
                  </a:lnTo>
                  <a:cubicBezTo>
                    <a:pt x="8207" y="5377"/>
                    <a:pt x="8095" y="5335"/>
                    <a:pt x="7984" y="5335"/>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66"/>
            <p:cNvSpPr/>
            <p:nvPr/>
          </p:nvSpPr>
          <p:spPr>
            <a:xfrm>
              <a:off x="2305031" y="4438432"/>
              <a:ext cx="192467" cy="190422"/>
            </a:xfrm>
            <a:custGeom>
              <a:avLst/>
              <a:gdLst/>
              <a:ahLst/>
              <a:cxnLst/>
              <a:rect l="l" t="t" r="r" b="b"/>
              <a:pathLst>
                <a:path w="6777" h="6705" extrusionOk="0">
                  <a:moveTo>
                    <a:pt x="1888" y="0"/>
                  </a:moveTo>
                  <a:cubicBezTo>
                    <a:pt x="1795" y="0"/>
                    <a:pt x="1702" y="36"/>
                    <a:pt x="1630" y="107"/>
                  </a:cubicBezTo>
                  <a:lnTo>
                    <a:pt x="143" y="1597"/>
                  </a:lnTo>
                  <a:cubicBezTo>
                    <a:pt x="1" y="1737"/>
                    <a:pt x="1" y="1967"/>
                    <a:pt x="143" y="2110"/>
                  </a:cubicBezTo>
                  <a:lnTo>
                    <a:pt x="2227" y="4194"/>
                  </a:lnTo>
                  <a:cubicBezTo>
                    <a:pt x="2137" y="4333"/>
                    <a:pt x="2151" y="4526"/>
                    <a:pt x="2274" y="4648"/>
                  </a:cubicBezTo>
                  <a:lnTo>
                    <a:pt x="2763" y="5137"/>
                  </a:lnTo>
                  <a:cubicBezTo>
                    <a:pt x="2833" y="5207"/>
                    <a:pt x="2924" y="5241"/>
                    <a:pt x="3017" y="5241"/>
                  </a:cubicBezTo>
                  <a:cubicBezTo>
                    <a:pt x="3086" y="5241"/>
                    <a:pt x="3156" y="5222"/>
                    <a:pt x="3217" y="5183"/>
                  </a:cubicBezTo>
                  <a:lnTo>
                    <a:pt x="4631" y="6598"/>
                  </a:lnTo>
                  <a:cubicBezTo>
                    <a:pt x="4703" y="6669"/>
                    <a:pt x="4796" y="6705"/>
                    <a:pt x="4889" y="6705"/>
                  </a:cubicBezTo>
                  <a:cubicBezTo>
                    <a:pt x="4981" y="6705"/>
                    <a:pt x="5074" y="6669"/>
                    <a:pt x="5144" y="6598"/>
                  </a:cubicBezTo>
                  <a:lnTo>
                    <a:pt x="6634" y="5111"/>
                  </a:lnTo>
                  <a:cubicBezTo>
                    <a:pt x="6776" y="4968"/>
                    <a:pt x="6776" y="4741"/>
                    <a:pt x="6637" y="4598"/>
                  </a:cubicBezTo>
                  <a:lnTo>
                    <a:pt x="5225" y="3187"/>
                  </a:lnTo>
                  <a:lnTo>
                    <a:pt x="5429" y="2980"/>
                  </a:lnTo>
                  <a:cubicBezTo>
                    <a:pt x="5571" y="2837"/>
                    <a:pt x="5571" y="2607"/>
                    <a:pt x="5429" y="2465"/>
                  </a:cubicBezTo>
                  <a:lnTo>
                    <a:pt x="4940" y="1979"/>
                  </a:lnTo>
                  <a:cubicBezTo>
                    <a:pt x="4870" y="1907"/>
                    <a:pt x="4778" y="1872"/>
                    <a:pt x="4685" y="1872"/>
                  </a:cubicBezTo>
                  <a:cubicBezTo>
                    <a:pt x="4592" y="1872"/>
                    <a:pt x="4499" y="1907"/>
                    <a:pt x="4428" y="1979"/>
                  </a:cubicBezTo>
                  <a:lnTo>
                    <a:pt x="4221" y="2185"/>
                  </a:lnTo>
                  <a:lnTo>
                    <a:pt x="2143" y="107"/>
                  </a:lnTo>
                  <a:cubicBezTo>
                    <a:pt x="2073" y="36"/>
                    <a:pt x="1980" y="0"/>
                    <a:pt x="1888"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66"/>
            <p:cNvSpPr/>
            <p:nvPr/>
          </p:nvSpPr>
          <p:spPr>
            <a:xfrm>
              <a:off x="2323974" y="4457347"/>
              <a:ext cx="173524" cy="171508"/>
            </a:xfrm>
            <a:custGeom>
              <a:avLst/>
              <a:gdLst/>
              <a:ahLst/>
              <a:cxnLst/>
              <a:rect l="l" t="t" r="r" b="b"/>
              <a:pathLst>
                <a:path w="6110" h="6039" extrusionOk="0">
                  <a:moveTo>
                    <a:pt x="1886" y="1"/>
                  </a:moveTo>
                  <a:cubicBezTo>
                    <a:pt x="1794" y="1"/>
                    <a:pt x="1701" y="36"/>
                    <a:pt x="1630" y="108"/>
                  </a:cubicBezTo>
                  <a:lnTo>
                    <a:pt x="143" y="1595"/>
                  </a:lnTo>
                  <a:cubicBezTo>
                    <a:pt x="0" y="1738"/>
                    <a:pt x="0" y="1968"/>
                    <a:pt x="143" y="2110"/>
                  </a:cubicBezTo>
                  <a:lnTo>
                    <a:pt x="553" y="2521"/>
                  </a:lnTo>
                  <a:lnTo>
                    <a:pt x="477" y="2596"/>
                  </a:lnTo>
                  <a:cubicBezTo>
                    <a:pt x="335" y="2739"/>
                    <a:pt x="335" y="2969"/>
                    <a:pt x="477" y="3109"/>
                  </a:cubicBezTo>
                  <a:lnTo>
                    <a:pt x="2966" y="5597"/>
                  </a:lnTo>
                  <a:cubicBezTo>
                    <a:pt x="3036" y="5668"/>
                    <a:pt x="3128" y="5704"/>
                    <a:pt x="3221" y="5704"/>
                  </a:cubicBezTo>
                  <a:cubicBezTo>
                    <a:pt x="3314" y="5704"/>
                    <a:pt x="3407" y="5668"/>
                    <a:pt x="3478" y="5597"/>
                  </a:cubicBezTo>
                  <a:lnTo>
                    <a:pt x="3554" y="5521"/>
                  </a:lnTo>
                  <a:lnTo>
                    <a:pt x="3964" y="5932"/>
                  </a:lnTo>
                  <a:cubicBezTo>
                    <a:pt x="4036" y="6003"/>
                    <a:pt x="4129" y="6039"/>
                    <a:pt x="4222" y="6039"/>
                  </a:cubicBezTo>
                  <a:cubicBezTo>
                    <a:pt x="4314" y="6039"/>
                    <a:pt x="4407" y="6003"/>
                    <a:pt x="4477" y="5932"/>
                  </a:cubicBezTo>
                  <a:lnTo>
                    <a:pt x="5967" y="4445"/>
                  </a:lnTo>
                  <a:cubicBezTo>
                    <a:pt x="6109" y="4302"/>
                    <a:pt x="6109" y="4075"/>
                    <a:pt x="5967" y="3932"/>
                  </a:cubicBezTo>
                  <a:lnTo>
                    <a:pt x="5556" y="3522"/>
                  </a:lnTo>
                  <a:lnTo>
                    <a:pt x="5632" y="3443"/>
                  </a:lnTo>
                  <a:cubicBezTo>
                    <a:pt x="5775" y="3304"/>
                    <a:pt x="5775" y="3074"/>
                    <a:pt x="5632" y="2931"/>
                  </a:cubicBezTo>
                  <a:lnTo>
                    <a:pt x="3144" y="442"/>
                  </a:lnTo>
                  <a:cubicBezTo>
                    <a:pt x="3072" y="371"/>
                    <a:pt x="2979" y="335"/>
                    <a:pt x="2886" y="335"/>
                  </a:cubicBezTo>
                  <a:cubicBezTo>
                    <a:pt x="2794" y="335"/>
                    <a:pt x="2701" y="371"/>
                    <a:pt x="2631" y="442"/>
                  </a:cubicBezTo>
                  <a:lnTo>
                    <a:pt x="2553" y="518"/>
                  </a:lnTo>
                  <a:lnTo>
                    <a:pt x="2142" y="108"/>
                  </a:lnTo>
                  <a:cubicBezTo>
                    <a:pt x="2071" y="36"/>
                    <a:pt x="1979" y="1"/>
                    <a:pt x="1886"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66"/>
            <p:cNvSpPr/>
            <p:nvPr/>
          </p:nvSpPr>
          <p:spPr>
            <a:xfrm>
              <a:off x="2352487" y="4485860"/>
              <a:ext cx="116667" cy="114594"/>
            </a:xfrm>
            <a:custGeom>
              <a:avLst/>
              <a:gdLst/>
              <a:ahLst/>
              <a:cxnLst/>
              <a:rect l="l" t="t" r="r" b="b"/>
              <a:pathLst>
                <a:path w="4108" h="4035" extrusionOk="0">
                  <a:moveTo>
                    <a:pt x="1885" y="1"/>
                  </a:moveTo>
                  <a:cubicBezTo>
                    <a:pt x="1792" y="1"/>
                    <a:pt x="1700" y="37"/>
                    <a:pt x="1630" y="108"/>
                  </a:cubicBezTo>
                  <a:lnTo>
                    <a:pt x="140" y="1595"/>
                  </a:lnTo>
                  <a:cubicBezTo>
                    <a:pt x="0" y="1738"/>
                    <a:pt x="0" y="1968"/>
                    <a:pt x="140" y="2110"/>
                  </a:cubicBezTo>
                  <a:lnTo>
                    <a:pt x="1959" y="3930"/>
                  </a:lnTo>
                  <a:cubicBezTo>
                    <a:pt x="2031" y="4000"/>
                    <a:pt x="2124" y="4035"/>
                    <a:pt x="2218" y="4035"/>
                  </a:cubicBezTo>
                  <a:cubicBezTo>
                    <a:pt x="2312" y="4035"/>
                    <a:pt x="2405" y="4000"/>
                    <a:pt x="2477" y="3932"/>
                  </a:cubicBezTo>
                  <a:lnTo>
                    <a:pt x="3964" y="2445"/>
                  </a:lnTo>
                  <a:cubicBezTo>
                    <a:pt x="4107" y="2302"/>
                    <a:pt x="4107" y="2073"/>
                    <a:pt x="3964" y="1930"/>
                  </a:cubicBezTo>
                  <a:lnTo>
                    <a:pt x="2142" y="108"/>
                  </a:lnTo>
                  <a:cubicBezTo>
                    <a:pt x="2071" y="37"/>
                    <a:pt x="1978" y="1"/>
                    <a:pt x="18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66"/>
            <p:cNvSpPr/>
            <p:nvPr/>
          </p:nvSpPr>
          <p:spPr>
            <a:xfrm>
              <a:off x="2371401" y="4504802"/>
              <a:ext cx="97668" cy="95651"/>
            </a:xfrm>
            <a:custGeom>
              <a:avLst/>
              <a:gdLst/>
              <a:ahLst/>
              <a:cxnLst/>
              <a:rect l="l" t="t" r="r" b="b"/>
              <a:pathLst>
                <a:path w="3439" h="3368" extrusionOk="0">
                  <a:moveTo>
                    <a:pt x="2480" y="1148"/>
                  </a:moveTo>
                  <a:cubicBezTo>
                    <a:pt x="2533" y="1148"/>
                    <a:pt x="2585" y="1164"/>
                    <a:pt x="2629" y="1196"/>
                  </a:cubicBezTo>
                  <a:cubicBezTo>
                    <a:pt x="2789" y="1304"/>
                    <a:pt x="2789" y="1539"/>
                    <a:pt x="2629" y="1650"/>
                  </a:cubicBezTo>
                  <a:cubicBezTo>
                    <a:pt x="2584" y="1681"/>
                    <a:pt x="2531" y="1696"/>
                    <a:pt x="2478" y="1696"/>
                  </a:cubicBezTo>
                  <a:cubicBezTo>
                    <a:pt x="2425" y="1696"/>
                    <a:pt x="2373" y="1681"/>
                    <a:pt x="2329" y="1650"/>
                  </a:cubicBezTo>
                  <a:cubicBezTo>
                    <a:pt x="2166" y="1539"/>
                    <a:pt x="2166" y="1304"/>
                    <a:pt x="2329" y="1196"/>
                  </a:cubicBezTo>
                  <a:cubicBezTo>
                    <a:pt x="2374" y="1164"/>
                    <a:pt x="2427" y="1148"/>
                    <a:pt x="2480" y="1148"/>
                  </a:cubicBezTo>
                  <a:close/>
                  <a:moveTo>
                    <a:pt x="1961" y="1665"/>
                  </a:moveTo>
                  <a:cubicBezTo>
                    <a:pt x="2014" y="1665"/>
                    <a:pt x="2067" y="1681"/>
                    <a:pt x="2114" y="1711"/>
                  </a:cubicBezTo>
                  <a:cubicBezTo>
                    <a:pt x="2274" y="1822"/>
                    <a:pt x="2274" y="2058"/>
                    <a:pt x="2114" y="2165"/>
                  </a:cubicBezTo>
                  <a:cubicBezTo>
                    <a:pt x="2070" y="2197"/>
                    <a:pt x="2017" y="2213"/>
                    <a:pt x="1964" y="2213"/>
                  </a:cubicBezTo>
                  <a:cubicBezTo>
                    <a:pt x="1910" y="2213"/>
                    <a:pt x="1856" y="2197"/>
                    <a:pt x="1811" y="2165"/>
                  </a:cubicBezTo>
                  <a:cubicBezTo>
                    <a:pt x="1651" y="2058"/>
                    <a:pt x="1651" y="1822"/>
                    <a:pt x="1811" y="1711"/>
                  </a:cubicBezTo>
                  <a:cubicBezTo>
                    <a:pt x="1856" y="1681"/>
                    <a:pt x="1909" y="1665"/>
                    <a:pt x="1961" y="1665"/>
                  </a:cubicBezTo>
                  <a:close/>
                  <a:moveTo>
                    <a:pt x="1449" y="2178"/>
                  </a:moveTo>
                  <a:cubicBezTo>
                    <a:pt x="1502" y="2178"/>
                    <a:pt x="1555" y="2193"/>
                    <a:pt x="1602" y="2223"/>
                  </a:cubicBezTo>
                  <a:cubicBezTo>
                    <a:pt x="1762" y="2334"/>
                    <a:pt x="1762" y="2570"/>
                    <a:pt x="1602" y="2680"/>
                  </a:cubicBezTo>
                  <a:cubicBezTo>
                    <a:pt x="1555" y="2711"/>
                    <a:pt x="1502" y="2726"/>
                    <a:pt x="1449" y="2726"/>
                  </a:cubicBezTo>
                  <a:cubicBezTo>
                    <a:pt x="1396" y="2726"/>
                    <a:pt x="1344" y="2711"/>
                    <a:pt x="1299" y="2680"/>
                  </a:cubicBezTo>
                  <a:cubicBezTo>
                    <a:pt x="1139" y="2570"/>
                    <a:pt x="1139" y="2334"/>
                    <a:pt x="1299" y="2223"/>
                  </a:cubicBezTo>
                  <a:cubicBezTo>
                    <a:pt x="1344" y="2193"/>
                    <a:pt x="1396" y="2178"/>
                    <a:pt x="1449" y="2178"/>
                  </a:cubicBezTo>
                  <a:close/>
                  <a:moveTo>
                    <a:pt x="1886" y="0"/>
                  </a:moveTo>
                  <a:cubicBezTo>
                    <a:pt x="1793" y="0"/>
                    <a:pt x="1701" y="36"/>
                    <a:pt x="1631" y="107"/>
                  </a:cubicBezTo>
                  <a:lnTo>
                    <a:pt x="140" y="1595"/>
                  </a:lnTo>
                  <a:cubicBezTo>
                    <a:pt x="1" y="1737"/>
                    <a:pt x="1" y="1967"/>
                    <a:pt x="140" y="2107"/>
                  </a:cubicBezTo>
                  <a:lnTo>
                    <a:pt x="1293" y="3263"/>
                  </a:lnTo>
                  <a:cubicBezTo>
                    <a:pt x="1364" y="3332"/>
                    <a:pt x="1458" y="3367"/>
                    <a:pt x="1551" y="3367"/>
                  </a:cubicBezTo>
                  <a:cubicBezTo>
                    <a:pt x="1644" y="3367"/>
                    <a:pt x="1737" y="3332"/>
                    <a:pt x="1808" y="3263"/>
                  </a:cubicBezTo>
                  <a:lnTo>
                    <a:pt x="3296" y="1772"/>
                  </a:lnTo>
                  <a:cubicBezTo>
                    <a:pt x="3438" y="1633"/>
                    <a:pt x="3438" y="1403"/>
                    <a:pt x="3296" y="1260"/>
                  </a:cubicBezTo>
                  <a:lnTo>
                    <a:pt x="2143" y="107"/>
                  </a:lnTo>
                  <a:cubicBezTo>
                    <a:pt x="2072" y="36"/>
                    <a:pt x="1979" y="0"/>
                    <a:pt x="1886"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166">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10</a:t>
            </a:fld>
            <a:endParaRPr sz="1200" b="0" strike="noStrike">
              <a:latin typeface="Arial"/>
              <a:ea typeface="Arial"/>
              <a:cs typeface="Arial"/>
              <a:sym typeface="Arial"/>
            </a:endParaRPr>
          </a:p>
        </p:txBody>
      </p:sp>
      <p:grpSp>
        <p:nvGrpSpPr>
          <p:cNvPr id="1124" name="Google Shape;1124;p166"/>
          <p:cNvGrpSpPr/>
          <p:nvPr/>
        </p:nvGrpSpPr>
        <p:grpSpPr>
          <a:xfrm>
            <a:off x="8759591" y="4927941"/>
            <a:ext cx="569354" cy="1171410"/>
            <a:chOff x="1836050" y="3501500"/>
            <a:chExt cx="517500" cy="1064725"/>
          </a:xfrm>
        </p:grpSpPr>
        <p:sp>
          <p:nvSpPr>
            <p:cNvPr id="1125" name="Google Shape;1125;p166"/>
            <p:cNvSpPr/>
            <p:nvPr/>
          </p:nvSpPr>
          <p:spPr>
            <a:xfrm>
              <a:off x="1836050" y="3828750"/>
              <a:ext cx="207275" cy="357325"/>
            </a:xfrm>
            <a:custGeom>
              <a:avLst/>
              <a:gdLst/>
              <a:ahLst/>
              <a:cxnLst/>
              <a:rect l="l" t="t" r="r" b="b"/>
              <a:pathLst>
                <a:path w="8291" h="14293" extrusionOk="0">
                  <a:moveTo>
                    <a:pt x="2417" y="0"/>
                  </a:moveTo>
                  <a:cubicBezTo>
                    <a:pt x="0" y="0"/>
                    <a:pt x="438" y="10527"/>
                    <a:pt x="1519" y="12787"/>
                  </a:cubicBezTo>
                  <a:cubicBezTo>
                    <a:pt x="2113" y="14011"/>
                    <a:pt x="4038" y="14293"/>
                    <a:pt x="5684" y="14293"/>
                  </a:cubicBezTo>
                  <a:cubicBezTo>
                    <a:pt x="7089" y="14293"/>
                    <a:pt x="8290" y="14088"/>
                    <a:pt x="8290" y="14088"/>
                  </a:cubicBezTo>
                  <a:lnTo>
                    <a:pt x="8057" y="8918"/>
                  </a:lnTo>
                  <a:cubicBezTo>
                    <a:pt x="8057" y="8918"/>
                    <a:pt x="6915" y="9170"/>
                    <a:pt x="5828" y="9170"/>
                  </a:cubicBezTo>
                  <a:cubicBezTo>
                    <a:pt x="5285" y="9170"/>
                    <a:pt x="4755" y="9107"/>
                    <a:pt x="4388" y="8918"/>
                  </a:cubicBezTo>
                  <a:cubicBezTo>
                    <a:pt x="3253" y="8350"/>
                    <a:pt x="3687" y="145"/>
                    <a:pt x="2553" y="11"/>
                  </a:cubicBezTo>
                  <a:cubicBezTo>
                    <a:pt x="2507" y="4"/>
                    <a:pt x="2461" y="0"/>
                    <a:pt x="2417"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6"/>
            <p:cNvSpPr/>
            <p:nvPr/>
          </p:nvSpPr>
          <p:spPr>
            <a:xfrm>
              <a:off x="1947400" y="3501500"/>
              <a:ext cx="250425" cy="927975"/>
            </a:xfrm>
            <a:custGeom>
              <a:avLst/>
              <a:gdLst/>
              <a:ahLst/>
              <a:cxnLst/>
              <a:rect l="l" t="t" r="r" b="b"/>
              <a:pathLst>
                <a:path w="10017" h="37119" extrusionOk="0">
                  <a:moveTo>
                    <a:pt x="5898" y="0"/>
                  </a:moveTo>
                  <a:cubicBezTo>
                    <a:pt x="5484" y="0"/>
                    <a:pt x="5031" y="57"/>
                    <a:pt x="4537" y="125"/>
                  </a:cubicBezTo>
                  <a:cubicBezTo>
                    <a:pt x="0" y="792"/>
                    <a:pt x="3803" y="37118"/>
                    <a:pt x="3803" y="37118"/>
                  </a:cubicBezTo>
                  <a:lnTo>
                    <a:pt x="8440" y="36418"/>
                  </a:lnTo>
                  <a:cubicBezTo>
                    <a:pt x="10016" y="3841"/>
                    <a:pt x="9311" y="0"/>
                    <a:pt x="589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66"/>
            <p:cNvSpPr/>
            <p:nvPr/>
          </p:nvSpPr>
          <p:spPr>
            <a:xfrm>
              <a:off x="1909025" y="4326875"/>
              <a:ext cx="374475" cy="239350"/>
            </a:xfrm>
            <a:custGeom>
              <a:avLst/>
              <a:gdLst/>
              <a:ahLst/>
              <a:cxnLst/>
              <a:rect l="l" t="t" r="r" b="b"/>
              <a:pathLst>
                <a:path w="14979" h="9574" extrusionOk="0">
                  <a:moveTo>
                    <a:pt x="1" y="0"/>
                  </a:moveTo>
                  <a:lnTo>
                    <a:pt x="1235" y="9574"/>
                  </a:lnTo>
                  <a:lnTo>
                    <a:pt x="13711" y="9574"/>
                  </a:lnTo>
                  <a:lnTo>
                    <a:pt x="14978"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66"/>
            <p:cNvSpPr/>
            <p:nvPr/>
          </p:nvSpPr>
          <p:spPr>
            <a:xfrm>
              <a:off x="2139200" y="3671750"/>
              <a:ext cx="214350" cy="319075"/>
            </a:xfrm>
            <a:custGeom>
              <a:avLst/>
              <a:gdLst/>
              <a:ahLst/>
              <a:cxnLst/>
              <a:rect l="l" t="t" r="r" b="b"/>
              <a:pathLst>
                <a:path w="8574" h="12763" extrusionOk="0">
                  <a:moveTo>
                    <a:pt x="6660" y="0"/>
                  </a:moveTo>
                  <a:cubicBezTo>
                    <a:pt x="5071" y="0"/>
                    <a:pt x="5067" y="7436"/>
                    <a:pt x="4937" y="7792"/>
                  </a:cubicBezTo>
                  <a:cubicBezTo>
                    <a:pt x="4893" y="7915"/>
                    <a:pt x="4404" y="7955"/>
                    <a:pt x="3771" y="7955"/>
                  </a:cubicBezTo>
                  <a:cubicBezTo>
                    <a:pt x="2506" y="7955"/>
                    <a:pt x="668" y="7792"/>
                    <a:pt x="668" y="7792"/>
                  </a:cubicBezTo>
                  <a:cubicBezTo>
                    <a:pt x="0" y="9260"/>
                    <a:pt x="668" y="12762"/>
                    <a:pt x="668" y="12762"/>
                  </a:cubicBezTo>
                  <a:cubicBezTo>
                    <a:pt x="668" y="12762"/>
                    <a:pt x="5838" y="12162"/>
                    <a:pt x="6805" y="11061"/>
                  </a:cubicBezTo>
                  <a:cubicBezTo>
                    <a:pt x="7806" y="9960"/>
                    <a:pt x="8573" y="487"/>
                    <a:pt x="6805" y="20"/>
                  </a:cubicBezTo>
                  <a:cubicBezTo>
                    <a:pt x="6755" y="7"/>
                    <a:pt x="6707" y="0"/>
                    <a:pt x="6660"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6"/>
            <p:cNvSpPr/>
            <p:nvPr/>
          </p:nvSpPr>
          <p:spPr>
            <a:xfrm>
              <a:off x="2044975" y="3517950"/>
              <a:ext cx="79250" cy="796450"/>
            </a:xfrm>
            <a:custGeom>
              <a:avLst/>
              <a:gdLst/>
              <a:ahLst/>
              <a:cxnLst/>
              <a:rect l="l" t="t" r="r" b="b"/>
              <a:pathLst>
                <a:path w="3170" h="31858" extrusionOk="0">
                  <a:moveTo>
                    <a:pt x="1168" y="1"/>
                  </a:moveTo>
                  <a:cubicBezTo>
                    <a:pt x="1101" y="1"/>
                    <a:pt x="1034" y="34"/>
                    <a:pt x="967" y="68"/>
                  </a:cubicBezTo>
                  <a:cubicBezTo>
                    <a:pt x="934" y="101"/>
                    <a:pt x="867" y="134"/>
                    <a:pt x="834" y="201"/>
                  </a:cubicBezTo>
                  <a:cubicBezTo>
                    <a:pt x="734" y="334"/>
                    <a:pt x="634" y="501"/>
                    <a:pt x="567" y="701"/>
                  </a:cubicBezTo>
                  <a:cubicBezTo>
                    <a:pt x="434" y="1002"/>
                    <a:pt x="367" y="1335"/>
                    <a:pt x="300" y="1669"/>
                  </a:cubicBezTo>
                  <a:cubicBezTo>
                    <a:pt x="200" y="2336"/>
                    <a:pt x="100" y="3003"/>
                    <a:pt x="67" y="3670"/>
                  </a:cubicBezTo>
                  <a:cubicBezTo>
                    <a:pt x="0" y="5005"/>
                    <a:pt x="0" y="6339"/>
                    <a:pt x="0" y="7640"/>
                  </a:cubicBezTo>
                  <a:cubicBezTo>
                    <a:pt x="33" y="10308"/>
                    <a:pt x="167" y="12944"/>
                    <a:pt x="334" y="15579"/>
                  </a:cubicBezTo>
                  <a:cubicBezTo>
                    <a:pt x="500" y="18214"/>
                    <a:pt x="701" y="20849"/>
                    <a:pt x="967" y="23484"/>
                  </a:cubicBezTo>
                  <a:cubicBezTo>
                    <a:pt x="1201" y="26120"/>
                    <a:pt x="1501" y="28755"/>
                    <a:pt x="1801" y="31390"/>
                  </a:cubicBezTo>
                  <a:cubicBezTo>
                    <a:pt x="1568" y="28755"/>
                    <a:pt x="1368" y="26086"/>
                    <a:pt x="1168" y="23451"/>
                  </a:cubicBezTo>
                  <a:cubicBezTo>
                    <a:pt x="967" y="20782"/>
                    <a:pt x="801" y="18147"/>
                    <a:pt x="667" y="15512"/>
                  </a:cubicBezTo>
                  <a:cubicBezTo>
                    <a:pt x="534" y="12877"/>
                    <a:pt x="400" y="10242"/>
                    <a:pt x="400" y="7606"/>
                  </a:cubicBezTo>
                  <a:cubicBezTo>
                    <a:pt x="400" y="6272"/>
                    <a:pt x="400" y="4971"/>
                    <a:pt x="500" y="3637"/>
                  </a:cubicBezTo>
                  <a:cubicBezTo>
                    <a:pt x="534" y="3003"/>
                    <a:pt x="601" y="2336"/>
                    <a:pt x="701" y="1702"/>
                  </a:cubicBezTo>
                  <a:cubicBezTo>
                    <a:pt x="767" y="1402"/>
                    <a:pt x="834" y="1068"/>
                    <a:pt x="967" y="801"/>
                  </a:cubicBezTo>
                  <a:cubicBezTo>
                    <a:pt x="1001" y="635"/>
                    <a:pt x="1068" y="535"/>
                    <a:pt x="1168" y="401"/>
                  </a:cubicBezTo>
                  <a:lnTo>
                    <a:pt x="1201" y="368"/>
                  </a:lnTo>
                  <a:cubicBezTo>
                    <a:pt x="1201" y="368"/>
                    <a:pt x="1234" y="368"/>
                    <a:pt x="1268" y="401"/>
                  </a:cubicBezTo>
                  <a:cubicBezTo>
                    <a:pt x="1401" y="668"/>
                    <a:pt x="1535" y="935"/>
                    <a:pt x="1601" y="1235"/>
                  </a:cubicBezTo>
                  <a:cubicBezTo>
                    <a:pt x="1668" y="1569"/>
                    <a:pt x="1735" y="1869"/>
                    <a:pt x="1801" y="2202"/>
                  </a:cubicBezTo>
                  <a:cubicBezTo>
                    <a:pt x="1901" y="2836"/>
                    <a:pt x="1968" y="3503"/>
                    <a:pt x="2068" y="4137"/>
                  </a:cubicBezTo>
                  <a:cubicBezTo>
                    <a:pt x="2202" y="5472"/>
                    <a:pt x="2302" y="6772"/>
                    <a:pt x="2402" y="8107"/>
                  </a:cubicBezTo>
                  <a:cubicBezTo>
                    <a:pt x="2569" y="10742"/>
                    <a:pt x="2669" y="13377"/>
                    <a:pt x="2769" y="16012"/>
                  </a:cubicBezTo>
                  <a:cubicBezTo>
                    <a:pt x="2835" y="18648"/>
                    <a:pt x="2902" y="21283"/>
                    <a:pt x="2969" y="23951"/>
                  </a:cubicBezTo>
                  <a:cubicBezTo>
                    <a:pt x="3036" y="26587"/>
                    <a:pt x="3102" y="29222"/>
                    <a:pt x="3136" y="31857"/>
                  </a:cubicBezTo>
                  <a:cubicBezTo>
                    <a:pt x="3169" y="29222"/>
                    <a:pt x="3169" y="26587"/>
                    <a:pt x="3169" y="23951"/>
                  </a:cubicBezTo>
                  <a:cubicBezTo>
                    <a:pt x="3169" y="21283"/>
                    <a:pt x="3136" y="18648"/>
                    <a:pt x="3069" y="16012"/>
                  </a:cubicBezTo>
                  <a:cubicBezTo>
                    <a:pt x="3002" y="13377"/>
                    <a:pt x="2902" y="10742"/>
                    <a:pt x="2769" y="8107"/>
                  </a:cubicBezTo>
                  <a:cubicBezTo>
                    <a:pt x="2669" y="6772"/>
                    <a:pt x="2602" y="5438"/>
                    <a:pt x="2435" y="4137"/>
                  </a:cubicBezTo>
                  <a:cubicBezTo>
                    <a:pt x="2368" y="3470"/>
                    <a:pt x="2302" y="2803"/>
                    <a:pt x="2202" y="2169"/>
                  </a:cubicBezTo>
                  <a:cubicBezTo>
                    <a:pt x="2135" y="1836"/>
                    <a:pt x="2068" y="1502"/>
                    <a:pt x="2002" y="1168"/>
                  </a:cubicBezTo>
                  <a:cubicBezTo>
                    <a:pt x="1901" y="801"/>
                    <a:pt x="1768" y="468"/>
                    <a:pt x="1568" y="168"/>
                  </a:cubicBezTo>
                  <a:cubicBezTo>
                    <a:pt x="1468" y="68"/>
                    <a:pt x="1334" y="1"/>
                    <a:pt x="116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6"/>
            <p:cNvSpPr/>
            <p:nvPr/>
          </p:nvSpPr>
          <p:spPr>
            <a:xfrm>
              <a:off x="2168375" y="3693925"/>
              <a:ext cx="135975" cy="220500"/>
            </a:xfrm>
            <a:custGeom>
              <a:avLst/>
              <a:gdLst/>
              <a:ahLst/>
              <a:cxnLst/>
              <a:rect l="l" t="t" r="r" b="b"/>
              <a:pathLst>
                <a:path w="5439" h="8820" extrusionOk="0">
                  <a:moveTo>
                    <a:pt x="5438" y="0"/>
                  </a:moveTo>
                  <a:lnTo>
                    <a:pt x="5438" y="0"/>
                  </a:lnTo>
                  <a:cubicBezTo>
                    <a:pt x="5171" y="1034"/>
                    <a:pt x="4971" y="2102"/>
                    <a:pt x="4838" y="3169"/>
                  </a:cubicBezTo>
                  <a:cubicBezTo>
                    <a:pt x="4671" y="4203"/>
                    <a:pt x="4538" y="5271"/>
                    <a:pt x="4437" y="6372"/>
                  </a:cubicBezTo>
                  <a:cubicBezTo>
                    <a:pt x="4437" y="6638"/>
                    <a:pt x="4404" y="6905"/>
                    <a:pt x="4404" y="7172"/>
                  </a:cubicBezTo>
                  <a:cubicBezTo>
                    <a:pt x="4371" y="7439"/>
                    <a:pt x="4371" y="7739"/>
                    <a:pt x="4404" y="8006"/>
                  </a:cubicBezTo>
                  <a:cubicBezTo>
                    <a:pt x="4471" y="8039"/>
                    <a:pt x="4204" y="8206"/>
                    <a:pt x="3970" y="8240"/>
                  </a:cubicBezTo>
                  <a:cubicBezTo>
                    <a:pt x="3704" y="8306"/>
                    <a:pt x="3470" y="8373"/>
                    <a:pt x="3203" y="8406"/>
                  </a:cubicBezTo>
                  <a:cubicBezTo>
                    <a:pt x="2670" y="8506"/>
                    <a:pt x="2169" y="8540"/>
                    <a:pt x="1635" y="8606"/>
                  </a:cubicBezTo>
                  <a:cubicBezTo>
                    <a:pt x="1102" y="8673"/>
                    <a:pt x="568" y="8707"/>
                    <a:pt x="1" y="8773"/>
                  </a:cubicBezTo>
                  <a:cubicBezTo>
                    <a:pt x="481" y="8803"/>
                    <a:pt x="961" y="8820"/>
                    <a:pt x="1440" y="8820"/>
                  </a:cubicBezTo>
                  <a:cubicBezTo>
                    <a:pt x="2028" y="8820"/>
                    <a:pt x="2616" y="8795"/>
                    <a:pt x="3203" y="8740"/>
                  </a:cubicBezTo>
                  <a:cubicBezTo>
                    <a:pt x="3503" y="8707"/>
                    <a:pt x="3770" y="8673"/>
                    <a:pt x="4037" y="8606"/>
                  </a:cubicBezTo>
                  <a:cubicBezTo>
                    <a:pt x="4204" y="8573"/>
                    <a:pt x="4337" y="8540"/>
                    <a:pt x="4471" y="8473"/>
                  </a:cubicBezTo>
                  <a:cubicBezTo>
                    <a:pt x="4538" y="8440"/>
                    <a:pt x="4638" y="8373"/>
                    <a:pt x="4704" y="8306"/>
                  </a:cubicBezTo>
                  <a:cubicBezTo>
                    <a:pt x="4738" y="8240"/>
                    <a:pt x="4771" y="8173"/>
                    <a:pt x="4771" y="8106"/>
                  </a:cubicBezTo>
                  <a:cubicBezTo>
                    <a:pt x="4771" y="8073"/>
                    <a:pt x="4771" y="8039"/>
                    <a:pt x="4771" y="8006"/>
                  </a:cubicBezTo>
                  <a:lnTo>
                    <a:pt x="4771" y="7939"/>
                  </a:lnTo>
                  <a:cubicBezTo>
                    <a:pt x="4771" y="7439"/>
                    <a:pt x="4804" y="6905"/>
                    <a:pt x="4871" y="6405"/>
                  </a:cubicBezTo>
                  <a:lnTo>
                    <a:pt x="5138" y="3203"/>
                  </a:lnTo>
                  <a:lnTo>
                    <a:pt x="5305" y="1601"/>
                  </a:lnTo>
                  <a:cubicBezTo>
                    <a:pt x="5338" y="1068"/>
                    <a:pt x="5371" y="534"/>
                    <a:pt x="5438"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66"/>
            <p:cNvSpPr/>
            <p:nvPr/>
          </p:nvSpPr>
          <p:spPr>
            <a:xfrm>
              <a:off x="2168375" y="3708100"/>
              <a:ext cx="156825" cy="250200"/>
            </a:xfrm>
            <a:custGeom>
              <a:avLst/>
              <a:gdLst/>
              <a:ahLst/>
              <a:cxnLst/>
              <a:rect l="l" t="t" r="r" b="b"/>
              <a:pathLst>
                <a:path w="6273" h="10008" extrusionOk="0">
                  <a:moveTo>
                    <a:pt x="6205" y="0"/>
                  </a:moveTo>
                  <a:lnTo>
                    <a:pt x="6072" y="1802"/>
                  </a:lnTo>
                  <a:lnTo>
                    <a:pt x="5939" y="3636"/>
                  </a:lnTo>
                  <a:cubicBezTo>
                    <a:pt x="5872" y="4837"/>
                    <a:pt x="5805" y="6038"/>
                    <a:pt x="5638" y="7206"/>
                  </a:cubicBezTo>
                  <a:cubicBezTo>
                    <a:pt x="5605" y="7506"/>
                    <a:pt x="5572" y="7806"/>
                    <a:pt x="5538" y="8106"/>
                  </a:cubicBezTo>
                  <a:cubicBezTo>
                    <a:pt x="5505" y="8240"/>
                    <a:pt x="5472" y="8373"/>
                    <a:pt x="5405" y="8506"/>
                  </a:cubicBezTo>
                  <a:cubicBezTo>
                    <a:pt x="5405" y="8573"/>
                    <a:pt x="5371" y="8640"/>
                    <a:pt x="5338" y="8673"/>
                  </a:cubicBezTo>
                  <a:cubicBezTo>
                    <a:pt x="5305" y="8707"/>
                    <a:pt x="5271" y="8707"/>
                    <a:pt x="5238" y="8740"/>
                  </a:cubicBezTo>
                  <a:cubicBezTo>
                    <a:pt x="4704" y="8940"/>
                    <a:pt x="4137" y="9107"/>
                    <a:pt x="3537" y="9207"/>
                  </a:cubicBezTo>
                  <a:cubicBezTo>
                    <a:pt x="2970" y="9374"/>
                    <a:pt x="2369" y="9474"/>
                    <a:pt x="1802" y="9607"/>
                  </a:cubicBezTo>
                  <a:lnTo>
                    <a:pt x="1" y="10008"/>
                  </a:lnTo>
                  <a:cubicBezTo>
                    <a:pt x="1235" y="9907"/>
                    <a:pt x="2436" y="9741"/>
                    <a:pt x="3604" y="9541"/>
                  </a:cubicBezTo>
                  <a:cubicBezTo>
                    <a:pt x="4237" y="9440"/>
                    <a:pt x="4838" y="9274"/>
                    <a:pt x="5405" y="9074"/>
                  </a:cubicBezTo>
                  <a:cubicBezTo>
                    <a:pt x="5505" y="9040"/>
                    <a:pt x="5605" y="8973"/>
                    <a:pt x="5672" y="8907"/>
                  </a:cubicBezTo>
                  <a:cubicBezTo>
                    <a:pt x="5738" y="8807"/>
                    <a:pt x="5772" y="8740"/>
                    <a:pt x="5805" y="8640"/>
                  </a:cubicBezTo>
                  <a:cubicBezTo>
                    <a:pt x="5838" y="8473"/>
                    <a:pt x="5905" y="8340"/>
                    <a:pt x="5939" y="8173"/>
                  </a:cubicBezTo>
                  <a:cubicBezTo>
                    <a:pt x="5972" y="7873"/>
                    <a:pt x="6039" y="7572"/>
                    <a:pt x="6072" y="7272"/>
                  </a:cubicBezTo>
                  <a:cubicBezTo>
                    <a:pt x="6205" y="6071"/>
                    <a:pt x="6239" y="4837"/>
                    <a:pt x="6272" y="3636"/>
                  </a:cubicBezTo>
                  <a:cubicBezTo>
                    <a:pt x="6272" y="2435"/>
                    <a:pt x="6272" y="1235"/>
                    <a:pt x="620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66"/>
            <p:cNvSpPr/>
            <p:nvPr/>
          </p:nvSpPr>
          <p:spPr>
            <a:xfrm>
              <a:off x="1894850" y="3848200"/>
              <a:ext cx="110100" cy="241450"/>
            </a:xfrm>
            <a:custGeom>
              <a:avLst/>
              <a:gdLst/>
              <a:ahLst/>
              <a:cxnLst/>
              <a:rect l="l" t="t" r="r" b="b"/>
              <a:pathLst>
                <a:path w="4404" h="9658" extrusionOk="0">
                  <a:moveTo>
                    <a:pt x="134" y="0"/>
                  </a:moveTo>
                  <a:cubicBezTo>
                    <a:pt x="68" y="1034"/>
                    <a:pt x="34" y="2102"/>
                    <a:pt x="34" y="3169"/>
                  </a:cubicBezTo>
                  <a:cubicBezTo>
                    <a:pt x="1" y="4203"/>
                    <a:pt x="34" y="5271"/>
                    <a:pt x="134" y="6338"/>
                  </a:cubicBezTo>
                  <a:cubicBezTo>
                    <a:pt x="168" y="6872"/>
                    <a:pt x="234" y="7406"/>
                    <a:pt x="334" y="7906"/>
                  </a:cubicBezTo>
                  <a:cubicBezTo>
                    <a:pt x="368" y="8206"/>
                    <a:pt x="434" y="8473"/>
                    <a:pt x="568" y="8707"/>
                  </a:cubicBezTo>
                  <a:cubicBezTo>
                    <a:pt x="568" y="8807"/>
                    <a:pt x="601" y="8873"/>
                    <a:pt x="668" y="8940"/>
                  </a:cubicBezTo>
                  <a:cubicBezTo>
                    <a:pt x="701" y="9007"/>
                    <a:pt x="768" y="9074"/>
                    <a:pt x="868" y="9107"/>
                  </a:cubicBezTo>
                  <a:cubicBezTo>
                    <a:pt x="968" y="9174"/>
                    <a:pt x="1102" y="9240"/>
                    <a:pt x="1235" y="9274"/>
                  </a:cubicBezTo>
                  <a:cubicBezTo>
                    <a:pt x="2094" y="9523"/>
                    <a:pt x="2977" y="9657"/>
                    <a:pt x="3863" y="9657"/>
                  </a:cubicBezTo>
                  <a:cubicBezTo>
                    <a:pt x="4043" y="9657"/>
                    <a:pt x="4223" y="9652"/>
                    <a:pt x="4404" y="9641"/>
                  </a:cubicBezTo>
                  <a:cubicBezTo>
                    <a:pt x="3904" y="9574"/>
                    <a:pt x="3370" y="9507"/>
                    <a:pt x="2870" y="9407"/>
                  </a:cubicBezTo>
                  <a:cubicBezTo>
                    <a:pt x="2336" y="9307"/>
                    <a:pt x="1835" y="9174"/>
                    <a:pt x="1368" y="9007"/>
                  </a:cubicBezTo>
                  <a:cubicBezTo>
                    <a:pt x="1235" y="8940"/>
                    <a:pt x="1135" y="8873"/>
                    <a:pt x="1035" y="8807"/>
                  </a:cubicBezTo>
                  <a:cubicBezTo>
                    <a:pt x="1002" y="8807"/>
                    <a:pt x="968" y="8773"/>
                    <a:pt x="968" y="8740"/>
                  </a:cubicBezTo>
                  <a:cubicBezTo>
                    <a:pt x="935" y="8673"/>
                    <a:pt x="901" y="8640"/>
                    <a:pt x="901" y="8573"/>
                  </a:cubicBezTo>
                  <a:cubicBezTo>
                    <a:pt x="801" y="8340"/>
                    <a:pt x="735" y="8106"/>
                    <a:pt x="701" y="7839"/>
                  </a:cubicBezTo>
                  <a:cubicBezTo>
                    <a:pt x="635" y="7339"/>
                    <a:pt x="568" y="6805"/>
                    <a:pt x="535" y="6305"/>
                  </a:cubicBezTo>
                  <a:cubicBezTo>
                    <a:pt x="434" y="5237"/>
                    <a:pt x="401" y="4203"/>
                    <a:pt x="334" y="3136"/>
                  </a:cubicBezTo>
                  <a:lnTo>
                    <a:pt x="268" y="1568"/>
                  </a:lnTo>
                  <a:lnTo>
                    <a:pt x="134"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6"/>
            <p:cNvSpPr/>
            <p:nvPr/>
          </p:nvSpPr>
          <p:spPr>
            <a:xfrm>
              <a:off x="1878175" y="3872375"/>
              <a:ext cx="126775" cy="283975"/>
            </a:xfrm>
            <a:custGeom>
              <a:avLst/>
              <a:gdLst/>
              <a:ahLst/>
              <a:cxnLst/>
              <a:rect l="l" t="t" r="r" b="b"/>
              <a:pathLst>
                <a:path w="5071" h="11359" extrusionOk="0">
                  <a:moveTo>
                    <a:pt x="67" y="1"/>
                  </a:moveTo>
                  <a:cubicBezTo>
                    <a:pt x="1" y="1235"/>
                    <a:pt x="1" y="2503"/>
                    <a:pt x="1" y="3737"/>
                  </a:cubicBezTo>
                  <a:cubicBezTo>
                    <a:pt x="34" y="4971"/>
                    <a:pt x="67" y="6205"/>
                    <a:pt x="167" y="7439"/>
                  </a:cubicBezTo>
                  <a:cubicBezTo>
                    <a:pt x="234" y="8073"/>
                    <a:pt x="268" y="8674"/>
                    <a:pt x="368" y="9307"/>
                  </a:cubicBezTo>
                  <a:cubicBezTo>
                    <a:pt x="401" y="9641"/>
                    <a:pt x="501" y="9941"/>
                    <a:pt x="601" y="10241"/>
                  </a:cubicBezTo>
                  <a:cubicBezTo>
                    <a:pt x="668" y="10442"/>
                    <a:pt x="768" y="10575"/>
                    <a:pt x="935" y="10675"/>
                  </a:cubicBezTo>
                  <a:cubicBezTo>
                    <a:pt x="1068" y="10775"/>
                    <a:pt x="1202" y="10842"/>
                    <a:pt x="1368" y="10909"/>
                  </a:cubicBezTo>
                  <a:cubicBezTo>
                    <a:pt x="2372" y="11215"/>
                    <a:pt x="3422" y="11359"/>
                    <a:pt x="4460" y="11359"/>
                  </a:cubicBezTo>
                  <a:cubicBezTo>
                    <a:pt x="4664" y="11359"/>
                    <a:pt x="4868" y="11353"/>
                    <a:pt x="5071" y="11342"/>
                  </a:cubicBezTo>
                  <a:cubicBezTo>
                    <a:pt x="4471" y="11242"/>
                    <a:pt x="3870" y="11175"/>
                    <a:pt x="3236" y="11075"/>
                  </a:cubicBezTo>
                  <a:cubicBezTo>
                    <a:pt x="2636" y="10975"/>
                    <a:pt x="2069" y="10808"/>
                    <a:pt x="1502" y="10608"/>
                  </a:cubicBezTo>
                  <a:cubicBezTo>
                    <a:pt x="1235" y="10475"/>
                    <a:pt x="1001" y="10341"/>
                    <a:pt x="935" y="10075"/>
                  </a:cubicBezTo>
                  <a:cubicBezTo>
                    <a:pt x="835" y="9808"/>
                    <a:pt x="801" y="9508"/>
                    <a:pt x="768" y="9241"/>
                  </a:cubicBezTo>
                  <a:cubicBezTo>
                    <a:pt x="668" y="8640"/>
                    <a:pt x="634" y="8006"/>
                    <a:pt x="568" y="7406"/>
                  </a:cubicBezTo>
                  <a:cubicBezTo>
                    <a:pt x="501" y="6172"/>
                    <a:pt x="401" y="4971"/>
                    <a:pt x="334" y="3703"/>
                  </a:cubicBezTo>
                  <a:lnTo>
                    <a:pt x="201" y="1869"/>
                  </a:lnTo>
                  <a:cubicBezTo>
                    <a:pt x="134" y="1268"/>
                    <a:pt x="101" y="635"/>
                    <a:pt x="67"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7"/>
        <p:cNvGrpSpPr/>
        <p:nvPr/>
      </p:nvGrpSpPr>
      <p:grpSpPr>
        <a:xfrm>
          <a:off x="0" y="0"/>
          <a:ext cx="0" cy="0"/>
          <a:chOff x="0" y="0"/>
          <a:chExt cx="0" cy="0"/>
        </a:xfrm>
      </p:grpSpPr>
      <p:sp>
        <p:nvSpPr>
          <p:cNvPr id="1138" name="Google Shape;1138;p167"/>
          <p:cNvSpPr txBox="1"/>
          <p:nvPr/>
        </p:nvSpPr>
        <p:spPr>
          <a:xfrm>
            <a:off x="2768040" y="4009680"/>
            <a:ext cx="6655800" cy="707700"/>
          </a:xfrm>
          <a:prstGeom prst="rect">
            <a:avLst/>
          </a:prstGeom>
          <a:noFill/>
          <a:ln>
            <a:noFill/>
          </a:ln>
        </p:spPr>
        <p:txBody>
          <a:bodyPr spcFirstLastPara="1" wrap="square" lIns="91425" tIns="45700" rIns="91425" bIns="45700" anchor="t" anchorCtr="1">
            <a:normAutofit fontScale="77500" lnSpcReduction="20000"/>
          </a:bodyPr>
          <a:lstStyle/>
          <a:p>
            <a:pPr marL="0" marR="0" lvl="0" indent="0" algn="ctr" rtl="0">
              <a:lnSpc>
                <a:spcPct val="100000"/>
              </a:lnSpc>
              <a:spcBef>
                <a:spcPts val="0"/>
              </a:spcBef>
              <a:spcAft>
                <a:spcPts val="0"/>
              </a:spcAft>
              <a:buNone/>
            </a:pPr>
            <a:r>
              <a:rPr lang="fr-FR" sz="6000" b="1">
                <a:solidFill>
                  <a:srgbClr val="FFFFFF"/>
                </a:solidFill>
                <a:latin typeface="Roboto"/>
                <a:ea typeface="Roboto"/>
                <a:cs typeface="Roboto"/>
                <a:sym typeface="Roboto"/>
              </a:rPr>
              <a:t>Contexte</a:t>
            </a:r>
            <a:endParaRPr sz="6000" b="0" strike="noStrike">
              <a:latin typeface="Arial"/>
              <a:ea typeface="Arial"/>
              <a:cs typeface="Arial"/>
              <a:sym typeface="Arial"/>
            </a:endParaRPr>
          </a:p>
        </p:txBody>
      </p:sp>
      <p:sp>
        <p:nvSpPr>
          <p:cNvPr id="1139" name="Google Shape;1139;p167">
            <a:hlinkClick r:id="rId3" action="ppaction://hlinksldjump"/>
          </p:cNvPr>
          <p:cNvSpPr/>
          <p:nvPr/>
        </p:nvSpPr>
        <p:spPr>
          <a:xfrm>
            <a:off x="5650053" y="911998"/>
            <a:ext cx="891900" cy="915900"/>
          </a:xfrm>
          <a:prstGeom prst="ellipse">
            <a:avLst/>
          </a:prstGeom>
          <a:solidFill>
            <a:srgbClr val="F5D71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a:solidFill>
                  <a:srgbClr val="FFFFFF"/>
                </a:solidFill>
                <a:latin typeface="Fira Sans Extra Condensed SemiBold"/>
                <a:ea typeface="Fira Sans Extra Condensed SemiBold"/>
                <a:cs typeface="Fira Sans Extra Condensed SemiBold"/>
                <a:sym typeface="Fira Sans Extra Condensed SemiBold"/>
              </a:rPr>
              <a:t>02</a:t>
            </a:r>
            <a:endParaRPr sz="26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3"/>
        <p:cNvGrpSpPr/>
        <p:nvPr/>
      </p:nvGrpSpPr>
      <p:grpSpPr>
        <a:xfrm>
          <a:off x="0" y="0"/>
          <a:ext cx="0" cy="0"/>
          <a:chOff x="0" y="0"/>
          <a:chExt cx="0" cy="0"/>
        </a:xfrm>
      </p:grpSpPr>
      <p:sp>
        <p:nvSpPr>
          <p:cNvPr id="1144" name="Google Shape;1144;p168">
            <a:hlinkClick r:id="rId3" action="ppaction://hlinksldjump"/>
          </p:cNvPr>
          <p:cNvSpPr txBox="1"/>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12</a:t>
            </a:fld>
            <a:endParaRPr sz="1200" b="0" strike="noStrike">
              <a:latin typeface="Arial"/>
              <a:ea typeface="Arial"/>
              <a:cs typeface="Arial"/>
              <a:sym typeface="Arial"/>
            </a:endParaRPr>
          </a:p>
        </p:txBody>
      </p:sp>
      <p:sp>
        <p:nvSpPr>
          <p:cNvPr id="1145" name="Google Shape;1145;p168"/>
          <p:cNvSpPr txBox="1"/>
          <p:nvPr/>
        </p:nvSpPr>
        <p:spPr>
          <a:xfrm>
            <a:off x="1091520" y="382680"/>
            <a:ext cx="2432160" cy="56052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1146" name="Google Shape;1146;p168"/>
          <p:cNvSpPr txBox="1"/>
          <p:nvPr/>
        </p:nvSpPr>
        <p:spPr>
          <a:xfrm>
            <a:off x="1209725" y="324225"/>
            <a:ext cx="962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Présentation du projet SWA-PART </a:t>
            </a:r>
            <a:endParaRPr sz="2500" b="1">
              <a:solidFill>
                <a:schemeClr val="dk2"/>
              </a:solidFill>
              <a:latin typeface="Roboto"/>
              <a:ea typeface="Roboto"/>
              <a:cs typeface="Roboto"/>
              <a:sym typeface="Roboto"/>
            </a:endParaRPr>
          </a:p>
        </p:txBody>
      </p:sp>
      <p:cxnSp>
        <p:nvCxnSpPr>
          <p:cNvPr id="1147" name="Google Shape;1147;p168"/>
          <p:cNvCxnSpPr/>
          <p:nvPr/>
        </p:nvCxnSpPr>
        <p:spPr>
          <a:xfrm>
            <a:off x="-73925" y="6068425"/>
            <a:ext cx="9163200" cy="0"/>
          </a:xfrm>
          <a:prstGeom prst="straightConnector1">
            <a:avLst/>
          </a:prstGeom>
          <a:noFill/>
          <a:ln w="9525" cap="flat" cmpd="sng">
            <a:solidFill>
              <a:srgbClr val="306DA1"/>
            </a:solidFill>
            <a:prstDash val="solid"/>
            <a:round/>
            <a:headEnd type="none" w="med" len="med"/>
            <a:tailEnd type="none" w="med" len="med"/>
          </a:ln>
        </p:spPr>
      </p:cxnSp>
      <p:grpSp>
        <p:nvGrpSpPr>
          <p:cNvPr id="1148" name="Google Shape;1148;p168"/>
          <p:cNvGrpSpPr/>
          <p:nvPr/>
        </p:nvGrpSpPr>
        <p:grpSpPr>
          <a:xfrm flipH="1">
            <a:off x="10833975" y="120638"/>
            <a:ext cx="900643" cy="1084598"/>
            <a:chOff x="1259125" y="973075"/>
            <a:chExt cx="900643" cy="1084598"/>
          </a:xfrm>
        </p:grpSpPr>
        <p:sp>
          <p:nvSpPr>
            <p:cNvPr id="1149" name="Google Shape;1149;p168"/>
            <p:cNvSpPr/>
            <p:nvPr/>
          </p:nvSpPr>
          <p:spPr>
            <a:xfrm>
              <a:off x="1259125" y="973075"/>
              <a:ext cx="900643" cy="1084598"/>
            </a:xfrm>
            <a:custGeom>
              <a:avLst/>
              <a:gdLst/>
              <a:ahLst/>
              <a:cxnLst/>
              <a:rect l="l" t="t" r="r" b="b"/>
              <a:pathLst>
                <a:path w="18781" h="22617" extrusionOk="0">
                  <a:moveTo>
                    <a:pt x="2102" y="0"/>
                  </a:moveTo>
                  <a:cubicBezTo>
                    <a:pt x="935" y="0"/>
                    <a:pt x="1" y="934"/>
                    <a:pt x="1" y="2102"/>
                  </a:cubicBezTo>
                  <a:lnTo>
                    <a:pt x="1" y="16245"/>
                  </a:lnTo>
                  <a:cubicBezTo>
                    <a:pt x="1" y="17413"/>
                    <a:pt x="935" y="18380"/>
                    <a:pt x="2102" y="18380"/>
                  </a:cubicBezTo>
                  <a:lnTo>
                    <a:pt x="8474" y="18380"/>
                  </a:lnTo>
                  <a:lnTo>
                    <a:pt x="11376" y="22616"/>
                  </a:lnTo>
                  <a:lnTo>
                    <a:pt x="11376" y="22616"/>
                  </a:lnTo>
                  <a:lnTo>
                    <a:pt x="10742" y="18380"/>
                  </a:lnTo>
                  <a:lnTo>
                    <a:pt x="16646" y="18380"/>
                  </a:lnTo>
                  <a:cubicBezTo>
                    <a:pt x="17814" y="18380"/>
                    <a:pt x="18781" y="17413"/>
                    <a:pt x="18781" y="16245"/>
                  </a:cubicBezTo>
                  <a:lnTo>
                    <a:pt x="18781" y="2102"/>
                  </a:lnTo>
                  <a:cubicBezTo>
                    <a:pt x="18781" y="934"/>
                    <a:pt x="17814" y="0"/>
                    <a:pt x="16646"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8"/>
            <p:cNvSpPr/>
            <p:nvPr/>
          </p:nvSpPr>
          <p:spPr>
            <a:xfrm>
              <a:off x="1651062" y="1129840"/>
              <a:ext cx="339186" cy="339138"/>
            </a:xfrm>
            <a:custGeom>
              <a:avLst/>
              <a:gdLst/>
              <a:ahLst/>
              <a:cxnLst/>
              <a:rect l="l" t="t" r="r" b="b"/>
              <a:pathLst>
                <a:path w="7073" h="7072" extrusionOk="0">
                  <a:moveTo>
                    <a:pt x="3570" y="2001"/>
                  </a:moveTo>
                  <a:cubicBezTo>
                    <a:pt x="4937" y="2001"/>
                    <a:pt x="5604" y="3636"/>
                    <a:pt x="4637" y="4603"/>
                  </a:cubicBezTo>
                  <a:cubicBezTo>
                    <a:pt x="4321" y="4919"/>
                    <a:pt x="3935" y="5061"/>
                    <a:pt x="3557" y="5061"/>
                  </a:cubicBezTo>
                  <a:cubicBezTo>
                    <a:pt x="2777" y="5061"/>
                    <a:pt x="2035" y="4457"/>
                    <a:pt x="2035" y="3536"/>
                  </a:cubicBezTo>
                  <a:cubicBezTo>
                    <a:pt x="2035" y="2702"/>
                    <a:pt x="2702" y="2001"/>
                    <a:pt x="3570" y="2001"/>
                  </a:cubicBezTo>
                  <a:close/>
                  <a:moveTo>
                    <a:pt x="3002" y="0"/>
                  </a:moveTo>
                  <a:lnTo>
                    <a:pt x="2936" y="567"/>
                  </a:lnTo>
                  <a:cubicBezTo>
                    <a:pt x="2569" y="634"/>
                    <a:pt x="2202" y="801"/>
                    <a:pt x="1902" y="1001"/>
                  </a:cubicBezTo>
                  <a:lnTo>
                    <a:pt x="1435" y="634"/>
                  </a:lnTo>
                  <a:lnTo>
                    <a:pt x="667" y="1434"/>
                  </a:lnTo>
                  <a:lnTo>
                    <a:pt x="1034" y="1868"/>
                  </a:lnTo>
                  <a:cubicBezTo>
                    <a:pt x="834" y="2202"/>
                    <a:pt x="701" y="2535"/>
                    <a:pt x="634" y="2902"/>
                  </a:cubicBezTo>
                  <a:lnTo>
                    <a:pt x="0" y="2969"/>
                  </a:lnTo>
                  <a:lnTo>
                    <a:pt x="0" y="4103"/>
                  </a:lnTo>
                  <a:lnTo>
                    <a:pt x="601" y="4136"/>
                  </a:lnTo>
                  <a:cubicBezTo>
                    <a:pt x="667" y="4503"/>
                    <a:pt x="801" y="4870"/>
                    <a:pt x="1001" y="5204"/>
                  </a:cubicBezTo>
                  <a:lnTo>
                    <a:pt x="634" y="5637"/>
                  </a:lnTo>
                  <a:lnTo>
                    <a:pt x="1435" y="6438"/>
                  </a:lnTo>
                  <a:lnTo>
                    <a:pt x="1902" y="6071"/>
                  </a:lnTo>
                  <a:cubicBezTo>
                    <a:pt x="2202" y="6271"/>
                    <a:pt x="2569" y="6405"/>
                    <a:pt x="2936" y="6471"/>
                  </a:cubicBezTo>
                  <a:lnTo>
                    <a:pt x="2969" y="7072"/>
                  </a:lnTo>
                  <a:lnTo>
                    <a:pt x="4103" y="7072"/>
                  </a:lnTo>
                  <a:lnTo>
                    <a:pt x="4170" y="6471"/>
                  </a:lnTo>
                  <a:cubicBezTo>
                    <a:pt x="4537" y="6405"/>
                    <a:pt x="4904" y="6271"/>
                    <a:pt x="5204" y="6071"/>
                  </a:cubicBezTo>
                  <a:lnTo>
                    <a:pt x="5671" y="6438"/>
                  </a:lnTo>
                  <a:lnTo>
                    <a:pt x="6472" y="5637"/>
                  </a:lnTo>
                  <a:lnTo>
                    <a:pt x="6071" y="5204"/>
                  </a:lnTo>
                  <a:cubicBezTo>
                    <a:pt x="6271" y="4870"/>
                    <a:pt x="6438" y="4503"/>
                    <a:pt x="6505" y="4136"/>
                  </a:cubicBezTo>
                  <a:lnTo>
                    <a:pt x="7072" y="4103"/>
                  </a:lnTo>
                  <a:lnTo>
                    <a:pt x="7072" y="2969"/>
                  </a:lnTo>
                  <a:lnTo>
                    <a:pt x="6505" y="2902"/>
                  </a:lnTo>
                  <a:cubicBezTo>
                    <a:pt x="6438" y="2535"/>
                    <a:pt x="6271" y="2202"/>
                    <a:pt x="6071" y="1868"/>
                  </a:cubicBezTo>
                  <a:lnTo>
                    <a:pt x="6472" y="1434"/>
                  </a:lnTo>
                  <a:lnTo>
                    <a:pt x="5671" y="634"/>
                  </a:lnTo>
                  <a:lnTo>
                    <a:pt x="5237" y="1001"/>
                  </a:lnTo>
                  <a:cubicBezTo>
                    <a:pt x="4904" y="801"/>
                    <a:pt x="4537" y="634"/>
                    <a:pt x="4170" y="567"/>
                  </a:cubicBezTo>
                  <a:lnTo>
                    <a:pt x="41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8"/>
            <p:cNvSpPr/>
            <p:nvPr/>
          </p:nvSpPr>
          <p:spPr>
            <a:xfrm>
              <a:off x="1529496" y="1420975"/>
              <a:ext cx="267157" cy="268788"/>
            </a:xfrm>
            <a:custGeom>
              <a:avLst/>
              <a:gdLst/>
              <a:ahLst/>
              <a:cxnLst/>
              <a:rect l="l" t="t" r="r" b="b"/>
              <a:pathLst>
                <a:path w="5571" h="5605" extrusionOk="0">
                  <a:moveTo>
                    <a:pt x="2812" y="1606"/>
                  </a:moveTo>
                  <a:cubicBezTo>
                    <a:pt x="3112" y="1606"/>
                    <a:pt x="3419" y="1718"/>
                    <a:pt x="3669" y="1968"/>
                  </a:cubicBezTo>
                  <a:cubicBezTo>
                    <a:pt x="4403" y="2735"/>
                    <a:pt x="3870" y="4036"/>
                    <a:pt x="2802" y="4036"/>
                  </a:cubicBezTo>
                  <a:cubicBezTo>
                    <a:pt x="2102" y="4036"/>
                    <a:pt x="1568" y="3469"/>
                    <a:pt x="1601" y="2802"/>
                  </a:cubicBezTo>
                  <a:cubicBezTo>
                    <a:pt x="1601" y="2083"/>
                    <a:pt x="2192" y="1606"/>
                    <a:pt x="2812" y="1606"/>
                  </a:cubicBezTo>
                  <a:close/>
                  <a:moveTo>
                    <a:pt x="2335" y="0"/>
                  </a:moveTo>
                  <a:lnTo>
                    <a:pt x="2302" y="467"/>
                  </a:lnTo>
                  <a:cubicBezTo>
                    <a:pt x="2002" y="500"/>
                    <a:pt x="1701" y="634"/>
                    <a:pt x="1468" y="801"/>
                  </a:cubicBezTo>
                  <a:lnTo>
                    <a:pt x="1101" y="500"/>
                  </a:lnTo>
                  <a:lnTo>
                    <a:pt x="501" y="1134"/>
                  </a:lnTo>
                  <a:lnTo>
                    <a:pt x="767" y="1468"/>
                  </a:lnTo>
                  <a:cubicBezTo>
                    <a:pt x="601" y="1735"/>
                    <a:pt x="501" y="2001"/>
                    <a:pt x="434" y="2302"/>
                  </a:cubicBezTo>
                  <a:lnTo>
                    <a:pt x="0" y="2368"/>
                  </a:lnTo>
                  <a:lnTo>
                    <a:pt x="0" y="3236"/>
                  </a:lnTo>
                  <a:lnTo>
                    <a:pt x="434" y="3269"/>
                  </a:lnTo>
                  <a:cubicBezTo>
                    <a:pt x="501" y="3569"/>
                    <a:pt x="601" y="3869"/>
                    <a:pt x="767" y="4103"/>
                  </a:cubicBezTo>
                  <a:lnTo>
                    <a:pt x="501" y="4470"/>
                  </a:lnTo>
                  <a:lnTo>
                    <a:pt x="1101" y="5104"/>
                  </a:lnTo>
                  <a:lnTo>
                    <a:pt x="1468" y="4803"/>
                  </a:lnTo>
                  <a:cubicBezTo>
                    <a:pt x="1735" y="4970"/>
                    <a:pt x="2002" y="5070"/>
                    <a:pt x="2302" y="5137"/>
                  </a:cubicBezTo>
                  <a:lnTo>
                    <a:pt x="2335" y="5604"/>
                  </a:lnTo>
                  <a:lnTo>
                    <a:pt x="3236" y="5604"/>
                  </a:lnTo>
                  <a:lnTo>
                    <a:pt x="3269" y="5137"/>
                  </a:lnTo>
                  <a:cubicBezTo>
                    <a:pt x="3569" y="5070"/>
                    <a:pt x="3836" y="4970"/>
                    <a:pt x="4103" y="4803"/>
                  </a:cubicBezTo>
                  <a:lnTo>
                    <a:pt x="4470" y="5070"/>
                  </a:lnTo>
                  <a:lnTo>
                    <a:pt x="5070" y="4470"/>
                  </a:lnTo>
                  <a:lnTo>
                    <a:pt x="4804" y="4103"/>
                  </a:lnTo>
                  <a:cubicBezTo>
                    <a:pt x="4970" y="3836"/>
                    <a:pt x="5070" y="3569"/>
                    <a:pt x="5137" y="3269"/>
                  </a:cubicBezTo>
                  <a:lnTo>
                    <a:pt x="5571" y="3236"/>
                  </a:lnTo>
                  <a:lnTo>
                    <a:pt x="5571" y="2368"/>
                  </a:lnTo>
                  <a:lnTo>
                    <a:pt x="5137" y="2302"/>
                  </a:lnTo>
                  <a:cubicBezTo>
                    <a:pt x="5070" y="2001"/>
                    <a:pt x="4970" y="1735"/>
                    <a:pt x="4804" y="1468"/>
                  </a:cubicBezTo>
                  <a:lnTo>
                    <a:pt x="5070" y="1134"/>
                  </a:lnTo>
                  <a:lnTo>
                    <a:pt x="4470" y="500"/>
                  </a:lnTo>
                  <a:lnTo>
                    <a:pt x="4103" y="801"/>
                  </a:lnTo>
                  <a:cubicBezTo>
                    <a:pt x="3836" y="634"/>
                    <a:pt x="3569" y="500"/>
                    <a:pt x="3269" y="467"/>
                  </a:cubicBezTo>
                  <a:lnTo>
                    <a:pt x="32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8"/>
            <p:cNvSpPr/>
            <p:nvPr/>
          </p:nvSpPr>
          <p:spPr>
            <a:xfrm>
              <a:off x="1425481" y="1225798"/>
              <a:ext cx="227211" cy="227211"/>
            </a:xfrm>
            <a:custGeom>
              <a:avLst/>
              <a:gdLst/>
              <a:ahLst/>
              <a:cxnLst/>
              <a:rect l="l" t="t" r="r" b="b"/>
              <a:pathLst>
                <a:path w="4738" h="4738" extrusionOk="0">
                  <a:moveTo>
                    <a:pt x="2349" y="1357"/>
                  </a:moveTo>
                  <a:cubicBezTo>
                    <a:pt x="2923" y="1357"/>
                    <a:pt x="3503" y="1795"/>
                    <a:pt x="3370" y="2536"/>
                  </a:cubicBezTo>
                  <a:cubicBezTo>
                    <a:pt x="3255" y="3113"/>
                    <a:pt x="2821" y="3372"/>
                    <a:pt x="2385" y="3372"/>
                  </a:cubicBezTo>
                  <a:cubicBezTo>
                    <a:pt x="1813" y="3372"/>
                    <a:pt x="1236" y="2926"/>
                    <a:pt x="1369" y="2169"/>
                  </a:cubicBezTo>
                  <a:cubicBezTo>
                    <a:pt x="1484" y="1608"/>
                    <a:pt x="1914" y="1357"/>
                    <a:pt x="2349" y="1357"/>
                  </a:cubicBezTo>
                  <a:close/>
                  <a:moveTo>
                    <a:pt x="2469" y="0"/>
                  </a:moveTo>
                  <a:lnTo>
                    <a:pt x="2336" y="367"/>
                  </a:lnTo>
                  <a:cubicBezTo>
                    <a:pt x="2102" y="367"/>
                    <a:pt x="1836" y="434"/>
                    <a:pt x="1635" y="534"/>
                  </a:cubicBezTo>
                  <a:lnTo>
                    <a:pt x="1369" y="234"/>
                  </a:lnTo>
                  <a:lnTo>
                    <a:pt x="768" y="634"/>
                  </a:lnTo>
                  <a:lnTo>
                    <a:pt x="935" y="968"/>
                  </a:lnTo>
                  <a:cubicBezTo>
                    <a:pt x="768" y="1168"/>
                    <a:pt x="635" y="1368"/>
                    <a:pt x="535" y="1602"/>
                  </a:cubicBezTo>
                  <a:lnTo>
                    <a:pt x="134" y="1568"/>
                  </a:lnTo>
                  <a:lnTo>
                    <a:pt x="1" y="2302"/>
                  </a:lnTo>
                  <a:lnTo>
                    <a:pt x="368" y="2402"/>
                  </a:lnTo>
                  <a:cubicBezTo>
                    <a:pt x="368" y="2669"/>
                    <a:pt x="435" y="2903"/>
                    <a:pt x="535" y="3136"/>
                  </a:cubicBezTo>
                  <a:lnTo>
                    <a:pt x="234" y="3370"/>
                  </a:lnTo>
                  <a:lnTo>
                    <a:pt x="635" y="4003"/>
                  </a:lnTo>
                  <a:lnTo>
                    <a:pt x="1002" y="3803"/>
                  </a:lnTo>
                  <a:cubicBezTo>
                    <a:pt x="1168" y="3970"/>
                    <a:pt x="1369" y="4137"/>
                    <a:pt x="1602" y="4237"/>
                  </a:cubicBezTo>
                  <a:lnTo>
                    <a:pt x="1569" y="4604"/>
                  </a:lnTo>
                  <a:lnTo>
                    <a:pt x="2303" y="4737"/>
                  </a:lnTo>
                  <a:lnTo>
                    <a:pt x="2403" y="4370"/>
                  </a:lnTo>
                  <a:cubicBezTo>
                    <a:pt x="2670" y="4370"/>
                    <a:pt x="2903" y="4304"/>
                    <a:pt x="3137" y="4203"/>
                  </a:cubicBezTo>
                  <a:lnTo>
                    <a:pt x="3370" y="4504"/>
                  </a:lnTo>
                  <a:lnTo>
                    <a:pt x="4004" y="4103"/>
                  </a:lnTo>
                  <a:lnTo>
                    <a:pt x="3804" y="3770"/>
                  </a:lnTo>
                  <a:cubicBezTo>
                    <a:pt x="3970" y="3570"/>
                    <a:pt x="4137" y="3370"/>
                    <a:pt x="4237" y="3136"/>
                  </a:cubicBezTo>
                  <a:lnTo>
                    <a:pt x="4604" y="3169"/>
                  </a:lnTo>
                  <a:lnTo>
                    <a:pt x="4738" y="2436"/>
                  </a:lnTo>
                  <a:lnTo>
                    <a:pt x="4371" y="2335"/>
                  </a:lnTo>
                  <a:cubicBezTo>
                    <a:pt x="4371" y="2069"/>
                    <a:pt x="4304" y="1835"/>
                    <a:pt x="4237" y="1602"/>
                  </a:cubicBezTo>
                  <a:lnTo>
                    <a:pt x="4538" y="1368"/>
                  </a:lnTo>
                  <a:lnTo>
                    <a:pt x="4104" y="734"/>
                  </a:lnTo>
                  <a:lnTo>
                    <a:pt x="3770" y="934"/>
                  </a:lnTo>
                  <a:cubicBezTo>
                    <a:pt x="3604" y="768"/>
                    <a:pt x="3370" y="601"/>
                    <a:pt x="3137" y="501"/>
                  </a:cubicBezTo>
                  <a:lnTo>
                    <a:pt x="3170" y="134"/>
                  </a:lnTo>
                  <a:lnTo>
                    <a:pt x="24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168"/>
          <p:cNvGrpSpPr/>
          <p:nvPr/>
        </p:nvGrpSpPr>
        <p:grpSpPr>
          <a:xfrm flipH="1">
            <a:off x="392644" y="1932000"/>
            <a:ext cx="1986746" cy="4136434"/>
            <a:chOff x="4169825" y="1446975"/>
            <a:chExt cx="1451875" cy="3148450"/>
          </a:xfrm>
        </p:grpSpPr>
        <p:sp>
          <p:nvSpPr>
            <p:cNvPr id="1154" name="Google Shape;1154;p168"/>
            <p:cNvSpPr/>
            <p:nvPr/>
          </p:nvSpPr>
          <p:spPr>
            <a:xfrm>
              <a:off x="4839450" y="4317700"/>
              <a:ext cx="106775" cy="205175"/>
            </a:xfrm>
            <a:custGeom>
              <a:avLst/>
              <a:gdLst/>
              <a:ahLst/>
              <a:cxnLst/>
              <a:rect l="l" t="t" r="r" b="b"/>
              <a:pathLst>
                <a:path w="4271" h="8207" extrusionOk="0">
                  <a:moveTo>
                    <a:pt x="3603" y="0"/>
                  </a:moveTo>
                  <a:lnTo>
                    <a:pt x="1" y="401"/>
                  </a:lnTo>
                  <a:lnTo>
                    <a:pt x="468" y="6105"/>
                  </a:lnTo>
                  <a:lnTo>
                    <a:pt x="668" y="8206"/>
                  </a:lnTo>
                  <a:lnTo>
                    <a:pt x="4271" y="7806"/>
                  </a:lnTo>
                  <a:lnTo>
                    <a:pt x="4137" y="6305"/>
                  </a:lnTo>
                  <a:lnTo>
                    <a:pt x="36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8"/>
            <p:cNvSpPr/>
            <p:nvPr/>
          </p:nvSpPr>
          <p:spPr>
            <a:xfrm>
              <a:off x="5302300" y="4301025"/>
              <a:ext cx="95075" cy="200175"/>
            </a:xfrm>
            <a:custGeom>
              <a:avLst/>
              <a:gdLst/>
              <a:ahLst/>
              <a:cxnLst/>
              <a:rect l="l" t="t" r="r" b="b"/>
              <a:pathLst>
                <a:path w="3803" h="8007" extrusionOk="0">
                  <a:moveTo>
                    <a:pt x="0" y="0"/>
                  </a:moveTo>
                  <a:lnTo>
                    <a:pt x="100" y="1935"/>
                  </a:lnTo>
                  <a:lnTo>
                    <a:pt x="100" y="2035"/>
                  </a:lnTo>
                  <a:lnTo>
                    <a:pt x="267" y="7139"/>
                  </a:lnTo>
                  <a:lnTo>
                    <a:pt x="267" y="7239"/>
                  </a:lnTo>
                  <a:lnTo>
                    <a:pt x="300" y="8006"/>
                  </a:lnTo>
                  <a:lnTo>
                    <a:pt x="3803" y="8006"/>
                  </a:lnTo>
                  <a:lnTo>
                    <a:pt x="3536"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8"/>
            <p:cNvSpPr/>
            <p:nvPr/>
          </p:nvSpPr>
          <p:spPr>
            <a:xfrm>
              <a:off x="4839450" y="4317700"/>
              <a:ext cx="103450" cy="157625"/>
            </a:xfrm>
            <a:custGeom>
              <a:avLst/>
              <a:gdLst/>
              <a:ahLst/>
              <a:cxnLst/>
              <a:rect l="l" t="t" r="r" b="b"/>
              <a:pathLst>
                <a:path w="4138" h="6305" extrusionOk="0">
                  <a:moveTo>
                    <a:pt x="3603" y="0"/>
                  </a:moveTo>
                  <a:lnTo>
                    <a:pt x="1" y="401"/>
                  </a:lnTo>
                  <a:lnTo>
                    <a:pt x="468" y="6105"/>
                  </a:lnTo>
                  <a:lnTo>
                    <a:pt x="4137" y="6305"/>
                  </a:lnTo>
                  <a:lnTo>
                    <a:pt x="3603"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8"/>
            <p:cNvSpPr/>
            <p:nvPr/>
          </p:nvSpPr>
          <p:spPr>
            <a:xfrm>
              <a:off x="5304800" y="4356900"/>
              <a:ext cx="91750" cy="133450"/>
            </a:xfrm>
            <a:custGeom>
              <a:avLst/>
              <a:gdLst/>
              <a:ahLst/>
              <a:cxnLst/>
              <a:rect l="l" t="t" r="r" b="b"/>
              <a:pathLst>
                <a:path w="3670" h="5338" extrusionOk="0">
                  <a:moveTo>
                    <a:pt x="0" y="0"/>
                  </a:moveTo>
                  <a:lnTo>
                    <a:pt x="167" y="4904"/>
                  </a:lnTo>
                  <a:lnTo>
                    <a:pt x="3669" y="5337"/>
                  </a:lnTo>
                  <a:lnTo>
                    <a:pt x="3669" y="5171"/>
                  </a:lnTo>
                  <a:lnTo>
                    <a:pt x="3503" y="267"/>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8"/>
            <p:cNvSpPr/>
            <p:nvPr/>
          </p:nvSpPr>
          <p:spPr>
            <a:xfrm>
              <a:off x="5127175" y="4496150"/>
              <a:ext cx="302725" cy="99275"/>
            </a:xfrm>
            <a:custGeom>
              <a:avLst/>
              <a:gdLst/>
              <a:ahLst/>
              <a:cxnLst/>
              <a:rect l="l" t="t" r="r" b="b"/>
              <a:pathLst>
                <a:path w="12109" h="3971" extrusionOk="0">
                  <a:moveTo>
                    <a:pt x="6805" y="1"/>
                  </a:moveTo>
                  <a:cubicBezTo>
                    <a:pt x="6571" y="1"/>
                    <a:pt x="6371" y="68"/>
                    <a:pt x="6205" y="201"/>
                  </a:cubicBezTo>
                  <a:cubicBezTo>
                    <a:pt x="5337" y="1002"/>
                    <a:pt x="3302" y="1802"/>
                    <a:pt x="601" y="2403"/>
                  </a:cubicBezTo>
                  <a:cubicBezTo>
                    <a:pt x="0" y="2536"/>
                    <a:pt x="200" y="3970"/>
                    <a:pt x="1668" y="3970"/>
                  </a:cubicBezTo>
                  <a:cubicBezTo>
                    <a:pt x="3136" y="3970"/>
                    <a:pt x="6338" y="3870"/>
                    <a:pt x="7405" y="3870"/>
                  </a:cubicBezTo>
                  <a:cubicBezTo>
                    <a:pt x="9140" y="3870"/>
                    <a:pt x="10141" y="3970"/>
                    <a:pt x="11508" y="3970"/>
                  </a:cubicBezTo>
                  <a:lnTo>
                    <a:pt x="11642" y="3970"/>
                  </a:lnTo>
                  <a:cubicBezTo>
                    <a:pt x="11909" y="3937"/>
                    <a:pt x="12109" y="3637"/>
                    <a:pt x="12042" y="3370"/>
                  </a:cubicBezTo>
                  <a:lnTo>
                    <a:pt x="11342" y="234"/>
                  </a:lnTo>
                  <a:cubicBezTo>
                    <a:pt x="11342" y="101"/>
                    <a:pt x="11208" y="1"/>
                    <a:pt x="1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8"/>
            <p:cNvSpPr/>
            <p:nvPr/>
          </p:nvSpPr>
          <p:spPr>
            <a:xfrm>
              <a:off x="4676850" y="4493650"/>
              <a:ext cx="302725" cy="99275"/>
            </a:xfrm>
            <a:custGeom>
              <a:avLst/>
              <a:gdLst/>
              <a:ahLst/>
              <a:cxnLst/>
              <a:rect l="l" t="t" r="r" b="b"/>
              <a:pathLst>
                <a:path w="12109" h="3971" extrusionOk="0">
                  <a:moveTo>
                    <a:pt x="6772" y="1"/>
                  </a:moveTo>
                  <a:cubicBezTo>
                    <a:pt x="6572" y="1"/>
                    <a:pt x="6371" y="68"/>
                    <a:pt x="6205" y="201"/>
                  </a:cubicBezTo>
                  <a:cubicBezTo>
                    <a:pt x="5337" y="968"/>
                    <a:pt x="3303" y="1802"/>
                    <a:pt x="601" y="2403"/>
                  </a:cubicBezTo>
                  <a:cubicBezTo>
                    <a:pt x="0" y="2536"/>
                    <a:pt x="200" y="3970"/>
                    <a:pt x="1668" y="3970"/>
                  </a:cubicBezTo>
                  <a:cubicBezTo>
                    <a:pt x="3136" y="3970"/>
                    <a:pt x="6371" y="3870"/>
                    <a:pt x="7439" y="3870"/>
                  </a:cubicBezTo>
                  <a:cubicBezTo>
                    <a:pt x="9173" y="3870"/>
                    <a:pt x="10174" y="3970"/>
                    <a:pt x="11542" y="3970"/>
                  </a:cubicBezTo>
                  <a:lnTo>
                    <a:pt x="11642" y="3970"/>
                  </a:lnTo>
                  <a:cubicBezTo>
                    <a:pt x="11942" y="3904"/>
                    <a:pt x="12109" y="3637"/>
                    <a:pt x="12042" y="3370"/>
                  </a:cubicBezTo>
                  <a:lnTo>
                    <a:pt x="11375" y="234"/>
                  </a:lnTo>
                  <a:cubicBezTo>
                    <a:pt x="11308" y="101"/>
                    <a:pt x="11208" y="1"/>
                    <a:pt x="1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8"/>
            <p:cNvSpPr/>
            <p:nvPr/>
          </p:nvSpPr>
          <p:spPr>
            <a:xfrm>
              <a:off x="4731875" y="2678200"/>
              <a:ext cx="676350" cy="1789625"/>
            </a:xfrm>
            <a:custGeom>
              <a:avLst/>
              <a:gdLst/>
              <a:ahLst/>
              <a:cxnLst/>
              <a:rect l="l" t="t" r="r" b="b"/>
              <a:pathLst>
                <a:path w="27054" h="71585" extrusionOk="0">
                  <a:moveTo>
                    <a:pt x="6272" y="0"/>
                  </a:moveTo>
                  <a:cubicBezTo>
                    <a:pt x="4537" y="9374"/>
                    <a:pt x="1" y="40829"/>
                    <a:pt x="3970" y="71151"/>
                  </a:cubicBezTo>
                  <a:lnTo>
                    <a:pt x="9107" y="71151"/>
                  </a:lnTo>
                  <a:cubicBezTo>
                    <a:pt x="9107" y="71151"/>
                    <a:pt x="8674" y="32890"/>
                    <a:pt x="14244" y="17946"/>
                  </a:cubicBezTo>
                  <a:cubicBezTo>
                    <a:pt x="14611" y="22883"/>
                    <a:pt x="15078" y="28020"/>
                    <a:pt x="15479" y="32290"/>
                  </a:cubicBezTo>
                  <a:cubicBezTo>
                    <a:pt x="15745" y="34925"/>
                    <a:pt x="16012" y="35926"/>
                    <a:pt x="16279" y="37660"/>
                  </a:cubicBezTo>
                  <a:cubicBezTo>
                    <a:pt x="17880" y="48802"/>
                    <a:pt x="21983" y="71585"/>
                    <a:pt x="21983" y="71585"/>
                  </a:cubicBezTo>
                  <a:lnTo>
                    <a:pt x="27053" y="71585"/>
                  </a:lnTo>
                  <a:cubicBezTo>
                    <a:pt x="27053" y="71585"/>
                    <a:pt x="26453" y="49969"/>
                    <a:pt x="25853" y="38995"/>
                  </a:cubicBezTo>
                  <a:cubicBezTo>
                    <a:pt x="25185" y="27120"/>
                    <a:pt x="24919" y="2235"/>
                    <a:pt x="2488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8"/>
            <p:cNvSpPr/>
            <p:nvPr/>
          </p:nvSpPr>
          <p:spPr>
            <a:xfrm>
              <a:off x="5342325" y="1941000"/>
              <a:ext cx="279375" cy="439875"/>
            </a:xfrm>
            <a:custGeom>
              <a:avLst/>
              <a:gdLst/>
              <a:ahLst/>
              <a:cxnLst/>
              <a:rect l="l" t="t" r="r" b="b"/>
              <a:pathLst>
                <a:path w="11175" h="17595" extrusionOk="0">
                  <a:moveTo>
                    <a:pt x="2669" y="0"/>
                  </a:moveTo>
                  <a:lnTo>
                    <a:pt x="0" y="8873"/>
                  </a:lnTo>
                  <a:cubicBezTo>
                    <a:pt x="0" y="8873"/>
                    <a:pt x="3283" y="17594"/>
                    <a:pt x="6822" y="17594"/>
                  </a:cubicBezTo>
                  <a:cubicBezTo>
                    <a:pt x="7459" y="17594"/>
                    <a:pt x="8104" y="17312"/>
                    <a:pt x="8740" y="16646"/>
                  </a:cubicBezTo>
                  <a:cubicBezTo>
                    <a:pt x="11175" y="14144"/>
                    <a:pt x="5237" y="1668"/>
                    <a:pt x="26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8"/>
            <p:cNvSpPr/>
            <p:nvPr/>
          </p:nvSpPr>
          <p:spPr>
            <a:xfrm>
              <a:off x="5343150" y="1941000"/>
              <a:ext cx="278550" cy="439750"/>
            </a:xfrm>
            <a:custGeom>
              <a:avLst/>
              <a:gdLst/>
              <a:ahLst/>
              <a:cxnLst/>
              <a:rect l="l" t="t" r="r" b="b"/>
              <a:pathLst>
                <a:path w="11142" h="17590" extrusionOk="0">
                  <a:moveTo>
                    <a:pt x="2636" y="0"/>
                  </a:moveTo>
                  <a:lnTo>
                    <a:pt x="1502" y="3770"/>
                  </a:lnTo>
                  <a:lnTo>
                    <a:pt x="1" y="8873"/>
                  </a:lnTo>
                  <a:cubicBezTo>
                    <a:pt x="1" y="8873"/>
                    <a:pt x="2669" y="16012"/>
                    <a:pt x="5805" y="17380"/>
                  </a:cubicBezTo>
                  <a:cubicBezTo>
                    <a:pt x="6121" y="17515"/>
                    <a:pt x="6446" y="17590"/>
                    <a:pt x="6774" y="17590"/>
                  </a:cubicBezTo>
                  <a:cubicBezTo>
                    <a:pt x="7414" y="17590"/>
                    <a:pt x="8067" y="17307"/>
                    <a:pt x="8707" y="16646"/>
                  </a:cubicBezTo>
                  <a:cubicBezTo>
                    <a:pt x="11142" y="14144"/>
                    <a:pt x="5204" y="1635"/>
                    <a:pt x="263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8"/>
            <p:cNvSpPr/>
            <p:nvPr/>
          </p:nvSpPr>
          <p:spPr>
            <a:xfrm>
              <a:off x="5342325" y="2035225"/>
              <a:ext cx="163475" cy="340275"/>
            </a:xfrm>
            <a:custGeom>
              <a:avLst/>
              <a:gdLst/>
              <a:ahLst/>
              <a:cxnLst/>
              <a:rect l="l" t="t" r="r" b="b"/>
              <a:pathLst>
                <a:path w="6539" h="13611" extrusionOk="0">
                  <a:moveTo>
                    <a:pt x="1535" y="1"/>
                  </a:moveTo>
                  <a:lnTo>
                    <a:pt x="0" y="5104"/>
                  </a:lnTo>
                  <a:cubicBezTo>
                    <a:pt x="0" y="5104"/>
                    <a:pt x="2702" y="12243"/>
                    <a:pt x="5838" y="13611"/>
                  </a:cubicBezTo>
                  <a:cubicBezTo>
                    <a:pt x="6538" y="5972"/>
                    <a:pt x="1535" y="1"/>
                    <a:pt x="1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8"/>
            <p:cNvSpPr/>
            <p:nvPr/>
          </p:nvSpPr>
          <p:spPr>
            <a:xfrm>
              <a:off x="5039600" y="1476700"/>
              <a:ext cx="261875" cy="344025"/>
            </a:xfrm>
            <a:custGeom>
              <a:avLst/>
              <a:gdLst/>
              <a:ahLst/>
              <a:cxnLst/>
              <a:rect l="l" t="t" r="r" b="b"/>
              <a:pathLst>
                <a:path w="10475" h="13761" extrusionOk="0">
                  <a:moveTo>
                    <a:pt x="5659" y="1"/>
                  </a:moveTo>
                  <a:cubicBezTo>
                    <a:pt x="5062" y="1"/>
                    <a:pt x="4455" y="116"/>
                    <a:pt x="3870" y="359"/>
                  </a:cubicBezTo>
                  <a:cubicBezTo>
                    <a:pt x="468" y="1760"/>
                    <a:pt x="1" y="6931"/>
                    <a:pt x="734" y="10033"/>
                  </a:cubicBezTo>
                  <a:cubicBezTo>
                    <a:pt x="768" y="10200"/>
                    <a:pt x="835" y="10367"/>
                    <a:pt x="901" y="10533"/>
                  </a:cubicBezTo>
                  <a:cubicBezTo>
                    <a:pt x="1201" y="11467"/>
                    <a:pt x="1835" y="12268"/>
                    <a:pt x="2636" y="12835"/>
                  </a:cubicBezTo>
                  <a:cubicBezTo>
                    <a:pt x="2836" y="13002"/>
                    <a:pt x="3036" y="13135"/>
                    <a:pt x="3270" y="13235"/>
                  </a:cubicBezTo>
                  <a:cubicBezTo>
                    <a:pt x="3925" y="13588"/>
                    <a:pt x="4637" y="13760"/>
                    <a:pt x="5344" y="13760"/>
                  </a:cubicBezTo>
                  <a:cubicBezTo>
                    <a:pt x="6508" y="13760"/>
                    <a:pt x="7656" y="13294"/>
                    <a:pt x="8507" y="12401"/>
                  </a:cubicBezTo>
                  <a:cubicBezTo>
                    <a:pt x="10275" y="10633"/>
                    <a:pt x="10208" y="8565"/>
                    <a:pt x="10408" y="5129"/>
                  </a:cubicBezTo>
                  <a:cubicBezTo>
                    <a:pt x="10475" y="4362"/>
                    <a:pt x="10341" y="3628"/>
                    <a:pt x="10041" y="2928"/>
                  </a:cubicBezTo>
                  <a:cubicBezTo>
                    <a:pt x="9284" y="1111"/>
                    <a:pt x="7515" y="1"/>
                    <a:pt x="5659"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8"/>
            <p:cNvSpPr/>
            <p:nvPr/>
          </p:nvSpPr>
          <p:spPr>
            <a:xfrm>
              <a:off x="5105475" y="1781125"/>
              <a:ext cx="110100" cy="39600"/>
            </a:xfrm>
            <a:custGeom>
              <a:avLst/>
              <a:gdLst/>
              <a:ahLst/>
              <a:cxnLst/>
              <a:rect l="l" t="t" r="r" b="b"/>
              <a:pathLst>
                <a:path w="4404" h="1584" extrusionOk="0">
                  <a:moveTo>
                    <a:pt x="2914" y="1"/>
                  </a:moveTo>
                  <a:cubicBezTo>
                    <a:pt x="1905" y="1"/>
                    <a:pt x="903" y="220"/>
                    <a:pt x="1" y="658"/>
                  </a:cubicBezTo>
                  <a:cubicBezTo>
                    <a:pt x="201" y="825"/>
                    <a:pt x="401" y="958"/>
                    <a:pt x="635" y="1058"/>
                  </a:cubicBezTo>
                  <a:cubicBezTo>
                    <a:pt x="1277" y="1407"/>
                    <a:pt x="1989" y="1584"/>
                    <a:pt x="2700" y="1584"/>
                  </a:cubicBezTo>
                  <a:cubicBezTo>
                    <a:pt x="3283" y="1584"/>
                    <a:pt x="3864" y="1465"/>
                    <a:pt x="4404" y="1225"/>
                  </a:cubicBezTo>
                  <a:cubicBezTo>
                    <a:pt x="4271" y="825"/>
                    <a:pt x="4070" y="424"/>
                    <a:pt x="3804" y="58"/>
                  </a:cubicBezTo>
                  <a:cubicBezTo>
                    <a:pt x="3508" y="20"/>
                    <a:pt x="3211" y="1"/>
                    <a:pt x="2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8"/>
            <p:cNvSpPr/>
            <p:nvPr/>
          </p:nvSpPr>
          <p:spPr>
            <a:xfrm>
              <a:off x="5067125" y="1684975"/>
              <a:ext cx="212675" cy="252200"/>
            </a:xfrm>
            <a:custGeom>
              <a:avLst/>
              <a:gdLst/>
              <a:ahLst/>
              <a:cxnLst/>
              <a:rect l="l" t="t" r="r" b="b"/>
              <a:pathLst>
                <a:path w="8507" h="10088" extrusionOk="0">
                  <a:moveTo>
                    <a:pt x="8340" y="1"/>
                  </a:moveTo>
                  <a:lnTo>
                    <a:pt x="3169" y="3837"/>
                  </a:lnTo>
                  <a:cubicBezTo>
                    <a:pt x="3236" y="4137"/>
                    <a:pt x="3269" y="4471"/>
                    <a:pt x="3303" y="4804"/>
                  </a:cubicBezTo>
                  <a:cubicBezTo>
                    <a:pt x="3369" y="5405"/>
                    <a:pt x="3303" y="6005"/>
                    <a:pt x="3136" y="6572"/>
                  </a:cubicBezTo>
                  <a:cubicBezTo>
                    <a:pt x="2836" y="7473"/>
                    <a:pt x="2069" y="8207"/>
                    <a:pt x="534" y="8473"/>
                  </a:cubicBezTo>
                  <a:cubicBezTo>
                    <a:pt x="0" y="9274"/>
                    <a:pt x="2602" y="9975"/>
                    <a:pt x="2602" y="9975"/>
                  </a:cubicBezTo>
                  <a:cubicBezTo>
                    <a:pt x="2602" y="9975"/>
                    <a:pt x="3393" y="10088"/>
                    <a:pt x="4427" y="10088"/>
                  </a:cubicBezTo>
                  <a:cubicBezTo>
                    <a:pt x="5778" y="10088"/>
                    <a:pt x="7543" y="9895"/>
                    <a:pt x="8506" y="9007"/>
                  </a:cubicBezTo>
                  <a:cubicBezTo>
                    <a:pt x="6839" y="7173"/>
                    <a:pt x="7639" y="2536"/>
                    <a:pt x="8340"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8"/>
            <p:cNvSpPr/>
            <p:nvPr/>
          </p:nvSpPr>
          <p:spPr>
            <a:xfrm>
              <a:off x="5020425" y="1446975"/>
              <a:ext cx="326100" cy="315175"/>
            </a:xfrm>
            <a:custGeom>
              <a:avLst/>
              <a:gdLst/>
              <a:ahLst/>
              <a:cxnLst/>
              <a:rect l="l" t="t" r="r" b="b"/>
              <a:pathLst>
                <a:path w="13044" h="12607" extrusionOk="0">
                  <a:moveTo>
                    <a:pt x="7224" y="1"/>
                  </a:moveTo>
                  <a:cubicBezTo>
                    <a:pt x="6415" y="1"/>
                    <a:pt x="5636" y="124"/>
                    <a:pt x="5204" y="314"/>
                  </a:cubicBezTo>
                  <a:cubicBezTo>
                    <a:pt x="3136" y="1215"/>
                    <a:pt x="2335" y="614"/>
                    <a:pt x="1702" y="1215"/>
                  </a:cubicBezTo>
                  <a:cubicBezTo>
                    <a:pt x="0" y="2783"/>
                    <a:pt x="3003" y="3717"/>
                    <a:pt x="3003" y="3717"/>
                  </a:cubicBezTo>
                  <a:cubicBezTo>
                    <a:pt x="1935" y="5151"/>
                    <a:pt x="3003" y="6819"/>
                    <a:pt x="3003" y="6819"/>
                  </a:cubicBezTo>
                  <a:lnTo>
                    <a:pt x="2636" y="8353"/>
                  </a:lnTo>
                  <a:lnTo>
                    <a:pt x="3403" y="8086"/>
                  </a:lnTo>
                  <a:cubicBezTo>
                    <a:pt x="3403" y="8086"/>
                    <a:pt x="4070" y="10655"/>
                    <a:pt x="5604" y="11889"/>
                  </a:cubicBezTo>
                  <a:cubicBezTo>
                    <a:pt x="6290" y="12453"/>
                    <a:pt x="7303" y="12606"/>
                    <a:pt x="8201" y="12606"/>
                  </a:cubicBezTo>
                  <a:cubicBezTo>
                    <a:pt x="9269" y="12606"/>
                    <a:pt x="10174" y="12389"/>
                    <a:pt x="10174" y="12389"/>
                  </a:cubicBezTo>
                  <a:cubicBezTo>
                    <a:pt x="12042" y="10622"/>
                    <a:pt x="13043" y="8120"/>
                    <a:pt x="12876" y="5551"/>
                  </a:cubicBezTo>
                  <a:cubicBezTo>
                    <a:pt x="12609" y="1215"/>
                    <a:pt x="10041" y="1215"/>
                    <a:pt x="10041" y="1215"/>
                  </a:cubicBezTo>
                  <a:cubicBezTo>
                    <a:pt x="9938" y="326"/>
                    <a:pt x="8542" y="1"/>
                    <a:pt x="72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68"/>
            <p:cNvSpPr/>
            <p:nvPr/>
          </p:nvSpPr>
          <p:spPr>
            <a:xfrm>
              <a:off x="5096625" y="1598575"/>
              <a:ext cx="63925" cy="96125"/>
            </a:xfrm>
            <a:custGeom>
              <a:avLst/>
              <a:gdLst/>
              <a:ahLst/>
              <a:cxnLst/>
              <a:rect l="l" t="t" r="r" b="b"/>
              <a:pathLst>
                <a:path w="2557" h="3845" extrusionOk="0">
                  <a:moveTo>
                    <a:pt x="1266" y="0"/>
                  </a:moveTo>
                  <a:cubicBezTo>
                    <a:pt x="592" y="0"/>
                    <a:pt x="181" y="1187"/>
                    <a:pt x="88" y="2056"/>
                  </a:cubicBezTo>
                  <a:cubicBezTo>
                    <a:pt x="0" y="2963"/>
                    <a:pt x="349" y="3844"/>
                    <a:pt x="909" y="3844"/>
                  </a:cubicBezTo>
                  <a:cubicBezTo>
                    <a:pt x="987" y="3844"/>
                    <a:pt x="1069" y="3827"/>
                    <a:pt x="1155" y="3790"/>
                  </a:cubicBezTo>
                  <a:cubicBezTo>
                    <a:pt x="1756" y="3490"/>
                    <a:pt x="2189" y="2923"/>
                    <a:pt x="2323" y="2256"/>
                  </a:cubicBezTo>
                  <a:cubicBezTo>
                    <a:pt x="2556" y="1322"/>
                    <a:pt x="2189" y="188"/>
                    <a:pt x="1422" y="21"/>
                  </a:cubicBezTo>
                  <a:cubicBezTo>
                    <a:pt x="1369" y="7"/>
                    <a:pt x="1317" y="0"/>
                    <a:pt x="126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68"/>
            <p:cNvSpPr/>
            <p:nvPr/>
          </p:nvSpPr>
          <p:spPr>
            <a:xfrm>
              <a:off x="5087975" y="2897525"/>
              <a:ext cx="184325" cy="587100"/>
            </a:xfrm>
            <a:custGeom>
              <a:avLst/>
              <a:gdLst/>
              <a:ahLst/>
              <a:cxnLst/>
              <a:rect l="l" t="t" r="r" b="b"/>
              <a:pathLst>
                <a:path w="7373" h="23484" extrusionOk="0">
                  <a:moveTo>
                    <a:pt x="5371" y="0"/>
                  </a:moveTo>
                  <a:lnTo>
                    <a:pt x="5371" y="0"/>
                  </a:lnTo>
                  <a:cubicBezTo>
                    <a:pt x="5471" y="5537"/>
                    <a:pt x="0" y="9140"/>
                    <a:pt x="0" y="9140"/>
                  </a:cubicBezTo>
                  <a:cubicBezTo>
                    <a:pt x="367" y="14077"/>
                    <a:pt x="834" y="19214"/>
                    <a:pt x="1235" y="23484"/>
                  </a:cubicBezTo>
                  <a:cubicBezTo>
                    <a:pt x="1868" y="17313"/>
                    <a:pt x="2636" y="12943"/>
                    <a:pt x="2636" y="12943"/>
                  </a:cubicBezTo>
                  <a:cubicBezTo>
                    <a:pt x="2636" y="12943"/>
                    <a:pt x="3369" y="12342"/>
                    <a:pt x="5371" y="9140"/>
                  </a:cubicBezTo>
                  <a:cubicBezTo>
                    <a:pt x="7372" y="5971"/>
                    <a:pt x="5371" y="1"/>
                    <a:pt x="53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8"/>
            <p:cNvSpPr/>
            <p:nvPr/>
          </p:nvSpPr>
          <p:spPr>
            <a:xfrm>
              <a:off x="4816100" y="4421100"/>
              <a:ext cx="158475" cy="35900"/>
            </a:xfrm>
            <a:custGeom>
              <a:avLst/>
              <a:gdLst/>
              <a:ahLst/>
              <a:cxnLst/>
              <a:rect l="l" t="t" r="r" b="b"/>
              <a:pathLst>
                <a:path w="6339" h="1436" extrusionOk="0">
                  <a:moveTo>
                    <a:pt x="1" y="1"/>
                  </a:moveTo>
                  <a:lnTo>
                    <a:pt x="268" y="1435"/>
                  </a:lnTo>
                  <a:lnTo>
                    <a:pt x="6339" y="1435"/>
                  </a:lnTo>
                  <a:lnTo>
                    <a:pt x="6339" y="101"/>
                  </a:lnTo>
                  <a:lnTo>
                    <a:pt x="1"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8"/>
            <p:cNvSpPr/>
            <p:nvPr/>
          </p:nvSpPr>
          <p:spPr>
            <a:xfrm>
              <a:off x="5267275" y="4434450"/>
              <a:ext cx="150125" cy="33375"/>
            </a:xfrm>
            <a:custGeom>
              <a:avLst/>
              <a:gdLst/>
              <a:ahLst/>
              <a:cxnLst/>
              <a:rect l="l" t="t" r="r" b="b"/>
              <a:pathLst>
                <a:path w="6005" h="1335" extrusionOk="0">
                  <a:moveTo>
                    <a:pt x="0" y="0"/>
                  </a:moveTo>
                  <a:lnTo>
                    <a:pt x="567" y="1335"/>
                  </a:lnTo>
                  <a:lnTo>
                    <a:pt x="5671" y="1335"/>
                  </a:lnTo>
                  <a:lnTo>
                    <a:pt x="6004"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8"/>
            <p:cNvSpPr/>
            <p:nvPr/>
          </p:nvSpPr>
          <p:spPr>
            <a:xfrm>
              <a:off x="4871150" y="2728225"/>
              <a:ext cx="487050" cy="95100"/>
            </a:xfrm>
            <a:custGeom>
              <a:avLst/>
              <a:gdLst/>
              <a:ahLst/>
              <a:cxnLst/>
              <a:rect l="l" t="t" r="r" b="b"/>
              <a:pathLst>
                <a:path w="19482" h="3804" extrusionOk="0">
                  <a:moveTo>
                    <a:pt x="0" y="1"/>
                  </a:moveTo>
                  <a:lnTo>
                    <a:pt x="0" y="2436"/>
                  </a:lnTo>
                  <a:lnTo>
                    <a:pt x="19481" y="3803"/>
                  </a:lnTo>
                  <a:lnTo>
                    <a:pt x="19481" y="1068"/>
                  </a:lnTo>
                  <a:lnTo>
                    <a:pt x="0"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8"/>
            <p:cNvSpPr/>
            <p:nvPr/>
          </p:nvSpPr>
          <p:spPr>
            <a:xfrm>
              <a:off x="5098800" y="1857300"/>
              <a:ext cx="238550" cy="94575"/>
            </a:xfrm>
            <a:custGeom>
              <a:avLst/>
              <a:gdLst/>
              <a:ahLst/>
              <a:cxnLst/>
              <a:rect l="l" t="t" r="r" b="b"/>
              <a:pathLst>
                <a:path w="9542" h="3783" extrusionOk="0">
                  <a:moveTo>
                    <a:pt x="3862" y="1"/>
                  </a:moveTo>
                  <a:cubicBezTo>
                    <a:pt x="1387" y="1"/>
                    <a:pt x="1" y="1214"/>
                    <a:pt x="1" y="1214"/>
                  </a:cubicBezTo>
                  <a:lnTo>
                    <a:pt x="9074" y="3782"/>
                  </a:lnTo>
                  <a:cubicBezTo>
                    <a:pt x="9074" y="3782"/>
                    <a:pt x="9541" y="1180"/>
                    <a:pt x="5838" y="246"/>
                  </a:cubicBezTo>
                  <a:cubicBezTo>
                    <a:pt x="5119" y="71"/>
                    <a:pt x="4459" y="1"/>
                    <a:pt x="3862"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8"/>
            <p:cNvSpPr/>
            <p:nvPr/>
          </p:nvSpPr>
          <p:spPr>
            <a:xfrm>
              <a:off x="4169825" y="1822425"/>
              <a:ext cx="258525" cy="164475"/>
            </a:xfrm>
            <a:custGeom>
              <a:avLst/>
              <a:gdLst/>
              <a:ahLst/>
              <a:cxnLst/>
              <a:rect l="l" t="t" r="r" b="b"/>
              <a:pathLst>
                <a:path w="10341" h="6579" extrusionOk="0">
                  <a:moveTo>
                    <a:pt x="661" y="1"/>
                  </a:moveTo>
                  <a:cubicBezTo>
                    <a:pt x="428" y="1"/>
                    <a:pt x="273" y="23"/>
                    <a:pt x="234" y="73"/>
                  </a:cubicBezTo>
                  <a:cubicBezTo>
                    <a:pt x="0" y="340"/>
                    <a:pt x="0" y="2575"/>
                    <a:pt x="467" y="3076"/>
                  </a:cubicBezTo>
                  <a:cubicBezTo>
                    <a:pt x="934" y="3576"/>
                    <a:pt x="4637" y="4110"/>
                    <a:pt x="4804" y="4110"/>
                  </a:cubicBezTo>
                  <a:cubicBezTo>
                    <a:pt x="5070" y="4076"/>
                    <a:pt x="5337" y="4043"/>
                    <a:pt x="5604" y="3976"/>
                  </a:cubicBezTo>
                  <a:lnTo>
                    <a:pt x="8806" y="6578"/>
                  </a:lnTo>
                  <a:lnTo>
                    <a:pt x="10341" y="4610"/>
                  </a:lnTo>
                  <a:lnTo>
                    <a:pt x="7105" y="2342"/>
                  </a:lnTo>
                  <a:cubicBezTo>
                    <a:pt x="6638" y="1808"/>
                    <a:pt x="6104" y="1308"/>
                    <a:pt x="5504" y="907"/>
                  </a:cubicBezTo>
                  <a:cubicBezTo>
                    <a:pt x="4921" y="546"/>
                    <a:pt x="1820" y="1"/>
                    <a:pt x="661"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8"/>
            <p:cNvSpPr/>
            <p:nvPr/>
          </p:nvSpPr>
          <p:spPr>
            <a:xfrm>
              <a:off x="4318250" y="1886800"/>
              <a:ext cx="99275" cy="105100"/>
            </a:xfrm>
            <a:custGeom>
              <a:avLst/>
              <a:gdLst/>
              <a:ahLst/>
              <a:cxnLst/>
              <a:rect l="l" t="t" r="r" b="b"/>
              <a:pathLst>
                <a:path w="3971" h="4204" extrusionOk="0">
                  <a:moveTo>
                    <a:pt x="1969" y="0"/>
                  </a:moveTo>
                  <a:lnTo>
                    <a:pt x="1" y="2035"/>
                  </a:lnTo>
                  <a:lnTo>
                    <a:pt x="1969" y="4203"/>
                  </a:lnTo>
                  <a:lnTo>
                    <a:pt x="3970" y="1635"/>
                  </a:lnTo>
                  <a:lnTo>
                    <a:pt x="1969"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8"/>
            <p:cNvSpPr/>
            <p:nvPr/>
          </p:nvSpPr>
          <p:spPr>
            <a:xfrm>
              <a:off x="4845300" y="1861775"/>
              <a:ext cx="628800" cy="908225"/>
            </a:xfrm>
            <a:custGeom>
              <a:avLst/>
              <a:gdLst/>
              <a:ahLst/>
              <a:cxnLst/>
              <a:rect l="l" t="t" r="r" b="b"/>
              <a:pathLst>
                <a:path w="25152" h="36329" extrusionOk="0">
                  <a:moveTo>
                    <a:pt x="6638" y="0"/>
                  </a:moveTo>
                  <a:cubicBezTo>
                    <a:pt x="6005" y="1435"/>
                    <a:pt x="5471" y="2936"/>
                    <a:pt x="5004" y="4437"/>
                  </a:cubicBezTo>
                  <a:cubicBezTo>
                    <a:pt x="4971" y="4637"/>
                    <a:pt x="4904" y="4837"/>
                    <a:pt x="4837" y="5037"/>
                  </a:cubicBezTo>
                  <a:cubicBezTo>
                    <a:pt x="4070" y="7539"/>
                    <a:pt x="3436" y="10241"/>
                    <a:pt x="2902" y="12976"/>
                  </a:cubicBezTo>
                  <a:cubicBezTo>
                    <a:pt x="2869" y="13143"/>
                    <a:pt x="2836" y="13343"/>
                    <a:pt x="2802" y="13510"/>
                  </a:cubicBezTo>
                  <a:cubicBezTo>
                    <a:pt x="1501" y="20115"/>
                    <a:pt x="601" y="26753"/>
                    <a:pt x="100" y="33458"/>
                  </a:cubicBezTo>
                  <a:cubicBezTo>
                    <a:pt x="0" y="34492"/>
                    <a:pt x="801" y="35392"/>
                    <a:pt x="1835" y="35426"/>
                  </a:cubicBezTo>
                  <a:lnTo>
                    <a:pt x="20115" y="36326"/>
                  </a:lnTo>
                  <a:cubicBezTo>
                    <a:pt x="20135" y="36328"/>
                    <a:pt x="20155" y="36328"/>
                    <a:pt x="20175" y="36328"/>
                  </a:cubicBezTo>
                  <a:cubicBezTo>
                    <a:pt x="20748" y="36328"/>
                    <a:pt x="21216" y="35873"/>
                    <a:pt x="21216" y="35292"/>
                  </a:cubicBezTo>
                  <a:cubicBezTo>
                    <a:pt x="21316" y="24184"/>
                    <a:pt x="25152" y="5171"/>
                    <a:pt x="22550" y="3169"/>
                  </a:cubicBezTo>
                  <a:cubicBezTo>
                    <a:pt x="19848" y="1068"/>
                    <a:pt x="6638" y="0"/>
                    <a:pt x="66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8"/>
            <p:cNvSpPr/>
            <p:nvPr/>
          </p:nvSpPr>
          <p:spPr>
            <a:xfrm>
              <a:off x="4845300" y="1861775"/>
              <a:ext cx="628800" cy="908225"/>
            </a:xfrm>
            <a:custGeom>
              <a:avLst/>
              <a:gdLst/>
              <a:ahLst/>
              <a:cxnLst/>
              <a:rect l="l" t="t" r="r" b="b"/>
              <a:pathLst>
                <a:path w="25152" h="36329" extrusionOk="0">
                  <a:moveTo>
                    <a:pt x="6605" y="0"/>
                  </a:moveTo>
                  <a:cubicBezTo>
                    <a:pt x="6105" y="1168"/>
                    <a:pt x="5638" y="2469"/>
                    <a:pt x="5171" y="3837"/>
                  </a:cubicBezTo>
                  <a:cubicBezTo>
                    <a:pt x="5137" y="4037"/>
                    <a:pt x="5071" y="4270"/>
                    <a:pt x="5004" y="4437"/>
                  </a:cubicBezTo>
                  <a:cubicBezTo>
                    <a:pt x="4937" y="4637"/>
                    <a:pt x="4871" y="4837"/>
                    <a:pt x="4837" y="5037"/>
                  </a:cubicBezTo>
                  <a:cubicBezTo>
                    <a:pt x="4303" y="6705"/>
                    <a:pt x="3870" y="8473"/>
                    <a:pt x="3470" y="10308"/>
                  </a:cubicBezTo>
                  <a:cubicBezTo>
                    <a:pt x="3269" y="11175"/>
                    <a:pt x="3069" y="12076"/>
                    <a:pt x="2869" y="12976"/>
                  </a:cubicBezTo>
                  <a:cubicBezTo>
                    <a:pt x="2836" y="13143"/>
                    <a:pt x="2802" y="13343"/>
                    <a:pt x="2769" y="13510"/>
                  </a:cubicBezTo>
                  <a:cubicBezTo>
                    <a:pt x="1501" y="20115"/>
                    <a:pt x="601" y="26753"/>
                    <a:pt x="67" y="33458"/>
                  </a:cubicBezTo>
                  <a:cubicBezTo>
                    <a:pt x="0" y="34492"/>
                    <a:pt x="768" y="35392"/>
                    <a:pt x="1835" y="35426"/>
                  </a:cubicBezTo>
                  <a:lnTo>
                    <a:pt x="20115" y="36326"/>
                  </a:lnTo>
                  <a:cubicBezTo>
                    <a:pt x="20135" y="36328"/>
                    <a:pt x="20155" y="36328"/>
                    <a:pt x="20175" y="36328"/>
                  </a:cubicBezTo>
                  <a:cubicBezTo>
                    <a:pt x="20748" y="36328"/>
                    <a:pt x="21216" y="35873"/>
                    <a:pt x="21216" y="35292"/>
                  </a:cubicBezTo>
                  <a:cubicBezTo>
                    <a:pt x="21316" y="24184"/>
                    <a:pt x="25152" y="5171"/>
                    <a:pt x="22516" y="3169"/>
                  </a:cubicBezTo>
                  <a:cubicBezTo>
                    <a:pt x="19815" y="1068"/>
                    <a:pt x="6605" y="0"/>
                    <a:pt x="6605"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8"/>
            <p:cNvSpPr/>
            <p:nvPr/>
          </p:nvSpPr>
          <p:spPr>
            <a:xfrm>
              <a:off x="4932850" y="1951850"/>
              <a:ext cx="76750" cy="167625"/>
            </a:xfrm>
            <a:custGeom>
              <a:avLst/>
              <a:gdLst/>
              <a:ahLst/>
              <a:cxnLst/>
              <a:rect l="l" t="t" r="r" b="b"/>
              <a:pathLst>
                <a:path w="3070" h="6705" extrusionOk="0">
                  <a:moveTo>
                    <a:pt x="2770" y="0"/>
                  </a:moveTo>
                  <a:lnTo>
                    <a:pt x="1702" y="234"/>
                  </a:lnTo>
                  <a:cubicBezTo>
                    <a:pt x="1669" y="434"/>
                    <a:pt x="1602" y="667"/>
                    <a:pt x="1535" y="834"/>
                  </a:cubicBezTo>
                  <a:cubicBezTo>
                    <a:pt x="1469" y="1034"/>
                    <a:pt x="1402" y="1234"/>
                    <a:pt x="1369" y="1434"/>
                  </a:cubicBezTo>
                  <a:cubicBezTo>
                    <a:pt x="835" y="3102"/>
                    <a:pt x="401" y="4870"/>
                    <a:pt x="1" y="6705"/>
                  </a:cubicBezTo>
                  <a:cubicBezTo>
                    <a:pt x="3070" y="4036"/>
                    <a:pt x="2770" y="0"/>
                    <a:pt x="27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8"/>
            <p:cNvSpPr/>
            <p:nvPr/>
          </p:nvSpPr>
          <p:spPr>
            <a:xfrm>
              <a:off x="4344100" y="1861675"/>
              <a:ext cx="719200" cy="307850"/>
            </a:xfrm>
            <a:custGeom>
              <a:avLst/>
              <a:gdLst/>
              <a:ahLst/>
              <a:cxnLst/>
              <a:rect l="l" t="t" r="r" b="b"/>
              <a:pathLst>
                <a:path w="28768" h="12314" extrusionOk="0">
                  <a:moveTo>
                    <a:pt x="26769" y="1"/>
                  </a:moveTo>
                  <a:cubicBezTo>
                    <a:pt x="26743" y="1"/>
                    <a:pt x="26715" y="2"/>
                    <a:pt x="26686" y="4"/>
                  </a:cubicBezTo>
                  <a:cubicBezTo>
                    <a:pt x="23260" y="271"/>
                    <a:pt x="12073" y="6142"/>
                    <a:pt x="10620" y="6142"/>
                  </a:cubicBezTo>
                  <a:cubicBezTo>
                    <a:pt x="10616" y="6142"/>
                    <a:pt x="10612" y="6142"/>
                    <a:pt x="10608" y="6142"/>
                  </a:cubicBezTo>
                  <a:cubicBezTo>
                    <a:pt x="9508" y="6142"/>
                    <a:pt x="5204" y="3440"/>
                    <a:pt x="3370" y="2273"/>
                  </a:cubicBezTo>
                  <a:cubicBezTo>
                    <a:pt x="3154" y="2129"/>
                    <a:pt x="2906" y="2059"/>
                    <a:pt x="2660" y="2059"/>
                  </a:cubicBezTo>
                  <a:cubicBezTo>
                    <a:pt x="2336" y="2059"/>
                    <a:pt x="2015" y="2179"/>
                    <a:pt x="1769" y="2406"/>
                  </a:cubicBezTo>
                  <a:lnTo>
                    <a:pt x="534" y="3607"/>
                  </a:lnTo>
                  <a:cubicBezTo>
                    <a:pt x="1" y="4107"/>
                    <a:pt x="1" y="4941"/>
                    <a:pt x="534" y="5475"/>
                  </a:cubicBezTo>
                  <a:cubicBezTo>
                    <a:pt x="2721" y="7529"/>
                    <a:pt x="8033" y="12314"/>
                    <a:pt x="10557" y="12314"/>
                  </a:cubicBezTo>
                  <a:cubicBezTo>
                    <a:pt x="10574" y="12314"/>
                    <a:pt x="10591" y="12314"/>
                    <a:pt x="10608" y="12313"/>
                  </a:cubicBezTo>
                  <a:cubicBezTo>
                    <a:pt x="13777" y="12213"/>
                    <a:pt x="24218" y="7410"/>
                    <a:pt x="24218" y="7410"/>
                  </a:cubicBezTo>
                  <a:cubicBezTo>
                    <a:pt x="24218" y="7410"/>
                    <a:pt x="28768" y="1"/>
                    <a:pt x="2676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8"/>
            <p:cNvSpPr/>
            <p:nvPr/>
          </p:nvSpPr>
          <p:spPr>
            <a:xfrm>
              <a:off x="4344100" y="1861675"/>
              <a:ext cx="719200" cy="307850"/>
            </a:xfrm>
            <a:custGeom>
              <a:avLst/>
              <a:gdLst/>
              <a:ahLst/>
              <a:cxnLst/>
              <a:rect l="l" t="t" r="r" b="b"/>
              <a:pathLst>
                <a:path w="28768" h="12314" extrusionOk="0">
                  <a:moveTo>
                    <a:pt x="26769" y="1"/>
                  </a:moveTo>
                  <a:cubicBezTo>
                    <a:pt x="26743" y="1"/>
                    <a:pt x="26715" y="2"/>
                    <a:pt x="26686" y="4"/>
                  </a:cubicBezTo>
                  <a:cubicBezTo>
                    <a:pt x="23260" y="271"/>
                    <a:pt x="12073" y="6142"/>
                    <a:pt x="10620" y="6142"/>
                  </a:cubicBezTo>
                  <a:cubicBezTo>
                    <a:pt x="10616" y="6142"/>
                    <a:pt x="10612" y="6142"/>
                    <a:pt x="10608" y="6142"/>
                  </a:cubicBezTo>
                  <a:cubicBezTo>
                    <a:pt x="9508" y="6142"/>
                    <a:pt x="5204" y="3440"/>
                    <a:pt x="3370" y="2273"/>
                  </a:cubicBezTo>
                  <a:cubicBezTo>
                    <a:pt x="3154" y="2129"/>
                    <a:pt x="2906" y="2059"/>
                    <a:pt x="2660" y="2059"/>
                  </a:cubicBezTo>
                  <a:cubicBezTo>
                    <a:pt x="2336" y="2059"/>
                    <a:pt x="2015" y="2179"/>
                    <a:pt x="1769" y="2406"/>
                  </a:cubicBezTo>
                  <a:lnTo>
                    <a:pt x="534" y="3607"/>
                  </a:lnTo>
                  <a:cubicBezTo>
                    <a:pt x="1" y="4107"/>
                    <a:pt x="1" y="4941"/>
                    <a:pt x="534" y="5475"/>
                  </a:cubicBezTo>
                  <a:cubicBezTo>
                    <a:pt x="2721" y="7529"/>
                    <a:pt x="8033" y="12314"/>
                    <a:pt x="10557" y="12314"/>
                  </a:cubicBezTo>
                  <a:cubicBezTo>
                    <a:pt x="10574" y="12314"/>
                    <a:pt x="10591" y="12314"/>
                    <a:pt x="10608" y="12313"/>
                  </a:cubicBezTo>
                  <a:cubicBezTo>
                    <a:pt x="13777" y="12213"/>
                    <a:pt x="24218" y="7410"/>
                    <a:pt x="24218" y="7410"/>
                  </a:cubicBezTo>
                  <a:cubicBezTo>
                    <a:pt x="24218" y="7410"/>
                    <a:pt x="28768" y="1"/>
                    <a:pt x="26769"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81" name="Google Shape;1181;p168"/>
          <p:cNvPicPr preferRelativeResize="0"/>
          <p:nvPr/>
        </p:nvPicPr>
        <p:blipFill>
          <a:blip r:embed="rId4">
            <a:alphaModFix/>
          </a:blip>
          <a:stretch>
            <a:fillRect/>
          </a:stretch>
        </p:blipFill>
        <p:spPr>
          <a:xfrm>
            <a:off x="2379399" y="893625"/>
            <a:ext cx="7188275" cy="499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5"/>
        <p:cNvGrpSpPr/>
        <p:nvPr/>
      </p:nvGrpSpPr>
      <p:grpSpPr>
        <a:xfrm>
          <a:off x="0" y="0"/>
          <a:ext cx="0" cy="0"/>
          <a:chOff x="0" y="0"/>
          <a:chExt cx="0" cy="0"/>
        </a:xfrm>
      </p:grpSpPr>
      <p:sp>
        <p:nvSpPr>
          <p:cNvPr id="1186" name="Google Shape;1186;p169">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13</a:t>
            </a:fld>
            <a:endParaRPr sz="1200" b="0" strike="noStrike">
              <a:latin typeface="Arial"/>
              <a:ea typeface="Arial"/>
              <a:cs typeface="Arial"/>
              <a:sym typeface="Arial"/>
            </a:endParaRPr>
          </a:p>
        </p:txBody>
      </p:sp>
      <p:sp>
        <p:nvSpPr>
          <p:cNvPr id="1187" name="Google Shape;1187;p169"/>
          <p:cNvSpPr txBox="1"/>
          <p:nvPr/>
        </p:nvSpPr>
        <p:spPr>
          <a:xfrm>
            <a:off x="1091520" y="382680"/>
            <a:ext cx="2432100" cy="5604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1188" name="Google Shape;1188;p169"/>
          <p:cNvSpPr txBox="1"/>
          <p:nvPr/>
        </p:nvSpPr>
        <p:spPr>
          <a:xfrm>
            <a:off x="1209725" y="324225"/>
            <a:ext cx="96027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Cahier des charges </a:t>
            </a:r>
            <a:endParaRPr sz="2500" b="1">
              <a:solidFill>
                <a:schemeClr val="dk2"/>
              </a:solidFill>
              <a:latin typeface="Roboto"/>
              <a:ea typeface="Roboto"/>
              <a:cs typeface="Roboto"/>
              <a:sym typeface="Roboto"/>
            </a:endParaRPr>
          </a:p>
          <a:p>
            <a:pPr marL="0" lvl="0" indent="0" algn="l" rtl="0">
              <a:spcBef>
                <a:spcPts val="0"/>
              </a:spcBef>
              <a:spcAft>
                <a:spcPts val="0"/>
              </a:spcAft>
              <a:buNone/>
            </a:pPr>
            <a:endParaRPr sz="2500" b="1">
              <a:solidFill>
                <a:schemeClr val="dk2"/>
              </a:solidFill>
              <a:latin typeface="Roboto"/>
              <a:ea typeface="Roboto"/>
              <a:cs typeface="Roboto"/>
              <a:sym typeface="Roboto"/>
            </a:endParaRPr>
          </a:p>
        </p:txBody>
      </p:sp>
      <p:grpSp>
        <p:nvGrpSpPr>
          <p:cNvPr id="1189" name="Google Shape;1189;p169"/>
          <p:cNvGrpSpPr/>
          <p:nvPr/>
        </p:nvGrpSpPr>
        <p:grpSpPr>
          <a:xfrm flipH="1">
            <a:off x="-2" y="4235543"/>
            <a:ext cx="1668206" cy="1982128"/>
            <a:chOff x="7257807" y="3038700"/>
            <a:chExt cx="1428993" cy="1697899"/>
          </a:xfrm>
        </p:grpSpPr>
        <p:sp>
          <p:nvSpPr>
            <p:cNvPr id="1190" name="Google Shape;1190;p169"/>
            <p:cNvSpPr/>
            <p:nvPr/>
          </p:nvSpPr>
          <p:spPr>
            <a:xfrm flipH="1">
              <a:off x="7782828" y="3729886"/>
              <a:ext cx="235084" cy="463275"/>
            </a:xfrm>
            <a:custGeom>
              <a:avLst/>
              <a:gdLst/>
              <a:ahLst/>
              <a:cxnLst/>
              <a:rect l="l" t="t" r="r" b="b"/>
              <a:pathLst>
                <a:path w="9141" h="18014" extrusionOk="0">
                  <a:moveTo>
                    <a:pt x="2736" y="0"/>
                  </a:moveTo>
                  <a:lnTo>
                    <a:pt x="1" y="1835"/>
                  </a:lnTo>
                  <a:cubicBezTo>
                    <a:pt x="1" y="1835"/>
                    <a:pt x="1202" y="9807"/>
                    <a:pt x="2002" y="11342"/>
                  </a:cubicBezTo>
                  <a:cubicBezTo>
                    <a:pt x="2803" y="12876"/>
                    <a:pt x="7806" y="18013"/>
                    <a:pt x="7806" y="18013"/>
                  </a:cubicBezTo>
                  <a:lnTo>
                    <a:pt x="9141" y="17313"/>
                  </a:lnTo>
                  <a:cubicBezTo>
                    <a:pt x="9141" y="17313"/>
                    <a:pt x="4437" y="11442"/>
                    <a:pt x="4104" y="10341"/>
                  </a:cubicBezTo>
                  <a:cubicBezTo>
                    <a:pt x="3770" y="9240"/>
                    <a:pt x="2736" y="0"/>
                    <a:pt x="2736" y="0"/>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9"/>
            <p:cNvSpPr/>
            <p:nvPr/>
          </p:nvSpPr>
          <p:spPr>
            <a:xfrm flipH="1">
              <a:off x="7890044" y="3624366"/>
              <a:ext cx="157031" cy="436683"/>
            </a:xfrm>
            <a:custGeom>
              <a:avLst/>
              <a:gdLst/>
              <a:ahLst/>
              <a:cxnLst/>
              <a:rect l="l" t="t" r="r" b="b"/>
              <a:pathLst>
                <a:path w="6106" h="16980" extrusionOk="0">
                  <a:moveTo>
                    <a:pt x="2936" y="0"/>
                  </a:moveTo>
                  <a:lnTo>
                    <a:pt x="1" y="5204"/>
                  </a:lnTo>
                  <a:cubicBezTo>
                    <a:pt x="1" y="5204"/>
                    <a:pt x="1235" y="12243"/>
                    <a:pt x="1769" y="13677"/>
                  </a:cubicBezTo>
                  <a:cubicBezTo>
                    <a:pt x="2236" y="14811"/>
                    <a:pt x="2803" y="15912"/>
                    <a:pt x="3436" y="16979"/>
                  </a:cubicBezTo>
                  <a:lnTo>
                    <a:pt x="6105" y="15078"/>
                  </a:lnTo>
                  <a:lnTo>
                    <a:pt x="5238" y="13710"/>
                  </a:lnTo>
                  <a:cubicBezTo>
                    <a:pt x="5238" y="13710"/>
                    <a:pt x="4671" y="901"/>
                    <a:pt x="2936"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9"/>
            <p:cNvSpPr/>
            <p:nvPr/>
          </p:nvSpPr>
          <p:spPr>
            <a:xfrm flipH="1">
              <a:off x="7872890" y="3998403"/>
              <a:ext cx="95258" cy="86668"/>
            </a:xfrm>
            <a:custGeom>
              <a:avLst/>
              <a:gdLst/>
              <a:ahLst/>
              <a:cxnLst/>
              <a:rect l="l" t="t" r="r" b="b"/>
              <a:pathLst>
                <a:path w="3704" h="3370" extrusionOk="0">
                  <a:moveTo>
                    <a:pt x="3036" y="0"/>
                  </a:moveTo>
                  <a:lnTo>
                    <a:pt x="1" y="2435"/>
                  </a:lnTo>
                  <a:lnTo>
                    <a:pt x="868" y="3369"/>
                  </a:lnTo>
                  <a:lnTo>
                    <a:pt x="3703" y="1368"/>
                  </a:lnTo>
                  <a:lnTo>
                    <a:pt x="303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9"/>
            <p:cNvSpPr/>
            <p:nvPr/>
          </p:nvSpPr>
          <p:spPr>
            <a:xfrm flipH="1">
              <a:off x="7872890" y="3998403"/>
              <a:ext cx="95258" cy="86668"/>
            </a:xfrm>
            <a:custGeom>
              <a:avLst/>
              <a:gdLst/>
              <a:ahLst/>
              <a:cxnLst/>
              <a:rect l="l" t="t" r="r" b="b"/>
              <a:pathLst>
                <a:path w="3704" h="3370" extrusionOk="0">
                  <a:moveTo>
                    <a:pt x="3036" y="0"/>
                  </a:moveTo>
                  <a:lnTo>
                    <a:pt x="1" y="2435"/>
                  </a:lnTo>
                  <a:lnTo>
                    <a:pt x="868" y="3369"/>
                  </a:lnTo>
                  <a:lnTo>
                    <a:pt x="3703" y="1368"/>
                  </a:lnTo>
                  <a:lnTo>
                    <a:pt x="30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9"/>
            <p:cNvSpPr/>
            <p:nvPr/>
          </p:nvSpPr>
          <p:spPr>
            <a:xfrm flipH="1">
              <a:off x="7257807" y="4017279"/>
              <a:ext cx="1428993" cy="620666"/>
            </a:xfrm>
            <a:custGeom>
              <a:avLst/>
              <a:gdLst/>
              <a:ahLst/>
              <a:cxnLst/>
              <a:rect l="l" t="t" r="r" b="b"/>
              <a:pathLst>
                <a:path w="55565" h="24134" extrusionOk="0">
                  <a:moveTo>
                    <a:pt x="7463" y="0"/>
                  </a:moveTo>
                  <a:lnTo>
                    <a:pt x="7463" y="0"/>
                  </a:lnTo>
                  <a:cubicBezTo>
                    <a:pt x="1" y="17164"/>
                    <a:pt x="8980" y="24134"/>
                    <a:pt x="20619" y="24134"/>
                  </a:cubicBezTo>
                  <a:cubicBezTo>
                    <a:pt x="20946" y="24134"/>
                    <a:pt x="21276" y="24128"/>
                    <a:pt x="21607" y="24117"/>
                  </a:cubicBezTo>
                  <a:cubicBezTo>
                    <a:pt x="33715" y="23684"/>
                    <a:pt x="55564" y="16946"/>
                    <a:pt x="52529" y="8506"/>
                  </a:cubicBezTo>
                  <a:cubicBezTo>
                    <a:pt x="51362" y="5244"/>
                    <a:pt x="46201" y="4243"/>
                    <a:pt x="40464" y="4243"/>
                  </a:cubicBezTo>
                  <a:cubicBezTo>
                    <a:pt x="34233" y="4243"/>
                    <a:pt x="27321" y="5424"/>
                    <a:pt x="24108" y="6171"/>
                  </a:cubicBezTo>
                  <a:lnTo>
                    <a:pt x="20973" y="1234"/>
                  </a:lnTo>
                  <a:lnTo>
                    <a:pt x="74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9"/>
            <p:cNvSpPr/>
            <p:nvPr/>
          </p:nvSpPr>
          <p:spPr>
            <a:xfrm flipH="1">
              <a:off x="7257807" y="4017279"/>
              <a:ext cx="1428993" cy="620666"/>
            </a:xfrm>
            <a:custGeom>
              <a:avLst/>
              <a:gdLst/>
              <a:ahLst/>
              <a:cxnLst/>
              <a:rect l="l" t="t" r="r" b="b"/>
              <a:pathLst>
                <a:path w="55565" h="24134" extrusionOk="0">
                  <a:moveTo>
                    <a:pt x="7463" y="0"/>
                  </a:moveTo>
                  <a:lnTo>
                    <a:pt x="7463" y="0"/>
                  </a:lnTo>
                  <a:cubicBezTo>
                    <a:pt x="1" y="17164"/>
                    <a:pt x="8980" y="24134"/>
                    <a:pt x="20619" y="24134"/>
                  </a:cubicBezTo>
                  <a:cubicBezTo>
                    <a:pt x="20946" y="24134"/>
                    <a:pt x="21276" y="24128"/>
                    <a:pt x="21607" y="24117"/>
                  </a:cubicBezTo>
                  <a:cubicBezTo>
                    <a:pt x="33715" y="23684"/>
                    <a:pt x="55564" y="16946"/>
                    <a:pt x="52529" y="8506"/>
                  </a:cubicBezTo>
                  <a:cubicBezTo>
                    <a:pt x="51362" y="5244"/>
                    <a:pt x="46201" y="4243"/>
                    <a:pt x="40464" y="4243"/>
                  </a:cubicBezTo>
                  <a:cubicBezTo>
                    <a:pt x="34233" y="4243"/>
                    <a:pt x="27321" y="5424"/>
                    <a:pt x="24108" y="6171"/>
                  </a:cubicBezTo>
                  <a:lnTo>
                    <a:pt x="20973" y="1234"/>
                  </a:lnTo>
                  <a:lnTo>
                    <a:pt x="7463"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9"/>
            <p:cNvSpPr/>
            <p:nvPr/>
          </p:nvSpPr>
          <p:spPr>
            <a:xfrm flipH="1">
              <a:off x="7396781" y="4505065"/>
              <a:ext cx="32636" cy="38962"/>
            </a:xfrm>
            <a:custGeom>
              <a:avLst/>
              <a:gdLst/>
              <a:ahLst/>
              <a:cxnLst/>
              <a:rect l="l" t="t" r="r" b="b"/>
              <a:pathLst>
                <a:path w="1269" h="1515" extrusionOk="0">
                  <a:moveTo>
                    <a:pt x="901" y="147"/>
                  </a:moveTo>
                  <a:cubicBezTo>
                    <a:pt x="935" y="147"/>
                    <a:pt x="968" y="147"/>
                    <a:pt x="1002" y="180"/>
                  </a:cubicBezTo>
                  <a:cubicBezTo>
                    <a:pt x="1068" y="247"/>
                    <a:pt x="1135" y="347"/>
                    <a:pt x="1102" y="447"/>
                  </a:cubicBezTo>
                  <a:cubicBezTo>
                    <a:pt x="935" y="814"/>
                    <a:pt x="601" y="1114"/>
                    <a:pt x="234" y="1281"/>
                  </a:cubicBezTo>
                  <a:lnTo>
                    <a:pt x="234" y="1248"/>
                  </a:lnTo>
                  <a:cubicBezTo>
                    <a:pt x="368" y="881"/>
                    <a:pt x="568" y="514"/>
                    <a:pt x="801" y="213"/>
                  </a:cubicBezTo>
                  <a:cubicBezTo>
                    <a:pt x="835" y="180"/>
                    <a:pt x="868" y="147"/>
                    <a:pt x="901" y="147"/>
                  </a:cubicBezTo>
                  <a:close/>
                  <a:moveTo>
                    <a:pt x="928" y="0"/>
                  </a:moveTo>
                  <a:cubicBezTo>
                    <a:pt x="906" y="0"/>
                    <a:pt x="886" y="4"/>
                    <a:pt x="868" y="13"/>
                  </a:cubicBezTo>
                  <a:cubicBezTo>
                    <a:pt x="468" y="113"/>
                    <a:pt x="68" y="1281"/>
                    <a:pt x="34" y="1414"/>
                  </a:cubicBezTo>
                  <a:cubicBezTo>
                    <a:pt x="1" y="1448"/>
                    <a:pt x="34" y="1481"/>
                    <a:pt x="34" y="1514"/>
                  </a:cubicBezTo>
                  <a:lnTo>
                    <a:pt x="134" y="1514"/>
                  </a:lnTo>
                  <a:cubicBezTo>
                    <a:pt x="401" y="1348"/>
                    <a:pt x="635" y="1181"/>
                    <a:pt x="868" y="1014"/>
                  </a:cubicBezTo>
                  <a:cubicBezTo>
                    <a:pt x="1035" y="881"/>
                    <a:pt x="1168" y="680"/>
                    <a:pt x="1235" y="480"/>
                  </a:cubicBezTo>
                  <a:cubicBezTo>
                    <a:pt x="1268" y="314"/>
                    <a:pt x="1202" y="180"/>
                    <a:pt x="1102" y="80"/>
                  </a:cubicBezTo>
                  <a:cubicBezTo>
                    <a:pt x="1053" y="31"/>
                    <a:pt x="986" y="0"/>
                    <a:pt x="9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9"/>
            <p:cNvSpPr/>
            <p:nvPr/>
          </p:nvSpPr>
          <p:spPr>
            <a:xfrm flipH="1">
              <a:off x="7419952" y="4502493"/>
              <a:ext cx="23171" cy="41534"/>
            </a:xfrm>
            <a:custGeom>
              <a:avLst/>
              <a:gdLst/>
              <a:ahLst/>
              <a:cxnLst/>
              <a:rect l="l" t="t" r="r" b="b"/>
              <a:pathLst>
                <a:path w="901" h="1615" extrusionOk="0">
                  <a:moveTo>
                    <a:pt x="488" y="172"/>
                  </a:moveTo>
                  <a:cubicBezTo>
                    <a:pt x="517" y="172"/>
                    <a:pt x="534" y="180"/>
                    <a:pt x="534" y="180"/>
                  </a:cubicBezTo>
                  <a:cubicBezTo>
                    <a:pt x="701" y="280"/>
                    <a:pt x="734" y="947"/>
                    <a:pt x="634" y="1348"/>
                  </a:cubicBezTo>
                  <a:cubicBezTo>
                    <a:pt x="400" y="1081"/>
                    <a:pt x="267" y="747"/>
                    <a:pt x="267" y="380"/>
                  </a:cubicBezTo>
                  <a:cubicBezTo>
                    <a:pt x="267" y="313"/>
                    <a:pt x="300" y="247"/>
                    <a:pt x="367" y="213"/>
                  </a:cubicBezTo>
                  <a:cubicBezTo>
                    <a:pt x="417" y="180"/>
                    <a:pt x="459" y="172"/>
                    <a:pt x="488" y="172"/>
                  </a:cubicBezTo>
                  <a:close/>
                  <a:moveTo>
                    <a:pt x="451" y="0"/>
                  </a:moveTo>
                  <a:cubicBezTo>
                    <a:pt x="387" y="0"/>
                    <a:pt x="322" y="25"/>
                    <a:pt x="267" y="80"/>
                  </a:cubicBezTo>
                  <a:cubicBezTo>
                    <a:pt x="167" y="147"/>
                    <a:pt x="100" y="247"/>
                    <a:pt x="100" y="380"/>
                  </a:cubicBezTo>
                  <a:cubicBezTo>
                    <a:pt x="0" y="847"/>
                    <a:pt x="567" y="1548"/>
                    <a:pt x="601" y="1581"/>
                  </a:cubicBezTo>
                  <a:cubicBezTo>
                    <a:pt x="601" y="1614"/>
                    <a:pt x="634" y="1614"/>
                    <a:pt x="667" y="1614"/>
                  </a:cubicBezTo>
                  <a:lnTo>
                    <a:pt x="734" y="1581"/>
                  </a:lnTo>
                  <a:lnTo>
                    <a:pt x="734" y="1548"/>
                  </a:lnTo>
                  <a:cubicBezTo>
                    <a:pt x="867" y="1181"/>
                    <a:pt x="901" y="247"/>
                    <a:pt x="601" y="47"/>
                  </a:cubicBezTo>
                  <a:cubicBezTo>
                    <a:pt x="556" y="17"/>
                    <a:pt x="504" y="0"/>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9"/>
            <p:cNvSpPr/>
            <p:nvPr/>
          </p:nvSpPr>
          <p:spPr>
            <a:xfrm flipH="1">
              <a:off x="7962979" y="4592890"/>
              <a:ext cx="23171" cy="46703"/>
            </a:xfrm>
            <a:custGeom>
              <a:avLst/>
              <a:gdLst/>
              <a:ahLst/>
              <a:cxnLst/>
              <a:rect l="l" t="t" r="r" b="b"/>
              <a:pathLst>
                <a:path w="901" h="1816" extrusionOk="0">
                  <a:moveTo>
                    <a:pt x="534" y="301"/>
                  </a:moveTo>
                  <a:cubicBezTo>
                    <a:pt x="600" y="701"/>
                    <a:pt x="600" y="1102"/>
                    <a:pt x="534" y="1502"/>
                  </a:cubicBezTo>
                  <a:cubicBezTo>
                    <a:pt x="534" y="1535"/>
                    <a:pt x="500" y="1569"/>
                    <a:pt x="467" y="1602"/>
                  </a:cubicBezTo>
                  <a:cubicBezTo>
                    <a:pt x="467" y="1635"/>
                    <a:pt x="400" y="1635"/>
                    <a:pt x="400" y="1635"/>
                  </a:cubicBezTo>
                  <a:cubicBezTo>
                    <a:pt x="267" y="1602"/>
                    <a:pt x="200" y="1535"/>
                    <a:pt x="167" y="1435"/>
                  </a:cubicBezTo>
                  <a:cubicBezTo>
                    <a:pt x="133" y="1035"/>
                    <a:pt x="267" y="635"/>
                    <a:pt x="534" y="301"/>
                  </a:cubicBezTo>
                  <a:close/>
                  <a:moveTo>
                    <a:pt x="600" y="1"/>
                  </a:moveTo>
                  <a:cubicBezTo>
                    <a:pt x="567" y="1"/>
                    <a:pt x="534" y="34"/>
                    <a:pt x="534" y="68"/>
                  </a:cubicBezTo>
                  <a:cubicBezTo>
                    <a:pt x="367" y="301"/>
                    <a:pt x="200" y="568"/>
                    <a:pt x="100" y="868"/>
                  </a:cubicBezTo>
                  <a:cubicBezTo>
                    <a:pt x="0" y="1068"/>
                    <a:pt x="0" y="1302"/>
                    <a:pt x="33" y="1535"/>
                  </a:cubicBezTo>
                  <a:cubicBezTo>
                    <a:pt x="100" y="1669"/>
                    <a:pt x="200" y="1769"/>
                    <a:pt x="367" y="1802"/>
                  </a:cubicBezTo>
                  <a:cubicBezTo>
                    <a:pt x="385" y="1811"/>
                    <a:pt x="405" y="1815"/>
                    <a:pt x="426" y="1815"/>
                  </a:cubicBezTo>
                  <a:cubicBezTo>
                    <a:pt x="485" y="1815"/>
                    <a:pt x="552" y="1784"/>
                    <a:pt x="600" y="1735"/>
                  </a:cubicBezTo>
                  <a:cubicBezTo>
                    <a:pt x="901" y="1435"/>
                    <a:pt x="667" y="201"/>
                    <a:pt x="667" y="68"/>
                  </a:cubicBezTo>
                  <a:cubicBezTo>
                    <a:pt x="634" y="34"/>
                    <a:pt x="634"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9"/>
            <p:cNvSpPr/>
            <p:nvPr/>
          </p:nvSpPr>
          <p:spPr>
            <a:xfrm flipH="1">
              <a:off x="7738208" y="4436759"/>
              <a:ext cx="220502" cy="134708"/>
            </a:xfrm>
            <a:custGeom>
              <a:avLst/>
              <a:gdLst/>
              <a:ahLst/>
              <a:cxnLst/>
              <a:rect l="l" t="t" r="r" b="b"/>
              <a:pathLst>
                <a:path w="8574" h="5238" extrusionOk="0">
                  <a:moveTo>
                    <a:pt x="7372" y="1"/>
                  </a:moveTo>
                  <a:lnTo>
                    <a:pt x="2402" y="1769"/>
                  </a:lnTo>
                  <a:lnTo>
                    <a:pt x="0" y="2636"/>
                  </a:lnTo>
                  <a:lnTo>
                    <a:pt x="634" y="5238"/>
                  </a:lnTo>
                  <a:lnTo>
                    <a:pt x="2936" y="4738"/>
                  </a:lnTo>
                  <a:lnTo>
                    <a:pt x="8573" y="3537"/>
                  </a:lnTo>
                  <a:lnTo>
                    <a:pt x="7372"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9"/>
            <p:cNvSpPr/>
            <p:nvPr/>
          </p:nvSpPr>
          <p:spPr>
            <a:xfrm flipH="1">
              <a:off x="7925226" y="4488117"/>
              <a:ext cx="155308" cy="248482"/>
            </a:xfrm>
            <a:custGeom>
              <a:avLst/>
              <a:gdLst/>
              <a:ahLst/>
              <a:cxnLst/>
              <a:rect l="l" t="t" r="r" b="b"/>
              <a:pathLst>
                <a:path w="6039" h="9662" extrusionOk="0">
                  <a:moveTo>
                    <a:pt x="5290" y="0"/>
                  </a:moveTo>
                  <a:cubicBezTo>
                    <a:pt x="5273" y="0"/>
                    <a:pt x="5255" y="2"/>
                    <a:pt x="5238" y="5"/>
                  </a:cubicBezTo>
                  <a:lnTo>
                    <a:pt x="3703" y="272"/>
                  </a:lnTo>
                  <a:cubicBezTo>
                    <a:pt x="3703" y="272"/>
                    <a:pt x="1635" y="472"/>
                    <a:pt x="1202" y="1006"/>
                  </a:cubicBezTo>
                  <a:cubicBezTo>
                    <a:pt x="1" y="2540"/>
                    <a:pt x="768" y="9412"/>
                    <a:pt x="1569" y="9645"/>
                  </a:cubicBezTo>
                  <a:cubicBezTo>
                    <a:pt x="1597" y="9656"/>
                    <a:pt x="1626" y="9661"/>
                    <a:pt x="1656" y="9661"/>
                  </a:cubicBezTo>
                  <a:cubicBezTo>
                    <a:pt x="1904" y="9661"/>
                    <a:pt x="2183" y="9313"/>
                    <a:pt x="2302" y="9045"/>
                  </a:cubicBezTo>
                  <a:cubicBezTo>
                    <a:pt x="2703" y="8178"/>
                    <a:pt x="3403" y="5876"/>
                    <a:pt x="3770" y="5142"/>
                  </a:cubicBezTo>
                  <a:cubicBezTo>
                    <a:pt x="4170" y="4275"/>
                    <a:pt x="5271" y="3841"/>
                    <a:pt x="5772" y="3708"/>
                  </a:cubicBezTo>
                  <a:cubicBezTo>
                    <a:pt x="5938" y="3675"/>
                    <a:pt x="6038" y="3508"/>
                    <a:pt x="6005" y="3374"/>
                  </a:cubicBezTo>
                  <a:lnTo>
                    <a:pt x="5605" y="272"/>
                  </a:lnTo>
                  <a:cubicBezTo>
                    <a:pt x="5575" y="123"/>
                    <a:pt x="5438" y="0"/>
                    <a:pt x="52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9"/>
            <p:cNvSpPr/>
            <p:nvPr/>
          </p:nvSpPr>
          <p:spPr>
            <a:xfrm flipH="1">
              <a:off x="7943254" y="4593122"/>
              <a:ext cx="30038" cy="35824"/>
            </a:xfrm>
            <a:custGeom>
              <a:avLst/>
              <a:gdLst/>
              <a:ahLst/>
              <a:cxnLst/>
              <a:rect l="l" t="t" r="r" b="b"/>
              <a:pathLst>
                <a:path w="1168" h="1393" extrusionOk="0">
                  <a:moveTo>
                    <a:pt x="201" y="225"/>
                  </a:moveTo>
                  <a:lnTo>
                    <a:pt x="201" y="225"/>
                  </a:lnTo>
                  <a:cubicBezTo>
                    <a:pt x="434" y="325"/>
                    <a:pt x="901" y="592"/>
                    <a:pt x="1001" y="892"/>
                  </a:cubicBezTo>
                  <a:cubicBezTo>
                    <a:pt x="1001" y="959"/>
                    <a:pt x="1001" y="1026"/>
                    <a:pt x="1001" y="1093"/>
                  </a:cubicBezTo>
                  <a:lnTo>
                    <a:pt x="968" y="1093"/>
                  </a:lnTo>
                  <a:lnTo>
                    <a:pt x="968" y="1126"/>
                  </a:lnTo>
                  <a:cubicBezTo>
                    <a:pt x="934" y="1193"/>
                    <a:pt x="868" y="1193"/>
                    <a:pt x="868" y="1193"/>
                  </a:cubicBezTo>
                  <a:cubicBezTo>
                    <a:pt x="668" y="1193"/>
                    <a:pt x="301" y="626"/>
                    <a:pt x="201" y="225"/>
                  </a:cubicBezTo>
                  <a:close/>
                  <a:moveTo>
                    <a:pt x="80" y="0"/>
                  </a:moveTo>
                  <a:cubicBezTo>
                    <a:pt x="67" y="0"/>
                    <a:pt x="50" y="8"/>
                    <a:pt x="34" y="25"/>
                  </a:cubicBezTo>
                  <a:cubicBezTo>
                    <a:pt x="0" y="25"/>
                    <a:pt x="0" y="59"/>
                    <a:pt x="0" y="92"/>
                  </a:cubicBezTo>
                  <a:lnTo>
                    <a:pt x="0" y="125"/>
                  </a:lnTo>
                  <a:cubicBezTo>
                    <a:pt x="67" y="492"/>
                    <a:pt x="501" y="1359"/>
                    <a:pt x="834" y="1393"/>
                  </a:cubicBezTo>
                  <a:cubicBezTo>
                    <a:pt x="968" y="1393"/>
                    <a:pt x="1068" y="1326"/>
                    <a:pt x="1101" y="1193"/>
                  </a:cubicBezTo>
                  <a:cubicBezTo>
                    <a:pt x="1168" y="1093"/>
                    <a:pt x="1168" y="959"/>
                    <a:pt x="1135" y="859"/>
                  </a:cubicBezTo>
                  <a:cubicBezTo>
                    <a:pt x="1001" y="392"/>
                    <a:pt x="167" y="25"/>
                    <a:pt x="100" y="25"/>
                  </a:cubicBezTo>
                  <a:cubicBezTo>
                    <a:pt x="100" y="8"/>
                    <a:pt x="92" y="0"/>
                    <a:pt x="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9"/>
            <p:cNvSpPr/>
            <p:nvPr/>
          </p:nvSpPr>
          <p:spPr>
            <a:xfrm flipH="1">
              <a:off x="7738208" y="4436759"/>
              <a:ext cx="158728" cy="121850"/>
            </a:xfrm>
            <a:custGeom>
              <a:avLst/>
              <a:gdLst/>
              <a:ahLst/>
              <a:cxnLst/>
              <a:rect l="l" t="t" r="r" b="b"/>
              <a:pathLst>
                <a:path w="6172" h="4738" extrusionOk="0">
                  <a:moveTo>
                    <a:pt x="4970" y="1"/>
                  </a:moveTo>
                  <a:lnTo>
                    <a:pt x="0" y="1769"/>
                  </a:lnTo>
                  <a:lnTo>
                    <a:pt x="534" y="4738"/>
                  </a:lnTo>
                  <a:lnTo>
                    <a:pt x="6171" y="3537"/>
                  </a:lnTo>
                  <a:lnTo>
                    <a:pt x="4970"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9"/>
            <p:cNvSpPr/>
            <p:nvPr/>
          </p:nvSpPr>
          <p:spPr>
            <a:xfrm flipH="1">
              <a:off x="7824001" y="4446197"/>
              <a:ext cx="66068" cy="126993"/>
            </a:xfrm>
            <a:custGeom>
              <a:avLst/>
              <a:gdLst/>
              <a:ahLst/>
              <a:cxnLst/>
              <a:rect l="l" t="t" r="r" b="b"/>
              <a:pathLst>
                <a:path w="2569" h="4938" extrusionOk="0">
                  <a:moveTo>
                    <a:pt x="1635" y="1"/>
                  </a:moveTo>
                  <a:lnTo>
                    <a:pt x="0" y="901"/>
                  </a:lnTo>
                  <a:lnTo>
                    <a:pt x="1134" y="4838"/>
                  </a:lnTo>
                  <a:lnTo>
                    <a:pt x="2569" y="4938"/>
                  </a:lnTo>
                  <a:lnTo>
                    <a:pt x="16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9"/>
            <p:cNvSpPr/>
            <p:nvPr/>
          </p:nvSpPr>
          <p:spPr>
            <a:xfrm flipH="1">
              <a:off x="7824001" y="4446197"/>
              <a:ext cx="66068" cy="126993"/>
            </a:xfrm>
            <a:custGeom>
              <a:avLst/>
              <a:gdLst/>
              <a:ahLst/>
              <a:cxnLst/>
              <a:rect l="l" t="t" r="r" b="b"/>
              <a:pathLst>
                <a:path w="2569" h="4938" extrusionOk="0">
                  <a:moveTo>
                    <a:pt x="1635" y="1"/>
                  </a:moveTo>
                  <a:lnTo>
                    <a:pt x="0" y="901"/>
                  </a:lnTo>
                  <a:lnTo>
                    <a:pt x="1134" y="4838"/>
                  </a:lnTo>
                  <a:lnTo>
                    <a:pt x="2569" y="4938"/>
                  </a:lnTo>
                  <a:lnTo>
                    <a:pt x="1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9"/>
            <p:cNvSpPr/>
            <p:nvPr/>
          </p:nvSpPr>
          <p:spPr>
            <a:xfrm flipH="1">
              <a:off x="7418875" y="4078179"/>
              <a:ext cx="975619" cy="333736"/>
            </a:xfrm>
            <a:custGeom>
              <a:avLst/>
              <a:gdLst/>
              <a:ahLst/>
              <a:cxnLst/>
              <a:rect l="l" t="t" r="r" b="b"/>
              <a:pathLst>
                <a:path w="37936" h="12977" extrusionOk="0">
                  <a:moveTo>
                    <a:pt x="0" y="0"/>
                  </a:moveTo>
                  <a:lnTo>
                    <a:pt x="7472" y="8273"/>
                  </a:lnTo>
                  <a:cubicBezTo>
                    <a:pt x="7472" y="8273"/>
                    <a:pt x="7519" y="8272"/>
                    <a:pt x="7610" y="8272"/>
                  </a:cubicBezTo>
                  <a:cubicBezTo>
                    <a:pt x="8726" y="8272"/>
                    <a:pt x="16466" y="8443"/>
                    <a:pt x="25718" y="12976"/>
                  </a:cubicBezTo>
                  <a:cubicBezTo>
                    <a:pt x="25718" y="12976"/>
                    <a:pt x="36459" y="8540"/>
                    <a:pt x="37427" y="4871"/>
                  </a:cubicBezTo>
                  <a:cubicBezTo>
                    <a:pt x="37935" y="2980"/>
                    <a:pt x="34276" y="2404"/>
                    <a:pt x="29628" y="2404"/>
                  </a:cubicBezTo>
                  <a:cubicBezTo>
                    <a:pt x="22385" y="2404"/>
                    <a:pt x="12742" y="3803"/>
                    <a:pt x="12742" y="3803"/>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9"/>
            <p:cNvSpPr/>
            <p:nvPr/>
          </p:nvSpPr>
          <p:spPr>
            <a:xfrm flipH="1">
              <a:off x="7495435" y="4228292"/>
              <a:ext cx="664875" cy="42923"/>
            </a:xfrm>
            <a:custGeom>
              <a:avLst/>
              <a:gdLst/>
              <a:ahLst/>
              <a:cxnLst/>
              <a:rect l="l" t="t" r="r" b="b"/>
              <a:pathLst>
                <a:path w="25853" h="1669" extrusionOk="0">
                  <a:moveTo>
                    <a:pt x="1" y="1"/>
                  </a:moveTo>
                  <a:lnTo>
                    <a:pt x="1" y="1235"/>
                  </a:lnTo>
                  <a:cubicBezTo>
                    <a:pt x="1" y="1535"/>
                    <a:pt x="401" y="1669"/>
                    <a:pt x="701" y="1669"/>
                  </a:cubicBezTo>
                  <a:lnTo>
                    <a:pt x="25185" y="1669"/>
                  </a:lnTo>
                  <a:cubicBezTo>
                    <a:pt x="25485" y="1669"/>
                    <a:pt x="25852" y="1535"/>
                    <a:pt x="25852" y="1235"/>
                  </a:cubicBezTo>
                  <a:lnTo>
                    <a:pt x="258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9"/>
            <p:cNvSpPr/>
            <p:nvPr/>
          </p:nvSpPr>
          <p:spPr>
            <a:xfrm flipH="1">
              <a:off x="7495435" y="4228292"/>
              <a:ext cx="664875" cy="42923"/>
            </a:xfrm>
            <a:custGeom>
              <a:avLst/>
              <a:gdLst/>
              <a:ahLst/>
              <a:cxnLst/>
              <a:rect l="l" t="t" r="r" b="b"/>
              <a:pathLst>
                <a:path w="25853" h="1669" extrusionOk="0">
                  <a:moveTo>
                    <a:pt x="1" y="1"/>
                  </a:moveTo>
                  <a:lnTo>
                    <a:pt x="1" y="1235"/>
                  </a:lnTo>
                  <a:cubicBezTo>
                    <a:pt x="1" y="1535"/>
                    <a:pt x="401" y="1669"/>
                    <a:pt x="701" y="1669"/>
                  </a:cubicBezTo>
                  <a:lnTo>
                    <a:pt x="25185" y="1669"/>
                  </a:lnTo>
                  <a:cubicBezTo>
                    <a:pt x="25485" y="1669"/>
                    <a:pt x="25852" y="1535"/>
                    <a:pt x="25852" y="1235"/>
                  </a:cubicBezTo>
                  <a:lnTo>
                    <a:pt x="25852"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9"/>
            <p:cNvSpPr/>
            <p:nvPr/>
          </p:nvSpPr>
          <p:spPr>
            <a:xfrm flipH="1">
              <a:off x="7495435" y="4228292"/>
              <a:ext cx="450416" cy="42923"/>
            </a:xfrm>
            <a:custGeom>
              <a:avLst/>
              <a:gdLst/>
              <a:ahLst/>
              <a:cxnLst/>
              <a:rect l="l" t="t" r="r" b="b"/>
              <a:pathLst>
                <a:path w="17514" h="1669" extrusionOk="0">
                  <a:moveTo>
                    <a:pt x="1" y="1"/>
                  </a:moveTo>
                  <a:lnTo>
                    <a:pt x="1" y="1235"/>
                  </a:lnTo>
                  <a:cubicBezTo>
                    <a:pt x="1" y="1535"/>
                    <a:pt x="401" y="1669"/>
                    <a:pt x="701" y="1669"/>
                  </a:cubicBezTo>
                  <a:lnTo>
                    <a:pt x="16846" y="1669"/>
                  </a:lnTo>
                  <a:cubicBezTo>
                    <a:pt x="17146" y="1669"/>
                    <a:pt x="17513" y="1535"/>
                    <a:pt x="17513" y="1235"/>
                  </a:cubicBezTo>
                  <a:lnTo>
                    <a:pt x="17513"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9"/>
            <p:cNvSpPr/>
            <p:nvPr/>
          </p:nvSpPr>
          <p:spPr>
            <a:xfrm flipH="1">
              <a:off x="7387344" y="3885091"/>
              <a:ext cx="530192" cy="375836"/>
            </a:xfrm>
            <a:custGeom>
              <a:avLst/>
              <a:gdLst/>
              <a:ahLst/>
              <a:cxnLst/>
              <a:rect l="l" t="t" r="r" b="b"/>
              <a:pathLst>
                <a:path w="20616" h="14614" extrusionOk="0">
                  <a:moveTo>
                    <a:pt x="3930" y="0"/>
                  </a:moveTo>
                  <a:cubicBezTo>
                    <a:pt x="3526" y="0"/>
                    <a:pt x="3164" y="259"/>
                    <a:pt x="3069" y="637"/>
                  </a:cubicBezTo>
                  <a:lnTo>
                    <a:pt x="134" y="13780"/>
                  </a:lnTo>
                  <a:cubicBezTo>
                    <a:pt x="1" y="14180"/>
                    <a:pt x="301" y="14580"/>
                    <a:pt x="734" y="14614"/>
                  </a:cubicBezTo>
                  <a:lnTo>
                    <a:pt x="16646" y="14614"/>
                  </a:lnTo>
                  <a:cubicBezTo>
                    <a:pt x="17113" y="14580"/>
                    <a:pt x="17480" y="14280"/>
                    <a:pt x="17613" y="13846"/>
                  </a:cubicBezTo>
                  <a:lnTo>
                    <a:pt x="20515" y="637"/>
                  </a:lnTo>
                  <a:cubicBezTo>
                    <a:pt x="20615" y="203"/>
                    <a:pt x="20382" y="3"/>
                    <a:pt x="19915" y="3"/>
                  </a:cubicBezTo>
                  <a:lnTo>
                    <a:pt x="4003" y="3"/>
                  </a:lnTo>
                  <a:cubicBezTo>
                    <a:pt x="3979" y="1"/>
                    <a:pt x="3955" y="0"/>
                    <a:pt x="3930"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9"/>
            <p:cNvSpPr/>
            <p:nvPr/>
          </p:nvSpPr>
          <p:spPr>
            <a:xfrm flipH="1">
              <a:off x="7591514" y="4021549"/>
              <a:ext cx="90114" cy="105545"/>
            </a:xfrm>
            <a:custGeom>
              <a:avLst/>
              <a:gdLst/>
              <a:ahLst/>
              <a:cxnLst/>
              <a:rect l="l" t="t" r="r" b="b"/>
              <a:pathLst>
                <a:path w="3504" h="4104" extrusionOk="0">
                  <a:moveTo>
                    <a:pt x="2269" y="1"/>
                  </a:moveTo>
                  <a:lnTo>
                    <a:pt x="2269" y="1"/>
                  </a:lnTo>
                  <a:cubicBezTo>
                    <a:pt x="1402" y="34"/>
                    <a:pt x="501" y="902"/>
                    <a:pt x="234" y="2036"/>
                  </a:cubicBezTo>
                  <a:cubicBezTo>
                    <a:pt x="1" y="3170"/>
                    <a:pt x="535" y="4104"/>
                    <a:pt x="1402" y="4104"/>
                  </a:cubicBezTo>
                  <a:cubicBezTo>
                    <a:pt x="2269" y="4104"/>
                    <a:pt x="3503" y="3170"/>
                    <a:pt x="3503" y="2036"/>
                  </a:cubicBezTo>
                  <a:lnTo>
                    <a:pt x="3437" y="2036"/>
                  </a:lnTo>
                  <a:cubicBezTo>
                    <a:pt x="2536" y="2036"/>
                    <a:pt x="2002" y="1135"/>
                    <a:pt x="2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9"/>
            <p:cNvSpPr/>
            <p:nvPr/>
          </p:nvSpPr>
          <p:spPr>
            <a:xfrm flipH="1">
              <a:off x="7462850" y="4487371"/>
              <a:ext cx="217056" cy="127867"/>
            </a:xfrm>
            <a:custGeom>
              <a:avLst/>
              <a:gdLst/>
              <a:ahLst/>
              <a:cxnLst/>
              <a:rect l="l" t="t" r="r" b="b"/>
              <a:pathLst>
                <a:path w="8440" h="4972" extrusionOk="0">
                  <a:moveTo>
                    <a:pt x="634" y="1"/>
                  </a:moveTo>
                  <a:lnTo>
                    <a:pt x="1" y="3704"/>
                  </a:lnTo>
                  <a:lnTo>
                    <a:pt x="5204" y="4571"/>
                  </a:lnTo>
                  <a:lnTo>
                    <a:pt x="7706" y="4971"/>
                  </a:lnTo>
                  <a:lnTo>
                    <a:pt x="8440" y="2369"/>
                  </a:lnTo>
                  <a:lnTo>
                    <a:pt x="6172" y="1702"/>
                  </a:lnTo>
                  <a:lnTo>
                    <a:pt x="634"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9"/>
            <p:cNvSpPr/>
            <p:nvPr/>
          </p:nvSpPr>
          <p:spPr>
            <a:xfrm flipH="1">
              <a:off x="7283547" y="4450055"/>
              <a:ext cx="223074" cy="202551"/>
            </a:xfrm>
            <a:custGeom>
              <a:avLst/>
              <a:gdLst/>
              <a:ahLst/>
              <a:cxnLst/>
              <a:rect l="l" t="t" r="r" b="b"/>
              <a:pathLst>
                <a:path w="8674" h="7876" extrusionOk="0">
                  <a:moveTo>
                    <a:pt x="7869" y="0"/>
                  </a:moveTo>
                  <a:cubicBezTo>
                    <a:pt x="7646" y="0"/>
                    <a:pt x="7360" y="134"/>
                    <a:pt x="7172" y="251"/>
                  </a:cubicBezTo>
                  <a:cubicBezTo>
                    <a:pt x="6405" y="818"/>
                    <a:pt x="4637" y="2519"/>
                    <a:pt x="4004" y="2986"/>
                  </a:cubicBezTo>
                  <a:cubicBezTo>
                    <a:pt x="3588" y="3275"/>
                    <a:pt x="3045" y="3359"/>
                    <a:pt x="2556" y="3359"/>
                  </a:cubicBezTo>
                  <a:cubicBezTo>
                    <a:pt x="2141" y="3359"/>
                    <a:pt x="1764" y="3299"/>
                    <a:pt x="1535" y="3253"/>
                  </a:cubicBezTo>
                  <a:cubicBezTo>
                    <a:pt x="1512" y="3247"/>
                    <a:pt x="1489" y="3245"/>
                    <a:pt x="1467" y="3245"/>
                  </a:cubicBezTo>
                  <a:cubicBezTo>
                    <a:pt x="1358" y="3245"/>
                    <a:pt x="1257" y="3309"/>
                    <a:pt x="1202" y="3420"/>
                  </a:cubicBezTo>
                  <a:lnTo>
                    <a:pt x="67" y="6322"/>
                  </a:lnTo>
                  <a:cubicBezTo>
                    <a:pt x="1" y="6489"/>
                    <a:pt x="67" y="6689"/>
                    <a:pt x="234" y="6756"/>
                  </a:cubicBezTo>
                  <a:lnTo>
                    <a:pt x="1702" y="7256"/>
                  </a:lnTo>
                  <a:cubicBezTo>
                    <a:pt x="1702" y="7256"/>
                    <a:pt x="3115" y="7876"/>
                    <a:pt x="3911" y="7876"/>
                  </a:cubicBezTo>
                  <a:cubicBezTo>
                    <a:pt x="4038" y="7876"/>
                    <a:pt x="4150" y="7860"/>
                    <a:pt x="4237" y="7823"/>
                  </a:cubicBezTo>
                  <a:cubicBezTo>
                    <a:pt x="6038" y="7056"/>
                    <a:pt x="8674" y="685"/>
                    <a:pt x="8106" y="84"/>
                  </a:cubicBezTo>
                  <a:cubicBezTo>
                    <a:pt x="8047" y="25"/>
                    <a:pt x="7963" y="0"/>
                    <a:pt x="7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9"/>
            <p:cNvSpPr/>
            <p:nvPr/>
          </p:nvSpPr>
          <p:spPr>
            <a:xfrm flipH="1">
              <a:off x="7521177" y="4487371"/>
              <a:ext cx="158728" cy="117555"/>
            </a:xfrm>
            <a:custGeom>
              <a:avLst/>
              <a:gdLst/>
              <a:ahLst/>
              <a:cxnLst/>
              <a:rect l="l" t="t" r="r" b="b"/>
              <a:pathLst>
                <a:path w="6172" h="4571" extrusionOk="0">
                  <a:moveTo>
                    <a:pt x="634" y="1"/>
                  </a:moveTo>
                  <a:lnTo>
                    <a:pt x="1" y="3704"/>
                  </a:lnTo>
                  <a:lnTo>
                    <a:pt x="5204" y="4571"/>
                  </a:lnTo>
                  <a:lnTo>
                    <a:pt x="6172" y="1702"/>
                  </a:lnTo>
                  <a:lnTo>
                    <a:pt x="634"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9"/>
            <p:cNvSpPr/>
            <p:nvPr/>
          </p:nvSpPr>
          <p:spPr>
            <a:xfrm flipH="1">
              <a:off x="7543477" y="4218648"/>
              <a:ext cx="951393" cy="407725"/>
            </a:xfrm>
            <a:custGeom>
              <a:avLst/>
              <a:gdLst/>
              <a:ahLst/>
              <a:cxnLst/>
              <a:rect l="l" t="t" r="r" b="b"/>
              <a:pathLst>
                <a:path w="36994" h="15854" extrusionOk="0">
                  <a:moveTo>
                    <a:pt x="8746" y="1"/>
                  </a:moveTo>
                  <a:cubicBezTo>
                    <a:pt x="8630" y="1"/>
                    <a:pt x="8516" y="4"/>
                    <a:pt x="8406" y="9"/>
                  </a:cubicBezTo>
                  <a:cubicBezTo>
                    <a:pt x="1068" y="343"/>
                    <a:pt x="0" y="6814"/>
                    <a:pt x="3036" y="10850"/>
                  </a:cubicBezTo>
                  <a:cubicBezTo>
                    <a:pt x="6038" y="14886"/>
                    <a:pt x="11642" y="15854"/>
                    <a:pt x="11642" y="15854"/>
                  </a:cubicBezTo>
                  <a:cubicBezTo>
                    <a:pt x="11642" y="15854"/>
                    <a:pt x="7839" y="10483"/>
                    <a:pt x="8373" y="8982"/>
                  </a:cubicBezTo>
                  <a:cubicBezTo>
                    <a:pt x="8523" y="8576"/>
                    <a:pt x="8782" y="8427"/>
                    <a:pt x="9083" y="8427"/>
                  </a:cubicBezTo>
                  <a:cubicBezTo>
                    <a:pt x="9920" y="8427"/>
                    <a:pt x="11075" y="9583"/>
                    <a:pt x="11075" y="9583"/>
                  </a:cubicBezTo>
                  <a:cubicBezTo>
                    <a:pt x="11075" y="9583"/>
                    <a:pt x="24451" y="13886"/>
                    <a:pt x="36159" y="14886"/>
                  </a:cubicBezTo>
                  <a:lnTo>
                    <a:pt x="36993" y="11617"/>
                  </a:lnTo>
                  <a:cubicBezTo>
                    <a:pt x="36993" y="11617"/>
                    <a:pt x="16349" y="1"/>
                    <a:pt x="8746"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9"/>
            <p:cNvSpPr/>
            <p:nvPr/>
          </p:nvSpPr>
          <p:spPr>
            <a:xfrm flipH="1">
              <a:off x="7535759" y="4487371"/>
              <a:ext cx="70363" cy="122698"/>
            </a:xfrm>
            <a:custGeom>
              <a:avLst/>
              <a:gdLst/>
              <a:ahLst/>
              <a:cxnLst/>
              <a:rect l="l" t="t" r="r" b="b"/>
              <a:pathLst>
                <a:path w="2736" h="4771" extrusionOk="0">
                  <a:moveTo>
                    <a:pt x="1535" y="1"/>
                  </a:moveTo>
                  <a:lnTo>
                    <a:pt x="0" y="4771"/>
                  </a:lnTo>
                  <a:lnTo>
                    <a:pt x="1868" y="4771"/>
                  </a:lnTo>
                  <a:lnTo>
                    <a:pt x="2736" y="835"/>
                  </a:lnTo>
                  <a:lnTo>
                    <a:pt x="15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9"/>
            <p:cNvSpPr/>
            <p:nvPr/>
          </p:nvSpPr>
          <p:spPr>
            <a:xfrm flipH="1">
              <a:off x="7535759" y="4487371"/>
              <a:ext cx="70363" cy="122698"/>
            </a:xfrm>
            <a:custGeom>
              <a:avLst/>
              <a:gdLst/>
              <a:ahLst/>
              <a:cxnLst/>
              <a:rect l="l" t="t" r="r" b="b"/>
              <a:pathLst>
                <a:path w="2736" h="4771" extrusionOk="0">
                  <a:moveTo>
                    <a:pt x="1535" y="1"/>
                  </a:moveTo>
                  <a:lnTo>
                    <a:pt x="0" y="4771"/>
                  </a:lnTo>
                  <a:lnTo>
                    <a:pt x="1868" y="4771"/>
                  </a:lnTo>
                  <a:lnTo>
                    <a:pt x="2736" y="835"/>
                  </a:lnTo>
                  <a:lnTo>
                    <a:pt x="15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9"/>
            <p:cNvSpPr/>
            <p:nvPr/>
          </p:nvSpPr>
          <p:spPr>
            <a:xfrm flipH="1">
              <a:off x="7971544" y="3543716"/>
              <a:ext cx="523325" cy="505323"/>
            </a:xfrm>
            <a:custGeom>
              <a:avLst/>
              <a:gdLst/>
              <a:ahLst/>
              <a:cxnLst/>
              <a:rect l="l" t="t" r="r" b="b"/>
              <a:pathLst>
                <a:path w="20349" h="19649" extrusionOk="0">
                  <a:moveTo>
                    <a:pt x="6538" y="1"/>
                  </a:moveTo>
                  <a:cubicBezTo>
                    <a:pt x="5538" y="1"/>
                    <a:pt x="4937" y="34"/>
                    <a:pt x="4937" y="34"/>
                  </a:cubicBezTo>
                  <a:cubicBezTo>
                    <a:pt x="4537" y="334"/>
                    <a:pt x="4203" y="701"/>
                    <a:pt x="3970" y="1135"/>
                  </a:cubicBezTo>
                  <a:cubicBezTo>
                    <a:pt x="2535" y="3637"/>
                    <a:pt x="1368" y="9474"/>
                    <a:pt x="701" y="13677"/>
                  </a:cubicBezTo>
                  <a:cubicBezTo>
                    <a:pt x="234" y="16379"/>
                    <a:pt x="0" y="18414"/>
                    <a:pt x="0" y="18414"/>
                  </a:cubicBezTo>
                  <a:lnTo>
                    <a:pt x="13543" y="19648"/>
                  </a:lnTo>
                  <a:cubicBezTo>
                    <a:pt x="13543" y="19648"/>
                    <a:pt x="15645" y="15245"/>
                    <a:pt x="17279" y="13544"/>
                  </a:cubicBezTo>
                  <a:cubicBezTo>
                    <a:pt x="18914" y="11843"/>
                    <a:pt x="20348" y="3136"/>
                    <a:pt x="20348" y="3136"/>
                  </a:cubicBezTo>
                  <a:cubicBezTo>
                    <a:pt x="19247" y="2603"/>
                    <a:pt x="18113" y="2136"/>
                    <a:pt x="16946" y="1735"/>
                  </a:cubicBezTo>
                  <a:cubicBezTo>
                    <a:pt x="13610" y="635"/>
                    <a:pt x="10107" y="34"/>
                    <a:pt x="660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9"/>
            <p:cNvSpPr/>
            <p:nvPr/>
          </p:nvSpPr>
          <p:spPr>
            <a:xfrm flipH="1">
              <a:off x="8295816" y="3572905"/>
              <a:ext cx="181900" cy="322575"/>
            </a:xfrm>
            <a:custGeom>
              <a:avLst/>
              <a:gdLst/>
              <a:ahLst/>
              <a:cxnLst/>
              <a:rect l="l" t="t" r="r" b="b"/>
              <a:pathLst>
                <a:path w="7073" h="12543" extrusionOk="0">
                  <a:moveTo>
                    <a:pt x="3303" y="0"/>
                  </a:moveTo>
                  <a:cubicBezTo>
                    <a:pt x="1835" y="2502"/>
                    <a:pt x="701" y="8339"/>
                    <a:pt x="0" y="12542"/>
                  </a:cubicBezTo>
                  <a:cubicBezTo>
                    <a:pt x="3003" y="11175"/>
                    <a:pt x="7072" y="8873"/>
                    <a:pt x="6839" y="6505"/>
                  </a:cubicBezTo>
                  <a:cubicBezTo>
                    <a:pt x="6638" y="3936"/>
                    <a:pt x="4537" y="1334"/>
                    <a:pt x="330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9"/>
            <p:cNvSpPr/>
            <p:nvPr/>
          </p:nvSpPr>
          <p:spPr>
            <a:xfrm flipH="1">
              <a:off x="8033317" y="3539653"/>
              <a:ext cx="274534" cy="150473"/>
            </a:xfrm>
            <a:custGeom>
              <a:avLst/>
              <a:gdLst/>
              <a:ahLst/>
              <a:cxnLst/>
              <a:rect l="l" t="t" r="r" b="b"/>
              <a:pathLst>
                <a:path w="10675" h="5851" extrusionOk="0">
                  <a:moveTo>
                    <a:pt x="2001" y="0"/>
                  </a:moveTo>
                  <a:cubicBezTo>
                    <a:pt x="1338" y="0"/>
                    <a:pt x="668" y="48"/>
                    <a:pt x="0" y="159"/>
                  </a:cubicBezTo>
                  <a:cubicBezTo>
                    <a:pt x="0" y="159"/>
                    <a:pt x="1535" y="5263"/>
                    <a:pt x="5738" y="5796"/>
                  </a:cubicBezTo>
                  <a:cubicBezTo>
                    <a:pt x="6011" y="5833"/>
                    <a:pt x="6270" y="5850"/>
                    <a:pt x="6515" y="5850"/>
                  </a:cubicBezTo>
                  <a:cubicBezTo>
                    <a:pt x="10062" y="5850"/>
                    <a:pt x="10674" y="2260"/>
                    <a:pt x="10674" y="2260"/>
                  </a:cubicBezTo>
                  <a:cubicBezTo>
                    <a:pt x="10674" y="2260"/>
                    <a:pt x="6535" y="0"/>
                    <a:pt x="20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9"/>
            <p:cNvSpPr/>
            <p:nvPr/>
          </p:nvSpPr>
          <p:spPr>
            <a:xfrm flipH="1">
              <a:off x="8033317" y="3539653"/>
              <a:ext cx="274534" cy="150473"/>
            </a:xfrm>
            <a:custGeom>
              <a:avLst/>
              <a:gdLst/>
              <a:ahLst/>
              <a:cxnLst/>
              <a:rect l="l" t="t" r="r" b="b"/>
              <a:pathLst>
                <a:path w="10675" h="5851" extrusionOk="0">
                  <a:moveTo>
                    <a:pt x="2001" y="0"/>
                  </a:moveTo>
                  <a:cubicBezTo>
                    <a:pt x="1338" y="0"/>
                    <a:pt x="668" y="48"/>
                    <a:pt x="0" y="159"/>
                  </a:cubicBezTo>
                  <a:cubicBezTo>
                    <a:pt x="0" y="159"/>
                    <a:pt x="1535" y="5263"/>
                    <a:pt x="5738" y="5796"/>
                  </a:cubicBezTo>
                  <a:cubicBezTo>
                    <a:pt x="6011" y="5833"/>
                    <a:pt x="6270" y="5850"/>
                    <a:pt x="6515" y="5850"/>
                  </a:cubicBezTo>
                  <a:cubicBezTo>
                    <a:pt x="10062" y="5850"/>
                    <a:pt x="10674" y="2260"/>
                    <a:pt x="10674" y="2260"/>
                  </a:cubicBezTo>
                  <a:cubicBezTo>
                    <a:pt x="10674" y="2260"/>
                    <a:pt x="6535" y="0"/>
                    <a:pt x="2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9"/>
            <p:cNvSpPr/>
            <p:nvPr/>
          </p:nvSpPr>
          <p:spPr>
            <a:xfrm flipH="1">
              <a:off x="8047050" y="3547342"/>
              <a:ext cx="238504" cy="121669"/>
            </a:xfrm>
            <a:custGeom>
              <a:avLst/>
              <a:gdLst/>
              <a:ahLst/>
              <a:cxnLst/>
              <a:rect l="l" t="t" r="r" b="b"/>
              <a:pathLst>
                <a:path w="9274" h="4731" extrusionOk="0">
                  <a:moveTo>
                    <a:pt x="997" y="0"/>
                  </a:moveTo>
                  <a:cubicBezTo>
                    <a:pt x="673" y="0"/>
                    <a:pt x="340" y="9"/>
                    <a:pt x="0" y="27"/>
                  </a:cubicBezTo>
                  <a:cubicBezTo>
                    <a:pt x="0" y="27"/>
                    <a:pt x="2002" y="4730"/>
                    <a:pt x="5571" y="4730"/>
                  </a:cubicBezTo>
                  <a:cubicBezTo>
                    <a:pt x="9174" y="4730"/>
                    <a:pt x="9274" y="2095"/>
                    <a:pt x="9274" y="2095"/>
                  </a:cubicBezTo>
                  <a:cubicBezTo>
                    <a:pt x="9274" y="2095"/>
                    <a:pt x="6117" y="0"/>
                    <a:pt x="997"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9"/>
            <p:cNvSpPr/>
            <p:nvPr/>
          </p:nvSpPr>
          <p:spPr>
            <a:xfrm flipH="1">
              <a:off x="8087375" y="3421918"/>
              <a:ext cx="156157" cy="222379"/>
            </a:xfrm>
            <a:custGeom>
              <a:avLst/>
              <a:gdLst/>
              <a:ahLst/>
              <a:cxnLst/>
              <a:rect l="l" t="t" r="r" b="b"/>
              <a:pathLst>
                <a:path w="6072" h="8647" extrusionOk="0">
                  <a:moveTo>
                    <a:pt x="2469" y="0"/>
                  </a:moveTo>
                  <a:cubicBezTo>
                    <a:pt x="2469" y="334"/>
                    <a:pt x="2469" y="667"/>
                    <a:pt x="2469" y="1001"/>
                  </a:cubicBezTo>
                  <a:cubicBezTo>
                    <a:pt x="2369" y="2268"/>
                    <a:pt x="1936" y="4403"/>
                    <a:pt x="1" y="5171"/>
                  </a:cubicBezTo>
                  <a:cubicBezTo>
                    <a:pt x="1" y="5171"/>
                    <a:pt x="835" y="8373"/>
                    <a:pt x="3503" y="8640"/>
                  </a:cubicBezTo>
                  <a:cubicBezTo>
                    <a:pt x="3558" y="8645"/>
                    <a:pt x="3611" y="8647"/>
                    <a:pt x="3665" y="8647"/>
                  </a:cubicBezTo>
                  <a:cubicBezTo>
                    <a:pt x="4721" y="8647"/>
                    <a:pt x="5530" y="7720"/>
                    <a:pt x="5371" y="6672"/>
                  </a:cubicBezTo>
                  <a:cubicBezTo>
                    <a:pt x="5371" y="6672"/>
                    <a:pt x="4871" y="6471"/>
                    <a:pt x="4871" y="5638"/>
                  </a:cubicBezTo>
                  <a:cubicBezTo>
                    <a:pt x="4871" y="5004"/>
                    <a:pt x="5004" y="4403"/>
                    <a:pt x="5271" y="3870"/>
                  </a:cubicBezTo>
                  <a:cubicBezTo>
                    <a:pt x="5505" y="3303"/>
                    <a:pt x="5772" y="2802"/>
                    <a:pt x="6072" y="2268"/>
                  </a:cubicBezTo>
                  <a:lnTo>
                    <a:pt x="24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9"/>
            <p:cNvSpPr/>
            <p:nvPr/>
          </p:nvSpPr>
          <p:spPr>
            <a:xfrm flipH="1">
              <a:off x="8093367" y="3425338"/>
              <a:ext cx="97829" cy="137357"/>
            </a:xfrm>
            <a:custGeom>
              <a:avLst/>
              <a:gdLst/>
              <a:ahLst/>
              <a:cxnLst/>
              <a:rect l="l" t="t" r="r" b="b"/>
              <a:pathLst>
                <a:path w="3804" h="5341" extrusionOk="0">
                  <a:moveTo>
                    <a:pt x="1" y="1"/>
                  </a:moveTo>
                  <a:lnTo>
                    <a:pt x="1" y="1"/>
                  </a:lnTo>
                  <a:cubicBezTo>
                    <a:pt x="67" y="301"/>
                    <a:pt x="101" y="634"/>
                    <a:pt x="101" y="968"/>
                  </a:cubicBezTo>
                  <a:lnTo>
                    <a:pt x="101" y="1001"/>
                  </a:lnTo>
                  <a:cubicBezTo>
                    <a:pt x="101" y="1001"/>
                    <a:pt x="878" y="5341"/>
                    <a:pt x="2847" y="5341"/>
                  </a:cubicBezTo>
                  <a:cubicBezTo>
                    <a:pt x="2877" y="5341"/>
                    <a:pt x="2906" y="5340"/>
                    <a:pt x="2936" y="5338"/>
                  </a:cubicBezTo>
                  <a:cubicBezTo>
                    <a:pt x="2903" y="4704"/>
                    <a:pt x="2969" y="4104"/>
                    <a:pt x="3170" y="3536"/>
                  </a:cubicBezTo>
                  <a:cubicBezTo>
                    <a:pt x="3336" y="2969"/>
                    <a:pt x="3570" y="2402"/>
                    <a:pt x="3803" y="1869"/>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9"/>
            <p:cNvSpPr/>
            <p:nvPr/>
          </p:nvSpPr>
          <p:spPr>
            <a:xfrm flipH="1">
              <a:off x="7965552" y="3038700"/>
              <a:ext cx="383499" cy="356650"/>
            </a:xfrm>
            <a:custGeom>
              <a:avLst/>
              <a:gdLst/>
              <a:ahLst/>
              <a:cxnLst/>
              <a:rect l="l" t="t" r="r" b="b"/>
              <a:pathLst>
                <a:path w="14912" h="13868" extrusionOk="0">
                  <a:moveTo>
                    <a:pt x="2689" y="12127"/>
                  </a:moveTo>
                  <a:cubicBezTo>
                    <a:pt x="2652" y="12257"/>
                    <a:pt x="2636" y="12333"/>
                    <a:pt x="2636" y="12333"/>
                  </a:cubicBezTo>
                  <a:cubicBezTo>
                    <a:pt x="2636" y="12333"/>
                    <a:pt x="2729" y="12539"/>
                    <a:pt x="2760" y="12539"/>
                  </a:cubicBezTo>
                  <a:cubicBezTo>
                    <a:pt x="2781" y="12539"/>
                    <a:pt x="2773" y="12444"/>
                    <a:pt x="2689" y="12127"/>
                  </a:cubicBezTo>
                  <a:close/>
                  <a:moveTo>
                    <a:pt x="7873" y="0"/>
                  </a:moveTo>
                  <a:cubicBezTo>
                    <a:pt x="4981" y="0"/>
                    <a:pt x="1916" y="1801"/>
                    <a:pt x="1135" y="5661"/>
                  </a:cubicBezTo>
                  <a:cubicBezTo>
                    <a:pt x="1" y="11432"/>
                    <a:pt x="1569" y="13867"/>
                    <a:pt x="1569" y="13867"/>
                  </a:cubicBezTo>
                  <a:cubicBezTo>
                    <a:pt x="1569" y="13867"/>
                    <a:pt x="1569" y="10198"/>
                    <a:pt x="2636" y="9130"/>
                  </a:cubicBezTo>
                  <a:lnTo>
                    <a:pt x="2636" y="9130"/>
                  </a:lnTo>
                  <a:cubicBezTo>
                    <a:pt x="2636" y="9131"/>
                    <a:pt x="2303" y="10865"/>
                    <a:pt x="2636" y="11932"/>
                  </a:cubicBezTo>
                  <a:cubicBezTo>
                    <a:pt x="2657" y="12005"/>
                    <a:pt x="2674" y="12070"/>
                    <a:pt x="2689" y="12127"/>
                  </a:cubicBezTo>
                  <a:lnTo>
                    <a:pt x="2689" y="12127"/>
                  </a:lnTo>
                  <a:cubicBezTo>
                    <a:pt x="2908" y="11371"/>
                    <a:pt x="3863" y="8789"/>
                    <a:pt x="6704" y="8789"/>
                  </a:cubicBezTo>
                  <a:cubicBezTo>
                    <a:pt x="7183" y="8789"/>
                    <a:pt x="7715" y="8862"/>
                    <a:pt x="8307" y="9030"/>
                  </a:cubicBezTo>
                  <a:cubicBezTo>
                    <a:pt x="9065" y="9246"/>
                    <a:pt x="9683" y="9336"/>
                    <a:pt x="10184" y="9336"/>
                  </a:cubicBezTo>
                  <a:cubicBezTo>
                    <a:pt x="12793" y="9336"/>
                    <a:pt x="12276" y="6895"/>
                    <a:pt x="12276" y="6895"/>
                  </a:cubicBezTo>
                  <a:cubicBezTo>
                    <a:pt x="12276" y="6895"/>
                    <a:pt x="14912" y="3827"/>
                    <a:pt x="11743" y="1291"/>
                  </a:cubicBezTo>
                  <a:cubicBezTo>
                    <a:pt x="10694" y="441"/>
                    <a:pt x="9305" y="0"/>
                    <a:pt x="7873"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9"/>
            <p:cNvSpPr/>
            <p:nvPr/>
          </p:nvSpPr>
          <p:spPr>
            <a:xfrm flipH="1">
              <a:off x="7913216" y="3236751"/>
              <a:ext cx="335922" cy="338031"/>
            </a:xfrm>
            <a:custGeom>
              <a:avLst/>
              <a:gdLst/>
              <a:ahLst/>
              <a:cxnLst/>
              <a:rect l="l" t="t" r="r" b="b"/>
              <a:pathLst>
                <a:path w="13062" h="13144" extrusionOk="0">
                  <a:moveTo>
                    <a:pt x="7759" y="1"/>
                  </a:moveTo>
                  <a:cubicBezTo>
                    <a:pt x="2727" y="1"/>
                    <a:pt x="0" y="9437"/>
                    <a:pt x="5122" y="12337"/>
                  </a:cubicBezTo>
                  <a:cubicBezTo>
                    <a:pt x="6102" y="12891"/>
                    <a:pt x="6959" y="13144"/>
                    <a:pt x="7712" y="13144"/>
                  </a:cubicBezTo>
                  <a:cubicBezTo>
                    <a:pt x="10087" y="13144"/>
                    <a:pt x="11417" y="10629"/>
                    <a:pt x="12227" y="7133"/>
                  </a:cubicBezTo>
                  <a:cubicBezTo>
                    <a:pt x="13061" y="3464"/>
                    <a:pt x="12494" y="1263"/>
                    <a:pt x="9025" y="195"/>
                  </a:cubicBezTo>
                  <a:cubicBezTo>
                    <a:pt x="8590" y="63"/>
                    <a:pt x="8167" y="1"/>
                    <a:pt x="7759"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9"/>
            <p:cNvSpPr/>
            <p:nvPr/>
          </p:nvSpPr>
          <p:spPr>
            <a:xfrm flipH="1">
              <a:off x="7976712" y="3397897"/>
              <a:ext cx="26618" cy="50432"/>
            </a:xfrm>
            <a:custGeom>
              <a:avLst/>
              <a:gdLst/>
              <a:ahLst/>
              <a:cxnLst/>
              <a:rect l="l" t="t" r="r" b="b"/>
              <a:pathLst>
                <a:path w="1035" h="1961" extrusionOk="0">
                  <a:moveTo>
                    <a:pt x="468" y="0"/>
                  </a:moveTo>
                  <a:lnTo>
                    <a:pt x="1" y="1868"/>
                  </a:lnTo>
                  <a:cubicBezTo>
                    <a:pt x="127" y="1931"/>
                    <a:pt x="262" y="1961"/>
                    <a:pt x="398" y="1961"/>
                  </a:cubicBezTo>
                  <a:cubicBezTo>
                    <a:pt x="622" y="1961"/>
                    <a:pt x="848" y="1880"/>
                    <a:pt x="1035" y="1735"/>
                  </a:cubicBezTo>
                  <a:cubicBezTo>
                    <a:pt x="768" y="1168"/>
                    <a:pt x="568" y="601"/>
                    <a:pt x="468"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9"/>
            <p:cNvSpPr/>
            <p:nvPr/>
          </p:nvSpPr>
          <p:spPr>
            <a:xfrm flipH="1">
              <a:off x="8041906" y="3357238"/>
              <a:ext cx="22323" cy="27286"/>
            </a:xfrm>
            <a:custGeom>
              <a:avLst/>
              <a:gdLst/>
              <a:ahLst/>
              <a:cxnLst/>
              <a:rect l="l" t="t" r="r" b="b"/>
              <a:pathLst>
                <a:path w="868" h="1061" extrusionOk="0">
                  <a:moveTo>
                    <a:pt x="489" y="0"/>
                  </a:moveTo>
                  <a:cubicBezTo>
                    <a:pt x="317" y="0"/>
                    <a:pt x="154" y="182"/>
                    <a:pt x="67" y="414"/>
                  </a:cubicBezTo>
                  <a:cubicBezTo>
                    <a:pt x="1" y="714"/>
                    <a:pt x="101" y="981"/>
                    <a:pt x="301" y="1047"/>
                  </a:cubicBezTo>
                  <a:cubicBezTo>
                    <a:pt x="323" y="1056"/>
                    <a:pt x="346" y="1060"/>
                    <a:pt x="369" y="1060"/>
                  </a:cubicBezTo>
                  <a:cubicBezTo>
                    <a:pt x="526" y="1060"/>
                    <a:pt x="710" y="879"/>
                    <a:pt x="768" y="647"/>
                  </a:cubicBezTo>
                  <a:cubicBezTo>
                    <a:pt x="868" y="347"/>
                    <a:pt x="768" y="80"/>
                    <a:pt x="568" y="13"/>
                  </a:cubicBezTo>
                  <a:cubicBezTo>
                    <a:pt x="541" y="5"/>
                    <a:pt x="515" y="0"/>
                    <a:pt x="4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9"/>
            <p:cNvSpPr/>
            <p:nvPr/>
          </p:nvSpPr>
          <p:spPr>
            <a:xfrm flipH="1">
              <a:off x="8033316" y="3355849"/>
              <a:ext cx="18054" cy="5529"/>
            </a:xfrm>
            <a:custGeom>
              <a:avLst/>
              <a:gdLst/>
              <a:ahLst/>
              <a:cxnLst/>
              <a:rect l="l" t="t" r="r" b="b"/>
              <a:pathLst>
                <a:path w="702" h="215" extrusionOk="0">
                  <a:moveTo>
                    <a:pt x="701" y="1"/>
                  </a:moveTo>
                  <a:lnTo>
                    <a:pt x="1" y="67"/>
                  </a:lnTo>
                  <a:cubicBezTo>
                    <a:pt x="70" y="176"/>
                    <a:pt x="160" y="215"/>
                    <a:pt x="253" y="215"/>
                  </a:cubicBezTo>
                  <a:cubicBezTo>
                    <a:pt x="471" y="215"/>
                    <a:pt x="701"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9"/>
            <p:cNvSpPr/>
            <p:nvPr/>
          </p:nvSpPr>
          <p:spPr>
            <a:xfrm flipH="1">
              <a:off x="7949246" y="3381258"/>
              <a:ext cx="22323" cy="27286"/>
            </a:xfrm>
            <a:custGeom>
              <a:avLst/>
              <a:gdLst/>
              <a:ahLst/>
              <a:cxnLst/>
              <a:rect l="l" t="t" r="r" b="b"/>
              <a:pathLst>
                <a:path w="868" h="1061" extrusionOk="0">
                  <a:moveTo>
                    <a:pt x="499" y="1"/>
                  </a:moveTo>
                  <a:cubicBezTo>
                    <a:pt x="342" y="1"/>
                    <a:pt x="158" y="186"/>
                    <a:pt x="100" y="447"/>
                  </a:cubicBezTo>
                  <a:cubicBezTo>
                    <a:pt x="0" y="714"/>
                    <a:pt x="100" y="981"/>
                    <a:pt x="300" y="1047"/>
                  </a:cubicBezTo>
                  <a:cubicBezTo>
                    <a:pt x="327" y="1056"/>
                    <a:pt x="353" y="1060"/>
                    <a:pt x="379" y="1060"/>
                  </a:cubicBezTo>
                  <a:cubicBezTo>
                    <a:pt x="551" y="1060"/>
                    <a:pt x="714" y="879"/>
                    <a:pt x="801" y="647"/>
                  </a:cubicBezTo>
                  <a:cubicBezTo>
                    <a:pt x="867" y="347"/>
                    <a:pt x="767" y="80"/>
                    <a:pt x="567" y="13"/>
                  </a:cubicBezTo>
                  <a:cubicBezTo>
                    <a:pt x="545" y="5"/>
                    <a:pt x="523" y="1"/>
                    <a:pt x="4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9"/>
            <p:cNvSpPr/>
            <p:nvPr/>
          </p:nvSpPr>
          <p:spPr>
            <a:xfrm flipH="1">
              <a:off x="7940682" y="3379869"/>
              <a:ext cx="18028" cy="5529"/>
            </a:xfrm>
            <a:custGeom>
              <a:avLst/>
              <a:gdLst/>
              <a:ahLst/>
              <a:cxnLst/>
              <a:rect l="l" t="t" r="r" b="b"/>
              <a:pathLst>
                <a:path w="701" h="215" extrusionOk="0">
                  <a:moveTo>
                    <a:pt x="701" y="1"/>
                  </a:moveTo>
                  <a:lnTo>
                    <a:pt x="0" y="67"/>
                  </a:lnTo>
                  <a:cubicBezTo>
                    <a:pt x="70" y="176"/>
                    <a:pt x="160" y="215"/>
                    <a:pt x="252" y="215"/>
                  </a:cubicBezTo>
                  <a:cubicBezTo>
                    <a:pt x="470" y="215"/>
                    <a:pt x="701"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9"/>
            <p:cNvSpPr/>
            <p:nvPr/>
          </p:nvSpPr>
          <p:spPr>
            <a:xfrm flipH="1">
              <a:off x="8022155" y="3303154"/>
              <a:ext cx="52361" cy="13270"/>
            </a:xfrm>
            <a:custGeom>
              <a:avLst/>
              <a:gdLst/>
              <a:ahLst/>
              <a:cxnLst/>
              <a:rect l="l" t="t" r="r" b="b"/>
              <a:pathLst>
                <a:path w="2036" h="516" extrusionOk="0">
                  <a:moveTo>
                    <a:pt x="1104" y="1"/>
                  </a:moveTo>
                  <a:cubicBezTo>
                    <a:pt x="764" y="1"/>
                    <a:pt x="424" y="85"/>
                    <a:pt x="134" y="248"/>
                  </a:cubicBezTo>
                  <a:cubicBezTo>
                    <a:pt x="0" y="348"/>
                    <a:pt x="67" y="515"/>
                    <a:pt x="200" y="515"/>
                  </a:cubicBezTo>
                  <a:lnTo>
                    <a:pt x="300" y="515"/>
                  </a:lnTo>
                  <a:cubicBezTo>
                    <a:pt x="557" y="369"/>
                    <a:pt x="844" y="292"/>
                    <a:pt x="1128" y="292"/>
                  </a:cubicBezTo>
                  <a:cubicBezTo>
                    <a:pt x="1361" y="292"/>
                    <a:pt x="1591" y="343"/>
                    <a:pt x="1802" y="449"/>
                  </a:cubicBezTo>
                  <a:cubicBezTo>
                    <a:pt x="1828" y="457"/>
                    <a:pt x="1853" y="462"/>
                    <a:pt x="1875" y="462"/>
                  </a:cubicBezTo>
                  <a:cubicBezTo>
                    <a:pt x="1935" y="462"/>
                    <a:pt x="1977" y="431"/>
                    <a:pt x="2002" y="382"/>
                  </a:cubicBezTo>
                  <a:cubicBezTo>
                    <a:pt x="2035" y="282"/>
                    <a:pt x="2002" y="215"/>
                    <a:pt x="1935" y="182"/>
                  </a:cubicBezTo>
                  <a:cubicBezTo>
                    <a:pt x="1676" y="60"/>
                    <a:pt x="1390" y="1"/>
                    <a:pt x="11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9"/>
            <p:cNvSpPr/>
            <p:nvPr/>
          </p:nvSpPr>
          <p:spPr>
            <a:xfrm flipH="1">
              <a:off x="7921805" y="3323265"/>
              <a:ext cx="42048" cy="26618"/>
            </a:xfrm>
            <a:custGeom>
              <a:avLst/>
              <a:gdLst/>
              <a:ahLst/>
              <a:cxnLst/>
              <a:rect l="l" t="t" r="r" b="b"/>
              <a:pathLst>
                <a:path w="1635" h="1035" extrusionOk="0">
                  <a:moveTo>
                    <a:pt x="134" y="0"/>
                  </a:moveTo>
                  <a:cubicBezTo>
                    <a:pt x="67" y="0"/>
                    <a:pt x="0" y="67"/>
                    <a:pt x="0" y="167"/>
                  </a:cubicBezTo>
                  <a:cubicBezTo>
                    <a:pt x="0" y="234"/>
                    <a:pt x="100" y="300"/>
                    <a:pt x="167" y="300"/>
                  </a:cubicBezTo>
                  <a:cubicBezTo>
                    <a:pt x="634" y="334"/>
                    <a:pt x="1068" y="567"/>
                    <a:pt x="1335" y="967"/>
                  </a:cubicBezTo>
                  <a:cubicBezTo>
                    <a:pt x="1368" y="1001"/>
                    <a:pt x="1435" y="1001"/>
                    <a:pt x="1468" y="1034"/>
                  </a:cubicBezTo>
                  <a:cubicBezTo>
                    <a:pt x="1501" y="1034"/>
                    <a:pt x="1535" y="1001"/>
                    <a:pt x="1568" y="1001"/>
                  </a:cubicBezTo>
                  <a:cubicBezTo>
                    <a:pt x="1635" y="934"/>
                    <a:pt x="1635" y="834"/>
                    <a:pt x="1568" y="767"/>
                  </a:cubicBezTo>
                  <a:cubicBezTo>
                    <a:pt x="1235" y="300"/>
                    <a:pt x="734" y="33"/>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9"/>
            <p:cNvSpPr/>
            <p:nvPr/>
          </p:nvSpPr>
          <p:spPr>
            <a:xfrm flipH="1">
              <a:off x="7866025" y="3194986"/>
              <a:ext cx="369072" cy="274123"/>
            </a:xfrm>
            <a:custGeom>
              <a:avLst/>
              <a:gdLst/>
              <a:ahLst/>
              <a:cxnLst/>
              <a:rect l="l" t="t" r="r" b="b"/>
              <a:pathLst>
                <a:path w="14351" h="10659" extrusionOk="0">
                  <a:moveTo>
                    <a:pt x="6707" y="1"/>
                  </a:moveTo>
                  <a:cubicBezTo>
                    <a:pt x="1935" y="1"/>
                    <a:pt x="1" y="7443"/>
                    <a:pt x="2075" y="10659"/>
                  </a:cubicBezTo>
                  <a:cubicBezTo>
                    <a:pt x="2075" y="10659"/>
                    <a:pt x="1307" y="8024"/>
                    <a:pt x="2842" y="6523"/>
                  </a:cubicBezTo>
                  <a:cubicBezTo>
                    <a:pt x="2842" y="6523"/>
                    <a:pt x="5344" y="4154"/>
                    <a:pt x="5777" y="1853"/>
                  </a:cubicBezTo>
                  <a:cubicBezTo>
                    <a:pt x="5777" y="1853"/>
                    <a:pt x="5986" y="1834"/>
                    <a:pt x="6328" y="1834"/>
                  </a:cubicBezTo>
                  <a:cubicBezTo>
                    <a:pt x="8070" y="1834"/>
                    <a:pt x="13254" y="2323"/>
                    <a:pt x="11748" y="8290"/>
                  </a:cubicBezTo>
                  <a:cubicBezTo>
                    <a:pt x="11748" y="8290"/>
                    <a:pt x="14350" y="2253"/>
                    <a:pt x="8379" y="285"/>
                  </a:cubicBezTo>
                  <a:cubicBezTo>
                    <a:pt x="7789" y="90"/>
                    <a:pt x="7231" y="1"/>
                    <a:pt x="6707" y="1"/>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9"/>
            <p:cNvSpPr/>
            <p:nvPr/>
          </p:nvSpPr>
          <p:spPr>
            <a:xfrm flipH="1">
              <a:off x="8018735" y="3439714"/>
              <a:ext cx="54933" cy="46549"/>
            </a:xfrm>
            <a:custGeom>
              <a:avLst/>
              <a:gdLst/>
              <a:ahLst/>
              <a:cxnLst/>
              <a:rect l="l" t="t" r="r" b="b"/>
              <a:pathLst>
                <a:path w="2136" h="1810" extrusionOk="0">
                  <a:moveTo>
                    <a:pt x="172" y="0"/>
                  </a:moveTo>
                  <a:cubicBezTo>
                    <a:pt x="159" y="0"/>
                    <a:pt x="146" y="3"/>
                    <a:pt x="134" y="9"/>
                  </a:cubicBezTo>
                  <a:cubicBezTo>
                    <a:pt x="34" y="9"/>
                    <a:pt x="1" y="75"/>
                    <a:pt x="1" y="175"/>
                  </a:cubicBezTo>
                  <a:cubicBezTo>
                    <a:pt x="134" y="1109"/>
                    <a:pt x="968" y="1810"/>
                    <a:pt x="1935" y="1810"/>
                  </a:cubicBezTo>
                  <a:cubicBezTo>
                    <a:pt x="2135" y="1810"/>
                    <a:pt x="2135" y="1510"/>
                    <a:pt x="1935" y="1510"/>
                  </a:cubicBezTo>
                  <a:cubicBezTo>
                    <a:pt x="1914" y="1511"/>
                    <a:pt x="1893" y="1511"/>
                    <a:pt x="1872" y="1511"/>
                  </a:cubicBezTo>
                  <a:cubicBezTo>
                    <a:pt x="1096" y="1511"/>
                    <a:pt x="398" y="921"/>
                    <a:pt x="301" y="142"/>
                  </a:cubicBezTo>
                  <a:cubicBezTo>
                    <a:pt x="301" y="60"/>
                    <a:pt x="233" y="0"/>
                    <a:pt x="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9"/>
            <p:cNvSpPr/>
            <p:nvPr/>
          </p:nvSpPr>
          <p:spPr>
            <a:xfrm flipH="1">
              <a:off x="7884052" y="3334786"/>
              <a:ext cx="293411" cy="103899"/>
            </a:xfrm>
            <a:custGeom>
              <a:avLst/>
              <a:gdLst/>
              <a:ahLst/>
              <a:cxnLst/>
              <a:rect l="l" t="t" r="r" b="b"/>
              <a:pathLst>
                <a:path w="11409" h="4040" extrusionOk="0">
                  <a:moveTo>
                    <a:pt x="5411" y="203"/>
                  </a:moveTo>
                  <a:cubicBezTo>
                    <a:pt x="5646" y="203"/>
                    <a:pt x="5883" y="252"/>
                    <a:pt x="6105" y="353"/>
                  </a:cubicBezTo>
                  <a:cubicBezTo>
                    <a:pt x="6839" y="686"/>
                    <a:pt x="7139" y="1554"/>
                    <a:pt x="6739" y="2254"/>
                  </a:cubicBezTo>
                  <a:cubicBezTo>
                    <a:pt x="6419" y="2733"/>
                    <a:pt x="5898" y="2993"/>
                    <a:pt x="5365" y="2993"/>
                  </a:cubicBezTo>
                  <a:cubicBezTo>
                    <a:pt x="5119" y="2993"/>
                    <a:pt x="4869" y="2937"/>
                    <a:pt x="4637" y="2821"/>
                  </a:cubicBezTo>
                  <a:cubicBezTo>
                    <a:pt x="3903" y="2521"/>
                    <a:pt x="3636" y="1620"/>
                    <a:pt x="4037" y="920"/>
                  </a:cubicBezTo>
                  <a:lnTo>
                    <a:pt x="4037" y="920"/>
                  </a:lnTo>
                  <a:lnTo>
                    <a:pt x="4037" y="953"/>
                  </a:lnTo>
                  <a:cubicBezTo>
                    <a:pt x="4339" y="464"/>
                    <a:pt x="4869" y="203"/>
                    <a:pt x="5411" y="203"/>
                  </a:cubicBezTo>
                  <a:close/>
                  <a:moveTo>
                    <a:pt x="9447" y="1037"/>
                  </a:moveTo>
                  <a:cubicBezTo>
                    <a:pt x="9682" y="1037"/>
                    <a:pt x="9919" y="1086"/>
                    <a:pt x="10141" y="1187"/>
                  </a:cubicBezTo>
                  <a:cubicBezTo>
                    <a:pt x="10875" y="1520"/>
                    <a:pt x="11175" y="2387"/>
                    <a:pt x="10775" y="3088"/>
                  </a:cubicBezTo>
                  <a:cubicBezTo>
                    <a:pt x="10456" y="3567"/>
                    <a:pt x="9934" y="3827"/>
                    <a:pt x="9402" y="3827"/>
                  </a:cubicBezTo>
                  <a:cubicBezTo>
                    <a:pt x="9155" y="3827"/>
                    <a:pt x="8906" y="3771"/>
                    <a:pt x="8673" y="3655"/>
                  </a:cubicBezTo>
                  <a:cubicBezTo>
                    <a:pt x="7939" y="3355"/>
                    <a:pt x="7673" y="2454"/>
                    <a:pt x="8073" y="1787"/>
                  </a:cubicBezTo>
                  <a:cubicBezTo>
                    <a:pt x="8375" y="1298"/>
                    <a:pt x="8905" y="1037"/>
                    <a:pt x="9447" y="1037"/>
                  </a:cubicBezTo>
                  <a:close/>
                  <a:moveTo>
                    <a:pt x="5388" y="1"/>
                  </a:moveTo>
                  <a:cubicBezTo>
                    <a:pt x="4777" y="1"/>
                    <a:pt x="4181" y="292"/>
                    <a:pt x="3836" y="820"/>
                  </a:cubicBezTo>
                  <a:cubicBezTo>
                    <a:pt x="3770" y="920"/>
                    <a:pt x="3736" y="1053"/>
                    <a:pt x="3670" y="1153"/>
                  </a:cubicBezTo>
                  <a:lnTo>
                    <a:pt x="134" y="319"/>
                  </a:lnTo>
                  <a:cubicBezTo>
                    <a:pt x="125" y="310"/>
                    <a:pt x="114" y="306"/>
                    <a:pt x="101" y="306"/>
                  </a:cubicBezTo>
                  <a:cubicBezTo>
                    <a:pt x="67" y="306"/>
                    <a:pt x="25" y="337"/>
                    <a:pt x="0" y="386"/>
                  </a:cubicBezTo>
                  <a:cubicBezTo>
                    <a:pt x="0" y="453"/>
                    <a:pt x="34" y="486"/>
                    <a:pt x="67" y="519"/>
                  </a:cubicBezTo>
                  <a:lnTo>
                    <a:pt x="100" y="519"/>
                  </a:lnTo>
                  <a:lnTo>
                    <a:pt x="3636" y="1353"/>
                  </a:lnTo>
                  <a:cubicBezTo>
                    <a:pt x="3536" y="2021"/>
                    <a:pt x="3903" y="2721"/>
                    <a:pt x="4537" y="3021"/>
                  </a:cubicBezTo>
                  <a:cubicBezTo>
                    <a:pt x="4795" y="3145"/>
                    <a:pt x="5072" y="3205"/>
                    <a:pt x="5348" y="3205"/>
                  </a:cubicBezTo>
                  <a:cubicBezTo>
                    <a:pt x="5963" y="3205"/>
                    <a:pt x="6570" y="2907"/>
                    <a:pt x="6939" y="2354"/>
                  </a:cubicBezTo>
                  <a:cubicBezTo>
                    <a:pt x="6972" y="2287"/>
                    <a:pt x="7005" y="2221"/>
                    <a:pt x="7039" y="2121"/>
                  </a:cubicBezTo>
                  <a:cubicBezTo>
                    <a:pt x="7172" y="2021"/>
                    <a:pt x="7339" y="1987"/>
                    <a:pt x="7506" y="1987"/>
                  </a:cubicBezTo>
                  <a:cubicBezTo>
                    <a:pt x="7572" y="2021"/>
                    <a:pt x="7639" y="2121"/>
                    <a:pt x="7673" y="2221"/>
                  </a:cubicBezTo>
                  <a:cubicBezTo>
                    <a:pt x="7572" y="2888"/>
                    <a:pt x="7939" y="3555"/>
                    <a:pt x="8573" y="3855"/>
                  </a:cubicBezTo>
                  <a:cubicBezTo>
                    <a:pt x="8831" y="3979"/>
                    <a:pt x="9109" y="4039"/>
                    <a:pt x="9384" y="4039"/>
                  </a:cubicBezTo>
                  <a:cubicBezTo>
                    <a:pt x="9999" y="4039"/>
                    <a:pt x="10606" y="3741"/>
                    <a:pt x="10975" y="3188"/>
                  </a:cubicBezTo>
                  <a:cubicBezTo>
                    <a:pt x="11409" y="2421"/>
                    <a:pt x="11075" y="1387"/>
                    <a:pt x="10241" y="1053"/>
                  </a:cubicBezTo>
                  <a:cubicBezTo>
                    <a:pt x="9973" y="914"/>
                    <a:pt x="9683" y="847"/>
                    <a:pt x="9398" y="847"/>
                  </a:cubicBezTo>
                  <a:cubicBezTo>
                    <a:pt x="8797" y="847"/>
                    <a:pt x="8212" y="1144"/>
                    <a:pt x="7873" y="1687"/>
                  </a:cubicBezTo>
                  <a:cubicBezTo>
                    <a:pt x="7806" y="1754"/>
                    <a:pt x="7773" y="1854"/>
                    <a:pt x="7739" y="1920"/>
                  </a:cubicBezTo>
                  <a:cubicBezTo>
                    <a:pt x="7706" y="1887"/>
                    <a:pt x="7639" y="1820"/>
                    <a:pt x="7572" y="1820"/>
                  </a:cubicBezTo>
                  <a:cubicBezTo>
                    <a:pt x="7509" y="1795"/>
                    <a:pt x="7445" y="1784"/>
                    <a:pt x="7383" y="1784"/>
                  </a:cubicBezTo>
                  <a:cubicBezTo>
                    <a:pt x="7283" y="1784"/>
                    <a:pt x="7188" y="1813"/>
                    <a:pt x="7105" y="1854"/>
                  </a:cubicBezTo>
                  <a:cubicBezTo>
                    <a:pt x="7239" y="1153"/>
                    <a:pt x="6839" y="486"/>
                    <a:pt x="6205" y="186"/>
                  </a:cubicBezTo>
                  <a:cubicBezTo>
                    <a:pt x="5944" y="61"/>
                    <a:pt x="5665" y="1"/>
                    <a:pt x="53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9"/>
            <p:cNvSpPr/>
            <p:nvPr/>
          </p:nvSpPr>
          <p:spPr>
            <a:xfrm flipH="1">
              <a:off x="7884052" y="3334786"/>
              <a:ext cx="293411" cy="103899"/>
            </a:xfrm>
            <a:custGeom>
              <a:avLst/>
              <a:gdLst/>
              <a:ahLst/>
              <a:cxnLst/>
              <a:rect l="l" t="t" r="r" b="b"/>
              <a:pathLst>
                <a:path w="11409" h="4040" extrusionOk="0">
                  <a:moveTo>
                    <a:pt x="5411" y="203"/>
                  </a:moveTo>
                  <a:cubicBezTo>
                    <a:pt x="5646" y="203"/>
                    <a:pt x="5883" y="252"/>
                    <a:pt x="6105" y="353"/>
                  </a:cubicBezTo>
                  <a:cubicBezTo>
                    <a:pt x="6839" y="686"/>
                    <a:pt x="7139" y="1554"/>
                    <a:pt x="6739" y="2254"/>
                  </a:cubicBezTo>
                  <a:cubicBezTo>
                    <a:pt x="6419" y="2733"/>
                    <a:pt x="5898" y="2993"/>
                    <a:pt x="5365" y="2993"/>
                  </a:cubicBezTo>
                  <a:cubicBezTo>
                    <a:pt x="5119" y="2993"/>
                    <a:pt x="4869" y="2937"/>
                    <a:pt x="4637" y="2821"/>
                  </a:cubicBezTo>
                  <a:cubicBezTo>
                    <a:pt x="3903" y="2521"/>
                    <a:pt x="3636" y="1620"/>
                    <a:pt x="4037" y="920"/>
                  </a:cubicBezTo>
                  <a:lnTo>
                    <a:pt x="4037" y="920"/>
                  </a:lnTo>
                  <a:lnTo>
                    <a:pt x="4037" y="953"/>
                  </a:lnTo>
                  <a:cubicBezTo>
                    <a:pt x="4339" y="464"/>
                    <a:pt x="4869" y="203"/>
                    <a:pt x="5411" y="203"/>
                  </a:cubicBezTo>
                  <a:close/>
                  <a:moveTo>
                    <a:pt x="9447" y="1037"/>
                  </a:moveTo>
                  <a:cubicBezTo>
                    <a:pt x="9682" y="1037"/>
                    <a:pt x="9919" y="1086"/>
                    <a:pt x="10141" y="1187"/>
                  </a:cubicBezTo>
                  <a:cubicBezTo>
                    <a:pt x="10875" y="1520"/>
                    <a:pt x="11175" y="2387"/>
                    <a:pt x="10775" y="3088"/>
                  </a:cubicBezTo>
                  <a:cubicBezTo>
                    <a:pt x="10456" y="3567"/>
                    <a:pt x="9934" y="3827"/>
                    <a:pt x="9402" y="3827"/>
                  </a:cubicBezTo>
                  <a:cubicBezTo>
                    <a:pt x="9155" y="3827"/>
                    <a:pt x="8906" y="3771"/>
                    <a:pt x="8673" y="3655"/>
                  </a:cubicBezTo>
                  <a:cubicBezTo>
                    <a:pt x="7939" y="3355"/>
                    <a:pt x="7673" y="2454"/>
                    <a:pt x="8073" y="1787"/>
                  </a:cubicBezTo>
                  <a:cubicBezTo>
                    <a:pt x="8375" y="1298"/>
                    <a:pt x="8905" y="1037"/>
                    <a:pt x="9447" y="1037"/>
                  </a:cubicBezTo>
                  <a:close/>
                  <a:moveTo>
                    <a:pt x="5388" y="1"/>
                  </a:moveTo>
                  <a:cubicBezTo>
                    <a:pt x="4777" y="1"/>
                    <a:pt x="4181" y="292"/>
                    <a:pt x="3836" y="820"/>
                  </a:cubicBezTo>
                  <a:cubicBezTo>
                    <a:pt x="3770" y="920"/>
                    <a:pt x="3736" y="1053"/>
                    <a:pt x="3670" y="1153"/>
                  </a:cubicBezTo>
                  <a:lnTo>
                    <a:pt x="134" y="319"/>
                  </a:lnTo>
                  <a:cubicBezTo>
                    <a:pt x="125" y="310"/>
                    <a:pt x="114" y="306"/>
                    <a:pt x="101" y="306"/>
                  </a:cubicBezTo>
                  <a:cubicBezTo>
                    <a:pt x="67" y="306"/>
                    <a:pt x="25" y="337"/>
                    <a:pt x="0" y="386"/>
                  </a:cubicBezTo>
                  <a:cubicBezTo>
                    <a:pt x="0" y="453"/>
                    <a:pt x="34" y="486"/>
                    <a:pt x="67" y="519"/>
                  </a:cubicBezTo>
                  <a:lnTo>
                    <a:pt x="100" y="519"/>
                  </a:lnTo>
                  <a:lnTo>
                    <a:pt x="3636" y="1353"/>
                  </a:lnTo>
                  <a:cubicBezTo>
                    <a:pt x="3536" y="2021"/>
                    <a:pt x="3903" y="2721"/>
                    <a:pt x="4537" y="3021"/>
                  </a:cubicBezTo>
                  <a:cubicBezTo>
                    <a:pt x="4795" y="3145"/>
                    <a:pt x="5072" y="3205"/>
                    <a:pt x="5348" y="3205"/>
                  </a:cubicBezTo>
                  <a:cubicBezTo>
                    <a:pt x="5963" y="3205"/>
                    <a:pt x="6570" y="2907"/>
                    <a:pt x="6939" y="2354"/>
                  </a:cubicBezTo>
                  <a:cubicBezTo>
                    <a:pt x="6972" y="2287"/>
                    <a:pt x="7005" y="2221"/>
                    <a:pt x="7039" y="2121"/>
                  </a:cubicBezTo>
                  <a:cubicBezTo>
                    <a:pt x="7172" y="2021"/>
                    <a:pt x="7339" y="1987"/>
                    <a:pt x="7506" y="1987"/>
                  </a:cubicBezTo>
                  <a:cubicBezTo>
                    <a:pt x="7572" y="2021"/>
                    <a:pt x="7639" y="2121"/>
                    <a:pt x="7673" y="2221"/>
                  </a:cubicBezTo>
                  <a:cubicBezTo>
                    <a:pt x="7572" y="2888"/>
                    <a:pt x="7939" y="3555"/>
                    <a:pt x="8573" y="3855"/>
                  </a:cubicBezTo>
                  <a:cubicBezTo>
                    <a:pt x="8831" y="3979"/>
                    <a:pt x="9109" y="4039"/>
                    <a:pt x="9384" y="4039"/>
                  </a:cubicBezTo>
                  <a:cubicBezTo>
                    <a:pt x="9999" y="4039"/>
                    <a:pt x="10606" y="3741"/>
                    <a:pt x="10975" y="3188"/>
                  </a:cubicBezTo>
                  <a:cubicBezTo>
                    <a:pt x="11409" y="2421"/>
                    <a:pt x="11075" y="1387"/>
                    <a:pt x="10241" y="1053"/>
                  </a:cubicBezTo>
                  <a:cubicBezTo>
                    <a:pt x="9973" y="914"/>
                    <a:pt x="9683" y="847"/>
                    <a:pt x="9398" y="847"/>
                  </a:cubicBezTo>
                  <a:cubicBezTo>
                    <a:pt x="8797" y="847"/>
                    <a:pt x="8212" y="1144"/>
                    <a:pt x="7873" y="1687"/>
                  </a:cubicBezTo>
                  <a:cubicBezTo>
                    <a:pt x="7806" y="1754"/>
                    <a:pt x="7773" y="1854"/>
                    <a:pt x="7739" y="1920"/>
                  </a:cubicBezTo>
                  <a:cubicBezTo>
                    <a:pt x="7706" y="1887"/>
                    <a:pt x="7639" y="1820"/>
                    <a:pt x="7572" y="1820"/>
                  </a:cubicBezTo>
                  <a:cubicBezTo>
                    <a:pt x="7509" y="1795"/>
                    <a:pt x="7445" y="1784"/>
                    <a:pt x="7383" y="1784"/>
                  </a:cubicBezTo>
                  <a:cubicBezTo>
                    <a:pt x="7283" y="1784"/>
                    <a:pt x="7188" y="1813"/>
                    <a:pt x="7105" y="1854"/>
                  </a:cubicBezTo>
                  <a:cubicBezTo>
                    <a:pt x="7239" y="1153"/>
                    <a:pt x="6839" y="486"/>
                    <a:pt x="6205" y="186"/>
                  </a:cubicBezTo>
                  <a:cubicBezTo>
                    <a:pt x="5944" y="61"/>
                    <a:pt x="5665" y="1"/>
                    <a:pt x="5388"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9"/>
            <p:cNvSpPr/>
            <p:nvPr/>
          </p:nvSpPr>
          <p:spPr>
            <a:xfrm flipH="1">
              <a:off x="8148274" y="3336638"/>
              <a:ext cx="92274" cy="84662"/>
            </a:xfrm>
            <a:custGeom>
              <a:avLst/>
              <a:gdLst/>
              <a:ahLst/>
              <a:cxnLst/>
              <a:rect l="l" t="t" r="r" b="b"/>
              <a:pathLst>
                <a:path w="3588" h="3292" extrusionOk="0">
                  <a:moveTo>
                    <a:pt x="2036" y="0"/>
                  </a:moveTo>
                  <a:cubicBezTo>
                    <a:pt x="984" y="0"/>
                    <a:pt x="0" y="1944"/>
                    <a:pt x="2420" y="3249"/>
                  </a:cubicBezTo>
                  <a:cubicBezTo>
                    <a:pt x="2481" y="3277"/>
                    <a:pt x="2541" y="3292"/>
                    <a:pt x="2600" y="3292"/>
                  </a:cubicBezTo>
                  <a:cubicBezTo>
                    <a:pt x="2897" y="3292"/>
                    <a:pt x="3170" y="2917"/>
                    <a:pt x="3421" y="1915"/>
                  </a:cubicBezTo>
                  <a:cubicBezTo>
                    <a:pt x="3588" y="1081"/>
                    <a:pt x="3054" y="214"/>
                    <a:pt x="2187" y="14"/>
                  </a:cubicBezTo>
                  <a:cubicBezTo>
                    <a:pt x="2136" y="5"/>
                    <a:pt x="2086" y="0"/>
                    <a:pt x="2036"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9"/>
            <p:cNvSpPr/>
            <p:nvPr/>
          </p:nvSpPr>
          <p:spPr>
            <a:xfrm flipH="1">
              <a:off x="7945827" y="3662120"/>
              <a:ext cx="473562" cy="567071"/>
            </a:xfrm>
            <a:custGeom>
              <a:avLst/>
              <a:gdLst/>
              <a:ahLst/>
              <a:cxnLst/>
              <a:rect l="l" t="t" r="r" b="b"/>
              <a:pathLst>
                <a:path w="18414" h="22050" extrusionOk="0">
                  <a:moveTo>
                    <a:pt x="3603" y="0"/>
                  </a:moveTo>
                  <a:lnTo>
                    <a:pt x="1" y="1735"/>
                  </a:lnTo>
                  <a:cubicBezTo>
                    <a:pt x="1" y="1735"/>
                    <a:pt x="2136" y="12576"/>
                    <a:pt x="2803" y="13643"/>
                  </a:cubicBezTo>
                  <a:cubicBezTo>
                    <a:pt x="3670" y="15078"/>
                    <a:pt x="11842" y="21115"/>
                    <a:pt x="11842" y="21115"/>
                  </a:cubicBezTo>
                  <a:lnTo>
                    <a:pt x="12376" y="22049"/>
                  </a:lnTo>
                  <a:lnTo>
                    <a:pt x="18414" y="22049"/>
                  </a:lnTo>
                  <a:cubicBezTo>
                    <a:pt x="18414" y="22049"/>
                    <a:pt x="16312" y="20081"/>
                    <a:pt x="15945" y="19948"/>
                  </a:cubicBezTo>
                  <a:cubicBezTo>
                    <a:pt x="15906" y="19932"/>
                    <a:pt x="15841" y="19925"/>
                    <a:pt x="15757" y="19925"/>
                  </a:cubicBezTo>
                  <a:cubicBezTo>
                    <a:pt x="15124" y="19925"/>
                    <a:pt x="13410" y="20315"/>
                    <a:pt x="13410" y="20315"/>
                  </a:cubicBezTo>
                  <a:cubicBezTo>
                    <a:pt x="13410" y="20315"/>
                    <a:pt x="5538" y="12943"/>
                    <a:pt x="4771" y="10941"/>
                  </a:cubicBezTo>
                  <a:cubicBezTo>
                    <a:pt x="4037" y="8940"/>
                    <a:pt x="3603" y="0"/>
                    <a:pt x="3603" y="0"/>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9"/>
            <p:cNvSpPr/>
            <p:nvPr/>
          </p:nvSpPr>
          <p:spPr>
            <a:xfrm flipH="1">
              <a:off x="8243507" y="3542019"/>
              <a:ext cx="252237" cy="531041"/>
            </a:xfrm>
            <a:custGeom>
              <a:avLst/>
              <a:gdLst/>
              <a:ahLst/>
              <a:cxnLst/>
              <a:rect l="l" t="t" r="r" b="b"/>
              <a:pathLst>
                <a:path w="9808" h="20649" extrusionOk="0">
                  <a:moveTo>
                    <a:pt x="5449" y="1"/>
                  </a:moveTo>
                  <a:cubicBezTo>
                    <a:pt x="5299" y="1"/>
                    <a:pt x="5141" y="45"/>
                    <a:pt x="4971" y="134"/>
                  </a:cubicBezTo>
                  <a:cubicBezTo>
                    <a:pt x="1" y="2702"/>
                    <a:pt x="2603" y="12809"/>
                    <a:pt x="3570" y="15678"/>
                  </a:cubicBezTo>
                  <a:cubicBezTo>
                    <a:pt x="4237" y="17546"/>
                    <a:pt x="5338" y="19247"/>
                    <a:pt x="6772" y="20648"/>
                  </a:cubicBezTo>
                  <a:lnTo>
                    <a:pt x="9808" y="17813"/>
                  </a:lnTo>
                  <a:lnTo>
                    <a:pt x="8607" y="15678"/>
                  </a:lnTo>
                  <a:cubicBezTo>
                    <a:pt x="8640" y="12609"/>
                    <a:pt x="8407" y="9540"/>
                    <a:pt x="7907" y="6538"/>
                  </a:cubicBezTo>
                  <a:cubicBezTo>
                    <a:pt x="7144" y="2316"/>
                    <a:pt x="6536" y="1"/>
                    <a:pt x="5449"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9"/>
            <p:cNvSpPr/>
            <p:nvPr/>
          </p:nvSpPr>
          <p:spPr>
            <a:xfrm flipH="1">
              <a:off x="8219486" y="3984670"/>
              <a:ext cx="122698" cy="119278"/>
            </a:xfrm>
            <a:custGeom>
              <a:avLst/>
              <a:gdLst/>
              <a:ahLst/>
              <a:cxnLst/>
              <a:rect l="l" t="t" r="r" b="b"/>
              <a:pathLst>
                <a:path w="4771" h="4638" extrusionOk="0">
                  <a:moveTo>
                    <a:pt x="3837" y="1"/>
                  </a:moveTo>
                  <a:lnTo>
                    <a:pt x="1" y="3436"/>
                  </a:lnTo>
                  <a:lnTo>
                    <a:pt x="1335" y="4637"/>
                  </a:lnTo>
                  <a:lnTo>
                    <a:pt x="4771" y="1268"/>
                  </a:lnTo>
                  <a:lnTo>
                    <a:pt x="383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9"/>
            <p:cNvSpPr/>
            <p:nvPr/>
          </p:nvSpPr>
          <p:spPr>
            <a:xfrm flipH="1">
              <a:off x="8219486" y="3984670"/>
              <a:ext cx="122698" cy="119278"/>
            </a:xfrm>
            <a:custGeom>
              <a:avLst/>
              <a:gdLst/>
              <a:ahLst/>
              <a:cxnLst/>
              <a:rect l="l" t="t" r="r" b="b"/>
              <a:pathLst>
                <a:path w="4771" h="4638" extrusionOk="0">
                  <a:moveTo>
                    <a:pt x="3837" y="1"/>
                  </a:moveTo>
                  <a:lnTo>
                    <a:pt x="1" y="3436"/>
                  </a:lnTo>
                  <a:lnTo>
                    <a:pt x="1335" y="4637"/>
                  </a:lnTo>
                  <a:lnTo>
                    <a:pt x="4771" y="1268"/>
                  </a:lnTo>
                  <a:lnTo>
                    <a:pt x="38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42" name="Google Shape;1242;p169"/>
          <p:cNvCxnSpPr/>
          <p:nvPr/>
        </p:nvCxnSpPr>
        <p:spPr>
          <a:xfrm>
            <a:off x="-28675" y="6099425"/>
            <a:ext cx="9163200" cy="0"/>
          </a:xfrm>
          <a:prstGeom prst="straightConnector1">
            <a:avLst/>
          </a:prstGeom>
          <a:noFill/>
          <a:ln w="9525" cap="flat" cmpd="sng">
            <a:solidFill>
              <a:srgbClr val="306DA1"/>
            </a:solidFill>
            <a:prstDash val="solid"/>
            <a:round/>
            <a:headEnd type="none" w="med" len="med"/>
            <a:tailEnd type="none" w="med" len="med"/>
          </a:ln>
        </p:spPr>
      </p:cxnSp>
      <p:sp>
        <p:nvSpPr>
          <p:cNvPr id="1243" name="Google Shape;1243;p169"/>
          <p:cNvSpPr/>
          <p:nvPr/>
        </p:nvSpPr>
        <p:spPr>
          <a:xfrm>
            <a:off x="900323" y="1339475"/>
            <a:ext cx="900300" cy="883500"/>
          </a:xfrm>
          <a:prstGeom prst="ellipse">
            <a:avLst/>
          </a:prstGeom>
          <a:solidFill>
            <a:srgbClr val="306D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500">
                <a:solidFill>
                  <a:srgbClr val="FFFFFF"/>
                </a:solidFill>
                <a:latin typeface="Fira Sans Extra Condensed SemiBold"/>
                <a:ea typeface="Fira Sans Extra Condensed SemiBold"/>
                <a:cs typeface="Fira Sans Extra Condensed SemiBold"/>
                <a:sym typeface="Fira Sans Extra Condensed SemiBold"/>
              </a:rPr>
              <a:t>01</a:t>
            </a:r>
            <a:endParaRPr sz="25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244" name="Google Shape;1244;p169"/>
          <p:cNvSpPr/>
          <p:nvPr/>
        </p:nvSpPr>
        <p:spPr>
          <a:xfrm>
            <a:off x="2464351" y="2478850"/>
            <a:ext cx="900300" cy="883500"/>
          </a:xfrm>
          <a:prstGeom prst="ellipse">
            <a:avLst/>
          </a:prstGeom>
          <a:solidFill>
            <a:srgbClr val="DF36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500">
                <a:solidFill>
                  <a:srgbClr val="FFFFFF"/>
                </a:solidFill>
                <a:latin typeface="Fira Sans Extra Condensed SemiBold"/>
                <a:ea typeface="Fira Sans Extra Condensed SemiBold"/>
                <a:cs typeface="Fira Sans Extra Condensed SemiBold"/>
                <a:sym typeface="Fira Sans Extra Condensed SemiBold"/>
              </a:rPr>
              <a:t>02</a:t>
            </a:r>
            <a:endParaRPr sz="25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245" name="Google Shape;1245;p169"/>
          <p:cNvSpPr/>
          <p:nvPr/>
        </p:nvSpPr>
        <p:spPr>
          <a:xfrm>
            <a:off x="3951575" y="3751713"/>
            <a:ext cx="900300" cy="834900"/>
          </a:xfrm>
          <a:prstGeom prst="ellipse">
            <a:avLst/>
          </a:prstGeom>
          <a:solidFill>
            <a:srgbClr val="55BA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500">
                <a:solidFill>
                  <a:srgbClr val="FFFFFF"/>
                </a:solidFill>
                <a:latin typeface="Fira Sans Extra Condensed SemiBold"/>
                <a:ea typeface="Fira Sans Extra Condensed SemiBold"/>
                <a:cs typeface="Fira Sans Extra Condensed SemiBold"/>
                <a:sym typeface="Fira Sans Extra Condensed SemiBold"/>
              </a:rPr>
              <a:t>03</a:t>
            </a:r>
            <a:endParaRPr sz="25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246" name="Google Shape;1246;p169"/>
          <p:cNvSpPr txBox="1"/>
          <p:nvPr/>
        </p:nvSpPr>
        <p:spPr>
          <a:xfrm>
            <a:off x="3523625" y="2685075"/>
            <a:ext cx="543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sz="1600">
                <a:solidFill>
                  <a:srgbClr val="DF3684"/>
                </a:solidFill>
              </a:rPr>
              <a:t>►</a:t>
            </a:r>
            <a:r>
              <a:rPr lang="fr-FR" sz="1600">
                <a:solidFill>
                  <a:srgbClr val="008BD2"/>
                </a:solidFill>
              </a:rPr>
              <a:t> </a:t>
            </a:r>
            <a:r>
              <a:rPr lang="fr-FR" sz="1600">
                <a:solidFill>
                  <a:schemeClr val="dk1"/>
                </a:solidFill>
              </a:rPr>
              <a:t>Echanges avec les collectivités de manière efficiente</a:t>
            </a:r>
            <a:endParaRPr sz="1600"/>
          </a:p>
        </p:txBody>
      </p:sp>
      <p:sp>
        <p:nvSpPr>
          <p:cNvPr id="1247" name="Google Shape;1247;p169"/>
          <p:cNvSpPr txBox="1"/>
          <p:nvPr/>
        </p:nvSpPr>
        <p:spPr>
          <a:xfrm>
            <a:off x="1956200" y="1372413"/>
            <a:ext cx="5433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sz="1600">
                <a:solidFill>
                  <a:srgbClr val="008BD2"/>
                </a:solidFill>
              </a:rPr>
              <a:t>► </a:t>
            </a:r>
            <a:r>
              <a:rPr lang="fr-FR" sz="1600">
                <a:solidFill>
                  <a:schemeClr val="dk1"/>
                </a:solidFill>
              </a:rPr>
              <a:t>Mise à disposition d'un outil de communication de type messagerie conventionnelle</a:t>
            </a:r>
            <a:endParaRPr sz="1600"/>
          </a:p>
        </p:txBody>
      </p:sp>
      <p:grpSp>
        <p:nvGrpSpPr>
          <p:cNvPr id="1248" name="Google Shape;1248;p169"/>
          <p:cNvGrpSpPr/>
          <p:nvPr/>
        </p:nvGrpSpPr>
        <p:grpSpPr>
          <a:xfrm>
            <a:off x="1702789" y="5410712"/>
            <a:ext cx="1443050" cy="688703"/>
            <a:chOff x="4079498" y="3894820"/>
            <a:chExt cx="1614150" cy="734931"/>
          </a:xfrm>
        </p:grpSpPr>
        <p:sp>
          <p:nvSpPr>
            <p:cNvPr id="1249" name="Google Shape;1249;p169"/>
            <p:cNvSpPr/>
            <p:nvPr/>
          </p:nvSpPr>
          <p:spPr>
            <a:xfrm>
              <a:off x="4079498" y="4591241"/>
              <a:ext cx="1614150" cy="38509"/>
            </a:xfrm>
            <a:custGeom>
              <a:avLst/>
              <a:gdLst/>
              <a:ahLst/>
              <a:cxnLst/>
              <a:rect l="l" t="t" r="r" b="b"/>
              <a:pathLst>
                <a:path w="44766" h="1068" extrusionOk="0">
                  <a:moveTo>
                    <a:pt x="0" y="0"/>
                  </a:moveTo>
                  <a:lnTo>
                    <a:pt x="0" y="1067"/>
                  </a:lnTo>
                  <a:lnTo>
                    <a:pt x="44766" y="1067"/>
                  </a:lnTo>
                  <a:lnTo>
                    <a:pt x="44766"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9"/>
            <p:cNvSpPr/>
            <p:nvPr/>
          </p:nvSpPr>
          <p:spPr>
            <a:xfrm>
              <a:off x="4081878" y="4176252"/>
              <a:ext cx="1611770" cy="174446"/>
            </a:xfrm>
            <a:custGeom>
              <a:avLst/>
              <a:gdLst/>
              <a:ahLst/>
              <a:cxnLst/>
              <a:rect l="l" t="t" r="r" b="b"/>
              <a:pathLst>
                <a:path w="44700" h="4838" extrusionOk="0">
                  <a:moveTo>
                    <a:pt x="1" y="1"/>
                  </a:moveTo>
                  <a:lnTo>
                    <a:pt x="1" y="3737"/>
                  </a:lnTo>
                  <a:lnTo>
                    <a:pt x="1" y="4104"/>
                  </a:lnTo>
                  <a:lnTo>
                    <a:pt x="1" y="4838"/>
                  </a:lnTo>
                  <a:lnTo>
                    <a:pt x="44700" y="4838"/>
                  </a:lnTo>
                  <a:lnTo>
                    <a:pt x="44700" y="4104"/>
                  </a:lnTo>
                  <a:lnTo>
                    <a:pt x="44700" y="3737"/>
                  </a:lnTo>
                  <a:lnTo>
                    <a:pt x="44700"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9"/>
            <p:cNvSpPr/>
            <p:nvPr/>
          </p:nvSpPr>
          <p:spPr>
            <a:xfrm>
              <a:off x="4079498" y="4557563"/>
              <a:ext cx="1614150" cy="39699"/>
            </a:xfrm>
            <a:custGeom>
              <a:avLst/>
              <a:gdLst/>
              <a:ahLst/>
              <a:cxnLst/>
              <a:rect l="l" t="t" r="r" b="b"/>
              <a:pathLst>
                <a:path w="44766" h="1101" extrusionOk="0">
                  <a:moveTo>
                    <a:pt x="0" y="0"/>
                  </a:moveTo>
                  <a:lnTo>
                    <a:pt x="0" y="1101"/>
                  </a:lnTo>
                  <a:lnTo>
                    <a:pt x="44766" y="1101"/>
                  </a:lnTo>
                  <a:lnTo>
                    <a:pt x="44766"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9"/>
            <p:cNvSpPr/>
            <p:nvPr/>
          </p:nvSpPr>
          <p:spPr>
            <a:xfrm>
              <a:off x="4079498" y="4343452"/>
              <a:ext cx="1614150" cy="39735"/>
            </a:xfrm>
            <a:custGeom>
              <a:avLst/>
              <a:gdLst/>
              <a:ahLst/>
              <a:cxnLst/>
              <a:rect l="l" t="t" r="r" b="b"/>
              <a:pathLst>
                <a:path w="44766" h="1102" extrusionOk="0">
                  <a:moveTo>
                    <a:pt x="0" y="0"/>
                  </a:moveTo>
                  <a:lnTo>
                    <a:pt x="0" y="1101"/>
                  </a:lnTo>
                  <a:lnTo>
                    <a:pt x="44766" y="1101"/>
                  </a:lnTo>
                  <a:lnTo>
                    <a:pt x="44766"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9"/>
            <p:cNvSpPr/>
            <p:nvPr/>
          </p:nvSpPr>
          <p:spPr>
            <a:xfrm>
              <a:off x="4079498" y="4381926"/>
              <a:ext cx="1614150" cy="174446"/>
            </a:xfrm>
            <a:custGeom>
              <a:avLst/>
              <a:gdLst/>
              <a:ahLst/>
              <a:cxnLst/>
              <a:rect l="l" t="t" r="r" b="b"/>
              <a:pathLst>
                <a:path w="44766" h="4838" extrusionOk="0">
                  <a:moveTo>
                    <a:pt x="0" y="1"/>
                  </a:moveTo>
                  <a:lnTo>
                    <a:pt x="0" y="4838"/>
                  </a:lnTo>
                  <a:lnTo>
                    <a:pt x="44766" y="4838"/>
                  </a:lnTo>
                  <a:lnTo>
                    <a:pt x="4476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9"/>
            <p:cNvSpPr/>
            <p:nvPr/>
          </p:nvSpPr>
          <p:spPr>
            <a:xfrm>
              <a:off x="4146854" y="3896010"/>
              <a:ext cx="1403682" cy="282691"/>
            </a:xfrm>
            <a:custGeom>
              <a:avLst/>
              <a:gdLst/>
              <a:ahLst/>
              <a:cxnLst/>
              <a:rect l="l" t="t" r="r" b="b"/>
              <a:pathLst>
                <a:path w="38929" h="7840" extrusionOk="0">
                  <a:moveTo>
                    <a:pt x="0" y="1"/>
                  </a:moveTo>
                  <a:lnTo>
                    <a:pt x="0" y="7840"/>
                  </a:lnTo>
                  <a:lnTo>
                    <a:pt x="38928" y="7840"/>
                  </a:lnTo>
                  <a:lnTo>
                    <a:pt x="38928"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9"/>
            <p:cNvSpPr/>
            <p:nvPr/>
          </p:nvSpPr>
          <p:spPr>
            <a:xfrm>
              <a:off x="5397733" y="3894820"/>
              <a:ext cx="56574" cy="282691"/>
            </a:xfrm>
            <a:custGeom>
              <a:avLst/>
              <a:gdLst/>
              <a:ahLst/>
              <a:cxnLst/>
              <a:rect l="l" t="t" r="r" b="b"/>
              <a:pathLst>
                <a:path w="1569" h="7840" extrusionOk="0">
                  <a:moveTo>
                    <a:pt x="1" y="0"/>
                  </a:moveTo>
                  <a:lnTo>
                    <a:pt x="1" y="7839"/>
                  </a:lnTo>
                  <a:lnTo>
                    <a:pt x="1568" y="7839"/>
                  </a:lnTo>
                  <a:lnTo>
                    <a:pt x="1568"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9"/>
            <p:cNvSpPr/>
            <p:nvPr/>
          </p:nvSpPr>
          <p:spPr>
            <a:xfrm>
              <a:off x="4203392" y="3894820"/>
              <a:ext cx="57764" cy="282691"/>
            </a:xfrm>
            <a:custGeom>
              <a:avLst/>
              <a:gdLst/>
              <a:ahLst/>
              <a:cxnLst/>
              <a:rect l="l" t="t" r="r" b="b"/>
              <a:pathLst>
                <a:path w="1602" h="7840" extrusionOk="0">
                  <a:moveTo>
                    <a:pt x="0" y="0"/>
                  </a:moveTo>
                  <a:lnTo>
                    <a:pt x="0" y="7839"/>
                  </a:lnTo>
                  <a:lnTo>
                    <a:pt x="1601" y="7839"/>
                  </a:lnTo>
                  <a:lnTo>
                    <a:pt x="1601"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9"/>
            <p:cNvSpPr/>
            <p:nvPr/>
          </p:nvSpPr>
          <p:spPr>
            <a:xfrm>
              <a:off x="4413861" y="3939316"/>
              <a:ext cx="821534" cy="186453"/>
            </a:xfrm>
            <a:custGeom>
              <a:avLst/>
              <a:gdLst/>
              <a:ahLst/>
              <a:cxnLst/>
              <a:rect l="l" t="t" r="r" b="b"/>
              <a:pathLst>
                <a:path w="22784" h="5171" extrusionOk="0">
                  <a:moveTo>
                    <a:pt x="1" y="0"/>
                  </a:moveTo>
                  <a:lnTo>
                    <a:pt x="1" y="5171"/>
                  </a:lnTo>
                  <a:lnTo>
                    <a:pt x="22783" y="5171"/>
                  </a:lnTo>
                  <a:lnTo>
                    <a:pt x="22783"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169"/>
          <p:cNvSpPr txBox="1"/>
          <p:nvPr/>
        </p:nvSpPr>
        <p:spPr>
          <a:xfrm>
            <a:off x="5016950" y="3888650"/>
            <a:ext cx="6883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sz="1600">
                <a:solidFill>
                  <a:srgbClr val="008BD2"/>
                </a:solidFill>
              </a:rPr>
              <a:t>► </a:t>
            </a:r>
            <a:r>
              <a:rPr lang="fr-FR" sz="1600">
                <a:solidFill>
                  <a:schemeClr val="dk1"/>
                </a:solidFill>
              </a:rPr>
              <a:t>Conserver l'historique de ces échanges et les adresses mails.</a:t>
            </a:r>
            <a:endParaRPr sz="1600"/>
          </a:p>
        </p:txBody>
      </p:sp>
      <p:sp>
        <p:nvSpPr>
          <p:cNvPr id="1259" name="Google Shape;1259;p169"/>
          <p:cNvSpPr txBox="1"/>
          <p:nvPr/>
        </p:nvSpPr>
        <p:spPr>
          <a:xfrm>
            <a:off x="6339950" y="4994038"/>
            <a:ext cx="5560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sz="1600">
                <a:solidFill>
                  <a:srgbClr val="FEA500"/>
                </a:solidFill>
              </a:rPr>
              <a:t>► </a:t>
            </a:r>
            <a:r>
              <a:rPr lang="fr-FR" sz="1600">
                <a:solidFill>
                  <a:schemeClr val="dk1"/>
                </a:solidFill>
              </a:rPr>
              <a:t>L'outil de communication doit pouvoir être évolutif.</a:t>
            </a:r>
            <a:endParaRPr sz="1600"/>
          </a:p>
        </p:txBody>
      </p:sp>
      <p:sp>
        <p:nvSpPr>
          <p:cNvPr id="1260" name="Google Shape;1260;p169"/>
          <p:cNvSpPr/>
          <p:nvPr/>
        </p:nvSpPr>
        <p:spPr>
          <a:xfrm>
            <a:off x="5377125" y="4792125"/>
            <a:ext cx="900300" cy="834900"/>
          </a:xfrm>
          <a:prstGeom prst="ellipse">
            <a:avLst/>
          </a:prstGeom>
          <a:solidFill>
            <a:srgbClr val="FEA5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500">
                <a:solidFill>
                  <a:srgbClr val="FFFFFF"/>
                </a:solidFill>
                <a:latin typeface="Fira Sans Extra Condensed SemiBold"/>
                <a:ea typeface="Fira Sans Extra Condensed SemiBold"/>
                <a:cs typeface="Fira Sans Extra Condensed SemiBold"/>
                <a:sym typeface="Fira Sans Extra Condensed SemiBold"/>
              </a:rPr>
              <a:t>04</a:t>
            </a:r>
            <a:endParaRPr sz="25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4"/>
        <p:cNvGrpSpPr/>
        <p:nvPr/>
      </p:nvGrpSpPr>
      <p:grpSpPr>
        <a:xfrm>
          <a:off x="0" y="0"/>
          <a:ext cx="0" cy="0"/>
          <a:chOff x="0" y="0"/>
          <a:chExt cx="0" cy="0"/>
        </a:xfrm>
      </p:grpSpPr>
      <p:sp>
        <p:nvSpPr>
          <p:cNvPr id="1265" name="Google Shape;1265;p170"/>
          <p:cNvSpPr txBox="1"/>
          <p:nvPr/>
        </p:nvSpPr>
        <p:spPr>
          <a:xfrm>
            <a:off x="2768040" y="4080600"/>
            <a:ext cx="6655800" cy="707700"/>
          </a:xfrm>
          <a:prstGeom prst="rect">
            <a:avLst/>
          </a:prstGeom>
          <a:noFill/>
          <a:ln>
            <a:noFill/>
          </a:ln>
        </p:spPr>
        <p:txBody>
          <a:bodyPr spcFirstLastPara="1" wrap="square" lIns="91425" tIns="45700" rIns="91425" bIns="45700" anchor="t" anchorCtr="1">
            <a:normAutofit fontScale="77500" lnSpcReduction="20000"/>
          </a:bodyPr>
          <a:lstStyle/>
          <a:p>
            <a:pPr marL="0" marR="0" lvl="0" indent="0" algn="ctr" rtl="0">
              <a:lnSpc>
                <a:spcPct val="100000"/>
              </a:lnSpc>
              <a:spcBef>
                <a:spcPts val="0"/>
              </a:spcBef>
              <a:spcAft>
                <a:spcPts val="0"/>
              </a:spcAft>
              <a:buNone/>
            </a:pPr>
            <a:r>
              <a:rPr lang="fr-FR" sz="6000" b="1">
                <a:solidFill>
                  <a:srgbClr val="FFFFFF"/>
                </a:solidFill>
                <a:latin typeface="Roboto"/>
                <a:ea typeface="Roboto"/>
                <a:cs typeface="Roboto"/>
                <a:sym typeface="Roboto"/>
              </a:rPr>
              <a:t>GESTION DE PROJET</a:t>
            </a:r>
            <a:endParaRPr sz="6000" b="0" strike="noStrike">
              <a:latin typeface="Arial"/>
              <a:ea typeface="Arial"/>
              <a:cs typeface="Arial"/>
              <a:sym typeface="Arial"/>
            </a:endParaRPr>
          </a:p>
        </p:txBody>
      </p:sp>
      <p:sp>
        <p:nvSpPr>
          <p:cNvPr id="1266" name="Google Shape;1266;p170">
            <a:hlinkClick r:id="rId3" action="ppaction://hlinksldjump"/>
          </p:cNvPr>
          <p:cNvSpPr/>
          <p:nvPr/>
        </p:nvSpPr>
        <p:spPr>
          <a:xfrm>
            <a:off x="5650053" y="911998"/>
            <a:ext cx="891900" cy="915900"/>
          </a:xfrm>
          <a:prstGeom prst="ellipse">
            <a:avLst/>
          </a:prstGeom>
          <a:solidFill>
            <a:srgbClr val="C4D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a:solidFill>
                  <a:srgbClr val="FFFFFF"/>
                </a:solidFill>
                <a:latin typeface="Fira Sans Extra Condensed SemiBold"/>
                <a:ea typeface="Fira Sans Extra Condensed SemiBold"/>
                <a:cs typeface="Fira Sans Extra Condensed SemiBold"/>
                <a:sym typeface="Fira Sans Extra Condensed SemiBold"/>
              </a:rPr>
              <a:t>03</a:t>
            </a:r>
            <a:endParaRPr sz="26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0"/>
        <p:cNvGrpSpPr/>
        <p:nvPr/>
      </p:nvGrpSpPr>
      <p:grpSpPr>
        <a:xfrm>
          <a:off x="0" y="0"/>
          <a:ext cx="0" cy="0"/>
          <a:chOff x="0" y="0"/>
          <a:chExt cx="0" cy="0"/>
        </a:xfrm>
      </p:grpSpPr>
      <p:sp>
        <p:nvSpPr>
          <p:cNvPr id="1271" name="Google Shape;1271;p171">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15</a:t>
            </a:fld>
            <a:endParaRPr sz="1200" b="0" strike="noStrike">
              <a:latin typeface="Arial"/>
              <a:ea typeface="Arial"/>
              <a:cs typeface="Arial"/>
              <a:sym typeface="Arial"/>
            </a:endParaRPr>
          </a:p>
        </p:txBody>
      </p:sp>
      <p:sp>
        <p:nvSpPr>
          <p:cNvPr id="1272" name="Google Shape;1272;p171"/>
          <p:cNvSpPr txBox="1"/>
          <p:nvPr/>
        </p:nvSpPr>
        <p:spPr>
          <a:xfrm>
            <a:off x="1091520" y="382680"/>
            <a:ext cx="2432100" cy="5604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cxnSp>
        <p:nvCxnSpPr>
          <p:cNvPr id="1273" name="Google Shape;1273;p171"/>
          <p:cNvCxnSpPr/>
          <p:nvPr/>
        </p:nvCxnSpPr>
        <p:spPr>
          <a:xfrm>
            <a:off x="0" y="6107850"/>
            <a:ext cx="9163200" cy="0"/>
          </a:xfrm>
          <a:prstGeom prst="straightConnector1">
            <a:avLst/>
          </a:prstGeom>
          <a:noFill/>
          <a:ln w="9525" cap="flat" cmpd="sng">
            <a:solidFill>
              <a:srgbClr val="306DA1"/>
            </a:solidFill>
            <a:prstDash val="solid"/>
            <a:round/>
            <a:headEnd type="none" w="med" len="med"/>
            <a:tailEnd type="none" w="med" len="med"/>
          </a:ln>
        </p:spPr>
      </p:cxnSp>
      <p:sp>
        <p:nvSpPr>
          <p:cNvPr id="1274" name="Google Shape;1274;p171"/>
          <p:cNvSpPr txBox="1"/>
          <p:nvPr/>
        </p:nvSpPr>
        <p:spPr>
          <a:xfrm>
            <a:off x="1209725" y="324225"/>
            <a:ext cx="8577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Environnement humain</a:t>
            </a:r>
            <a:endParaRPr sz="2500" b="1">
              <a:solidFill>
                <a:schemeClr val="dk2"/>
              </a:solidFill>
              <a:latin typeface="Roboto"/>
              <a:ea typeface="Roboto"/>
              <a:cs typeface="Roboto"/>
              <a:sym typeface="Roboto"/>
            </a:endParaRPr>
          </a:p>
        </p:txBody>
      </p:sp>
      <p:grpSp>
        <p:nvGrpSpPr>
          <p:cNvPr id="1275" name="Google Shape;1275;p171"/>
          <p:cNvGrpSpPr/>
          <p:nvPr/>
        </p:nvGrpSpPr>
        <p:grpSpPr>
          <a:xfrm>
            <a:off x="60618" y="2605937"/>
            <a:ext cx="1922164" cy="3501904"/>
            <a:chOff x="457225" y="1975000"/>
            <a:chExt cx="1501925" cy="2758925"/>
          </a:xfrm>
        </p:grpSpPr>
        <p:sp>
          <p:nvSpPr>
            <p:cNvPr id="1276" name="Google Shape;1276;p171"/>
            <p:cNvSpPr/>
            <p:nvPr/>
          </p:nvSpPr>
          <p:spPr>
            <a:xfrm>
              <a:off x="707400" y="3456325"/>
              <a:ext cx="253525" cy="175150"/>
            </a:xfrm>
            <a:custGeom>
              <a:avLst/>
              <a:gdLst/>
              <a:ahLst/>
              <a:cxnLst/>
              <a:rect l="l" t="t" r="r" b="b"/>
              <a:pathLst>
                <a:path w="10141" h="7006" extrusionOk="0">
                  <a:moveTo>
                    <a:pt x="0" y="1"/>
                  </a:moveTo>
                  <a:lnTo>
                    <a:pt x="1168" y="7006"/>
                  </a:lnTo>
                  <a:lnTo>
                    <a:pt x="10141" y="7006"/>
                  </a:lnTo>
                  <a:lnTo>
                    <a:pt x="894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71"/>
            <p:cNvSpPr/>
            <p:nvPr/>
          </p:nvSpPr>
          <p:spPr>
            <a:xfrm>
              <a:off x="973425" y="3453000"/>
              <a:ext cx="253525" cy="175150"/>
            </a:xfrm>
            <a:custGeom>
              <a:avLst/>
              <a:gdLst/>
              <a:ahLst/>
              <a:cxnLst/>
              <a:rect l="l" t="t" r="r" b="b"/>
              <a:pathLst>
                <a:path w="10141" h="7006" extrusionOk="0">
                  <a:moveTo>
                    <a:pt x="0" y="0"/>
                  </a:moveTo>
                  <a:lnTo>
                    <a:pt x="1201" y="7005"/>
                  </a:lnTo>
                  <a:lnTo>
                    <a:pt x="10141" y="7005"/>
                  </a:lnTo>
                  <a:lnTo>
                    <a:pt x="897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71"/>
            <p:cNvSpPr/>
            <p:nvPr/>
          </p:nvSpPr>
          <p:spPr>
            <a:xfrm>
              <a:off x="743250" y="3672325"/>
              <a:ext cx="253550" cy="175150"/>
            </a:xfrm>
            <a:custGeom>
              <a:avLst/>
              <a:gdLst/>
              <a:ahLst/>
              <a:cxnLst/>
              <a:rect l="l" t="t" r="r" b="b"/>
              <a:pathLst>
                <a:path w="10142" h="7006" extrusionOk="0">
                  <a:moveTo>
                    <a:pt x="1" y="0"/>
                  </a:moveTo>
                  <a:lnTo>
                    <a:pt x="1168" y="7005"/>
                  </a:lnTo>
                  <a:lnTo>
                    <a:pt x="10141" y="7005"/>
                  </a:lnTo>
                  <a:lnTo>
                    <a:pt x="897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71"/>
            <p:cNvSpPr/>
            <p:nvPr/>
          </p:nvSpPr>
          <p:spPr>
            <a:xfrm>
              <a:off x="699050" y="1975000"/>
              <a:ext cx="404475" cy="394100"/>
            </a:xfrm>
            <a:custGeom>
              <a:avLst/>
              <a:gdLst/>
              <a:ahLst/>
              <a:cxnLst/>
              <a:rect l="l" t="t" r="r" b="b"/>
              <a:pathLst>
                <a:path w="16179" h="15764" extrusionOk="0">
                  <a:moveTo>
                    <a:pt x="7508" y="0"/>
                  </a:moveTo>
                  <a:cubicBezTo>
                    <a:pt x="4705" y="0"/>
                    <a:pt x="3837" y="1712"/>
                    <a:pt x="3837" y="1712"/>
                  </a:cubicBezTo>
                  <a:cubicBezTo>
                    <a:pt x="3837" y="1712"/>
                    <a:pt x="1" y="11253"/>
                    <a:pt x="1969" y="13921"/>
                  </a:cubicBezTo>
                  <a:cubicBezTo>
                    <a:pt x="3012" y="15353"/>
                    <a:pt x="4824" y="15764"/>
                    <a:pt x="6803" y="15764"/>
                  </a:cubicBezTo>
                  <a:cubicBezTo>
                    <a:pt x="8558" y="15764"/>
                    <a:pt x="10444" y="15441"/>
                    <a:pt x="12043" y="15222"/>
                  </a:cubicBezTo>
                  <a:cubicBezTo>
                    <a:pt x="15278" y="14755"/>
                    <a:pt x="16179" y="13654"/>
                    <a:pt x="16179" y="13654"/>
                  </a:cubicBezTo>
                  <a:lnTo>
                    <a:pt x="16179" y="13654"/>
                  </a:lnTo>
                  <a:cubicBezTo>
                    <a:pt x="16179" y="13654"/>
                    <a:pt x="15490" y="13856"/>
                    <a:pt x="14864" y="13856"/>
                  </a:cubicBezTo>
                  <a:cubicBezTo>
                    <a:pt x="14440" y="13856"/>
                    <a:pt x="14045" y="13764"/>
                    <a:pt x="13911" y="13454"/>
                  </a:cubicBezTo>
                  <a:cubicBezTo>
                    <a:pt x="13277" y="11920"/>
                    <a:pt x="14278" y="10085"/>
                    <a:pt x="14578" y="6883"/>
                  </a:cubicBezTo>
                  <a:cubicBezTo>
                    <a:pt x="14911" y="3680"/>
                    <a:pt x="13277" y="1012"/>
                    <a:pt x="9174" y="178"/>
                  </a:cubicBezTo>
                  <a:cubicBezTo>
                    <a:pt x="8555" y="53"/>
                    <a:pt x="8001" y="0"/>
                    <a:pt x="75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71"/>
            <p:cNvSpPr/>
            <p:nvPr/>
          </p:nvSpPr>
          <p:spPr>
            <a:xfrm>
              <a:off x="1280300" y="4462050"/>
              <a:ext cx="111775" cy="189325"/>
            </a:xfrm>
            <a:custGeom>
              <a:avLst/>
              <a:gdLst/>
              <a:ahLst/>
              <a:cxnLst/>
              <a:rect l="l" t="t" r="r" b="b"/>
              <a:pathLst>
                <a:path w="4471" h="7573" extrusionOk="0">
                  <a:moveTo>
                    <a:pt x="2869" y="0"/>
                  </a:moveTo>
                  <a:lnTo>
                    <a:pt x="1" y="1001"/>
                  </a:lnTo>
                  <a:lnTo>
                    <a:pt x="935" y="4170"/>
                  </a:lnTo>
                  <a:lnTo>
                    <a:pt x="1969" y="7572"/>
                  </a:lnTo>
                  <a:lnTo>
                    <a:pt x="4470" y="7139"/>
                  </a:lnTo>
                  <a:lnTo>
                    <a:pt x="3737" y="3770"/>
                  </a:lnTo>
                  <a:lnTo>
                    <a:pt x="28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1"/>
            <p:cNvSpPr/>
            <p:nvPr/>
          </p:nvSpPr>
          <p:spPr>
            <a:xfrm>
              <a:off x="1280300" y="4462875"/>
              <a:ext cx="93425" cy="105100"/>
            </a:xfrm>
            <a:custGeom>
              <a:avLst/>
              <a:gdLst/>
              <a:ahLst/>
              <a:cxnLst/>
              <a:rect l="l" t="t" r="r" b="b"/>
              <a:pathLst>
                <a:path w="3737" h="4204" extrusionOk="0">
                  <a:moveTo>
                    <a:pt x="2903" y="1"/>
                  </a:moveTo>
                  <a:lnTo>
                    <a:pt x="1" y="1001"/>
                  </a:lnTo>
                  <a:lnTo>
                    <a:pt x="935" y="4204"/>
                  </a:lnTo>
                  <a:lnTo>
                    <a:pt x="3737" y="3837"/>
                  </a:lnTo>
                  <a:lnTo>
                    <a:pt x="2903"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1"/>
            <p:cNvSpPr/>
            <p:nvPr/>
          </p:nvSpPr>
          <p:spPr>
            <a:xfrm>
              <a:off x="890025" y="4485400"/>
              <a:ext cx="83425" cy="183475"/>
            </a:xfrm>
            <a:custGeom>
              <a:avLst/>
              <a:gdLst/>
              <a:ahLst/>
              <a:cxnLst/>
              <a:rect l="l" t="t" r="r" b="b"/>
              <a:pathLst>
                <a:path w="3337" h="7339" extrusionOk="0">
                  <a:moveTo>
                    <a:pt x="3003" y="0"/>
                  </a:moveTo>
                  <a:lnTo>
                    <a:pt x="0" y="501"/>
                  </a:lnTo>
                  <a:lnTo>
                    <a:pt x="367" y="3770"/>
                  </a:lnTo>
                  <a:lnTo>
                    <a:pt x="768" y="7339"/>
                  </a:lnTo>
                  <a:lnTo>
                    <a:pt x="3336" y="7339"/>
                  </a:lnTo>
                  <a:lnTo>
                    <a:pt x="3169" y="3903"/>
                  </a:lnTo>
                  <a:lnTo>
                    <a:pt x="30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1"/>
            <p:cNvSpPr/>
            <p:nvPr/>
          </p:nvSpPr>
          <p:spPr>
            <a:xfrm>
              <a:off x="890025" y="4485400"/>
              <a:ext cx="79250" cy="97600"/>
            </a:xfrm>
            <a:custGeom>
              <a:avLst/>
              <a:gdLst/>
              <a:ahLst/>
              <a:cxnLst/>
              <a:rect l="l" t="t" r="r" b="b"/>
              <a:pathLst>
                <a:path w="3170" h="3904" extrusionOk="0">
                  <a:moveTo>
                    <a:pt x="3003" y="0"/>
                  </a:moveTo>
                  <a:lnTo>
                    <a:pt x="0" y="501"/>
                  </a:lnTo>
                  <a:lnTo>
                    <a:pt x="367" y="3803"/>
                  </a:lnTo>
                  <a:lnTo>
                    <a:pt x="3169" y="3903"/>
                  </a:lnTo>
                  <a:lnTo>
                    <a:pt x="3003"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1"/>
            <p:cNvSpPr/>
            <p:nvPr/>
          </p:nvSpPr>
          <p:spPr>
            <a:xfrm>
              <a:off x="624825" y="2885925"/>
              <a:ext cx="754750" cy="1644525"/>
            </a:xfrm>
            <a:custGeom>
              <a:avLst/>
              <a:gdLst/>
              <a:ahLst/>
              <a:cxnLst/>
              <a:rect l="l" t="t" r="r" b="b"/>
              <a:pathLst>
                <a:path w="30190" h="65781" extrusionOk="0">
                  <a:moveTo>
                    <a:pt x="19381" y="0"/>
                  </a:moveTo>
                  <a:lnTo>
                    <a:pt x="7206" y="2002"/>
                  </a:lnTo>
                  <a:cubicBezTo>
                    <a:pt x="7206" y="2002"/>
                    <a:pt x="1" y="17246"/>
                    <a:pt x="10175" y="65781"/>
                  </a:cubicBezTo>
                  <a:lnTo>
                    <a:pt x="14244" y="65781"/>
                  </a:lnTo>
                  <a:lnTo>
                    <a:pt x="14244" y="36159"/>
                  </a:lnTo>
                  <a:lnTo>
                    <a:pt x="14111" y="24885"/>
                  </a:lnTo>
                  <a:lnTo>
                    <a:pt x="14111" y="24885"/>
                  </a:lnTo>
                  <a:cubicBezTo>
                    <a:pt x="14778" y="27954"/>
                    <a:pt x="15712" y="31389"/>
                    <a:pt x="16846" y="35259"/>
                  </a:cubicBezTo>
                  <a:cubicBezTo>
                    <a:pt x="18948" y="42431"/>
                    <a:pt x="21883" y="55273"/>
                    <a:pt x="26053" y="65647"/>
                  </a:cubicBezTo>
                  <a:lnTo>
                    <a:pt x="30189" y="64913"/>
                  </a:lnTo>
                  <a:lnTo>
                    <a:pt x="25719" y="35492"/>
                  </a:lnTo>
                  <a:lnTo>
                    <a:pt x="20983" y="10875"/>
                  </a:lnTo>
                  <a:lnTo>
                    <a:pt x="20415" y="6838"/>
                  </a:lnTo>
                  <a:cubicBezTo>
                    <a:pt x="20215" y="4537"/>
                    <a:pt x="19882" y="2235"/>
                    <a:pt x="193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1"/>
            <p:cNvSpPr/>
            <p:nvPr/>
          </p:nvSpPr>
          <p:spPr>
            <a:xfrm>
              <a:off x="624825" y="2885925"/>
              <a:ext cx="754750" cy="1644525"/>
            </a:xfrm>
            <a:custGeom>
              <a:avLst/>
              <a:gdLst/>
              <a:ahLst/>
              <a:cxnLst/>
              <a:rect l="l" t="t" r="r" b="b"/>
              <a:pathLst>
                <a:path w="30190" h="65781" extrusionOk="0">
                  <a:moveTo>
                    <a:pt x="19381" y="0"/>
                  </a:moveTo>
                  <a:lnTo>
                    <a:pt x="7206" y="2002"/>
                  </a:lnTo>
                  <a:cubicBezTo>
                    <a:pt x="7206" y="2002"/>
                    <a:pt x="1" y="17246"/>
                    <a:pt x="10175" y="65781"/>
                  </a:cubicBezTo>
                  <a:lnTo>
                    <a:pt x="14244" y="65781"/>
                  </a:lnTo>
                  <a:lnTo>
                    <a:pt x="14244" y="36159"/>
                  </a:lnTo>
                  <a:lnTo>
                    <a:pt x="14111" y="24885"/>
                  </a:lnTo>
                  <a:lnTo>
                    <a:pt x="14111" y="24885"/>
                  </a:lnTo>
                  <a:cubicBezTo>
                    <a:pt x="14778" y="27954"/>
                    <a:pt x="15712" y="31389"/>
                    <a:pt x="16846" y="35259"/>
                  </a:cubicBezTo>
                  <a:cubicBezTo>
                    <a:pt x="18948" y="42431"/>
                    <a:pt x="21883" y="55273"/>
                    <a:pt x="26053" y="65647"/>
                  </a:cubicBezTo>
                  <a:lnTo>
                    <a:pt x="30189" y="64913"/>
                  </a:lnTo>
                  <a:lnTo>
                    <a:pt x="25719" y="35492"/>
                  </a:lnTo>
                  <a:lnTo>
                    <a:pt x="20983" y="10875"/>
                  </a:lnTo>
                  <a:lnTo>
                    <a:pt x="20415" y="6838"/>
                  </a:lnTo>
                  <a:cubicBezTo>
                    <a:pt x="20215" y="4537"/>
                    <a:pt x="19882" y="2235"/>
                    <a:pt x="19381"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1"/>
            <p:cNvSpPr/>
            <p:nvPr/>
          </p:nvSpPr>
          <p:spPr>
            <a:xfrm>
              <a:off x="1698925" y="2245300"/>
              <a:ext cx="260225" cy="156125"/>
            </a:xfrm>
            <a:custGeom>
              <a:avLst/>
              <a:gdLst/>
              <a:ahLst/>
              <a:cxnLst/>
              <a:rect l="l" t="t" r="r" b="b"/>
              <a:pathLst>
                <a:path w="10409" h="6245" extrusionOk="0">
                  <a:moveTo>
                    <a:pt x="7637" y="0"/>
                  </a:moveTo>
                  <a:cubicBezTo>
                    <a:pt x="7078" y="0"/>
                    <a:pt x="6603" y="27"/>
                    <a:pt x="6439" y="74"/>
                  </a:cubicBezTo>
                  <a:cubicBezTo>
                    <a:pt x="5938" y="240"/>
                    <a:pt x="5438" y="1208"/>
                    <a:pt x="5438" y="1208"/>
                  </a:cubicBezTo>
                  <a:lnTo>
                    <a:pt x="168" y="3576"/>
                  </a:lnTo>
                  <a:lnTo>
                    <a:pt x="1" y="6245"/>
                  </a:lnTo>
                  <a:lnTo>
                    <a:pt x="6039" y="2842"/>
                  </a:lnTo>
                  <a:cubicBezTo>
                    <a:pt x="6227" y="2950"/>
                    <a:pt x="7933" y="3231"/>
                    <a:pt x="8901" y="3231"/>
                  </a:cubicBezTo>
                  <a:cubicBezTo>
                    <a:pt x="9134" y="3231"/>
                    <a:pt x="9325" y="3215"/>
                    <a:pt x="9441" y="3176"/>
                  </a:cubicBezTo>
                  <a:cubicBezTo>
                    <a:pt x="10041" y="2942"/>
                    <a:pt x="10408" y="641"/>
                    <a:pt x="10141" y="307"/>
                  </a:cubicBezTo>
                  <a:cubicBezTo>
                    <a:pt x="9990" y="91"/>
                    <a:pt x="8671" y="0"/>
                    <a:pt x="763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1"/>
            <p:cNvSpPr/>
            <p:nvPr/>
          </p:nvSpPr>
          <p:spPr>
            <a:xfrm>
              <a:off x="979250" y="3237000"/>
              <a:ext cx="66750" cy="530400"/>
            </a:xfrm>
            <a:custGeom>
              <a:avLst/>
              <a:gdLst/>
              <a:ahLst/>
              <a:cxnLst/>
              <a:rect l="l" t="t" r="r" b="b"/>
              <a:pathLst>
                <a:path w="2670" h="21216" extrusionOk="0">
                  <a:moveTo>
                    <a:pt x="768" y="1"/>
                  </a:moveTo>
                  <a:cubicBezTo>
                    <a:pt x="301" y="3603"/>
                    <a:pt x="34" y="7206"/>
                    <a:pt x="1" y="10842"/>
                  </a:cubicBezTo>
                  <a:cubicBezTo>
                    <a:pt x="668" y="13911"/>
                    <a:pt x="1535" y="17346"/>
                    <a:pt x="2669" y="21216"/>
                  </a:cubicBezTo>
                  <a:cubicBezTo>
                    <a:pt x="2569" y="13977"/>
                    <a:pt x="768" y="1"/>
                    <a:pt x="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1"/>
            <p:cNvSpPr/>
            <p:nvPr/>
          </p:nvSpPr>
          <p:spPr>
            <a:xfrm>
              <a:off x="461375" y="3403625"/>
              <a:ext cx="320275" cy="231625"/>
            </a:xfrm>
            <a:custGeom>
              <a:avLst/>
              <a:gdLst/>
              <a:ahLst/>
              <a:cxnLst/>
              <a:rect l="l" t="t" r="r" b="b"/>
              <a:pathLst>
                <a:path w="12811" h="9265" extrusionOk="0">
                  <a:moveTo>
                    <a:pt x="10418" y="1"/>
                  </a:moveTo>
                  <a:cubicBezTo>
                    <a:pt x="10392" y="1"/>
                    <a:pt x="10367" y="3"/>
                    <a:pt x="10342" y="7"/>
                  </a:cubicBezTo>
                  <a:lnTo>
                    <a:pt x="368" y="2042"/>
                  </a:lnTo>
                  <a:cubicBezTo>
                    <a:pt x="134" y="2109"/>
                    <a:pt x="1" y="2342"/>
                    <a:pt x="68" y="2576"/>
                  </a:cubicBezTo>
                  <a:lnTo>
                    <a:pt x="2069" y="8980"/>
                  </a:lnTo>
                  <a:cubicBezTo>
                    <a:pt x="2124" y="9145"/>
                    <a:pt x="2269" y="9264"/>
                    <a:pt x="2430" y="9264"/>
                  </a:cubicBezTo>
                  <a:cubicBezTo>
                    <a:pt x="2465" y="9264"/>
                    <a:pt x="2501" y="9259"/>
                    <a:pt x="2536" y="9247"/>
                  </a:cubicBezTo>
                  <a:lnTo>
                    <a:pt x="12410" y="7346"/>
                  </a:lnTo>
                  <a:cubicBezTo>
                    <a:pt x="12643" y="7312"/>
                    <a:pt x="12810" y="7079"/>
                    <a:pt x="12743" y="6845"/>
                  </a:cubicBezTo>
                  <a:lnTo>
                    <a:pt x="10809" y="274"/>
                  </a:lnTo>
                  <a:cubicBezTo>
                    <a:pt x="10750" y="99"/>
                    <a:pt x="10590" y="1"/>
                    <a:pt x="104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1"/>
            <p:cNvSpPr/>
            <p:nvPr/>
          </p:nvSpPr>
          <p:spPr>
            <a:xfrm>
              <a:off x="461375" y="3403625"/>
              <a:ext cx="320275" cy="231625"/>
            </a:xfrm>
            <a:custGeom>
              <a:avLst/>
              <a:gdLst/>
              <a:ahLst/>
              <a:cxnLst/>
              <a:rect l="l" t="t" r="r" b="b"/>
              <a:pathLst>
                <a:path w="12811" h="9265" extrusionOk="0">
                  <a:moveTo>
                    <a:pt x="10418" y="1"/>
                  </a:moveTo>
                  <a:cubicBezTo>
                    <a:pt x="10392" y="1"/>
                    <a:pt x="10367" y="3"/>
                    <a:pt x="10342" y="7"/>
                  </a:cubicBezTo>
                  <a:lnTo>
                    <a:pt x="368" y="2042"/>
                  </a:lnTo>
                  <a:cubicBezTo>
                    <a:pt x="134" y="2109"/>
                    <a:pt x="1" y="2342"/>
                    <a:pt x="68" y="2576"/>
                  </a:cubicBezTo>
                  <a:lnTo>
                    <a:pt x="2069" y="8980"/>
                  </a:lnTo>
                  <a:cubicBezTo>
                    <a:pt x="2124" y="9145"/>
                    <a:pt x="2269" y="9264"/>
                    <a:pt x="2430" y="9264"/>
                  </a:cubicBezTo>
                  <a:cubicBezTo>
                    <a:pt x="2465" y="9264"/>
                    <a:pt x="2501" y="9259"/>
                    <a:pt x="2536" y="9247"/>
                  </a:cubicBezTo>
                  <a:lnTo>
                    <a:pt x="12410" y="7346"/>
                  </a:lnTo>
                  <a:cubicBezTo>
                    <a:pt x="12643" y="7312"/>
                    <a:pt x="12810" y="7079"/>
                    <a:pt x="12743" y="6845"/>
                  </a:cubicBezTo>
                  <a:lnTo>
                    <a:pt x="10809" y="274"/>
                  </a:lnTo>
                  <a:cubicBezTo>
                    <a:pt x="10750" y="99"/>
                    <a:pt x="10590" y="1"/>
                    <a:pt x="10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1"/>
            <p:cNvSpPr/>
            <p:nvPr/>
          </p:nvSpPr>
          <p:spPr>
            <a:xfrm>
              <a:off x="457225" y="3409500"/>
              <a:ext cx="319400" cy="232150"/>
            </a:xfrm>
            <a:custGeom>
              <a:avLst/>
              <a:gdLst/>
              <a:ahLst/>
              <a:cxnLst/>
              <a:rect l="l" t="t" r="r" b="b"/>
              <a:pathLst>
                <a:path w="12776" h="9286" extrusionOk="0">
                  <a:moveTo>
                    <a:pt x="10370" y="0"/>
                  </a:moveTo>
                  <a:cubicBezTo>
                    <a:pt x="10349" y="0"/>
                    <a:pt x="10328" y="2"/>
                    <a:pt x="10307" y="6"/>
                  </a:cubicBezTo>
                  <a:lnTo>
                    <a:pt x="367" y="2074"/>
                  </a:lnTo>
                  <a:cubicBezTo>
                    <a:pt x="134" y="2140"/>
                    <a:pt x="0" y="2374"/>
                    <a:pt x="67" y="2607"/>
                  </a:cubicBezTo>
                  <a:lnTo>
                    <a:pt x="2035" y="9012"/>
                  </a:lnTo>
                  <a:cubicBezTo>
                    <a:pt x="2093" y="9187"/>
                    <a:pt x="2253" y="9285"/>
                    <a:pt x="2426" y="9285"/>
                  </a:cubicBezTo>
                  <a:cubicBezTo>
                    <a:pt x="2451" y="9285"/>
                    <a:pt x="2476" y="9283"/>
                    <a:pt x="2502" y="9279"/>
                  </a:cubicBezTo>
                  <a:lnTo>
                    <a:pt x="12409" y="7377"/>
                  </a:lnTo>
                  <a:cubicBezTo>
                    <a:pt x="12642" y="7344"/>
                    <a:pt x="12776" y="7111"/>
                    <a:pt x="12743" y="6877"/>
                  </a:cubicBezTo>
                  <a:lnTo>
                    <a:pt x="10808" y="306"/>
                  </a:lnTo>
                  <a:cubicBezTo>
                    <a:pt x="10748" y="126"/>
                    <a:pt x="10554" y="0"/>
                    <a:pt x="1037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1"/>
            <p:cNvSpPr/>
            <p:nvPr/>
          </p:nvSpPr>
          <p:spPr>
            <a:xfrm>
              <a:off x="585050" y="3499850"/>
              <a:ext cx="56500" cy="49750"/>
            </a:xfrm>
            <a:custGeom>
              <a:avLst/>
              <a:gdLst/>
              <a:ahLst/>
              <a:cxnLst/>
              <a:rect l="l" t="t" r="r" b="b"/>
              <a:pathLst>
                <a:path w="2260" h="1990" extrusionOk="0">
                  <a:moveTo>
                    <a:pt x="1269" y="1"/>
                  </a:moveTo>
                  <a:cubicBezTo>
                    <a:pt x="946" y="1"/>
                    <a:pt x="622" y="150"/>
                    <a:pt x="424" y="461"/>
                  </a:cubicBezTo>
                  <a:cubicBezTo>
                    <a:pt x="1" y="1157"/>
                    <a:pt x="510" y="1990"/>
                    <a:pt x="1255" y="1990"/>
                  </a:cubicBezTo>
                  <a:cubicBezTo>
                    <a:pt x="1332" y="1990"/>
                    <a:pt x="1411" y="1981"/>
                    <a:pt x="1492" y="1962"/>
                  </a:cubicBezTo>
                  <a:cubicBezTo>
                    <a:pt x="1525" y="1962"/>
                    <a:pt x="1592" y="1929"/>
                    <a:pt x="1625" y="1929"/>
                  </a:cubicBezTo>
                  <a:cubicBezTo>
                    <a:pt x="1559" y="1462"/>
                    <a:pt x="1792" y="995"/>
                    <a:pt x="2259" y="828"/>
                  </a:cubicBezTo>
                  <a:cubicBezTo>
                    <a:pt x="2259" y="795"/>
                    <a:pt x="2259" y="795"/>
                    <a:pt x="2259" y="795"/>
                  </a:cubicBezTo>
                  <a:cubicBezTo>
                    <a:pt x="2144" y="276"/>
                    <a:pt x="1708" y="1"/>
                    <a:pt x="1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1"/>
            <p:cNvSpPr/>
            <p:nvPr/>
          </p:nvSpPr>
          <p:spPr>
            <a:xfrm>
              <a:off x="527275" y="3222000"/>
              <a:ext cx="125100" cy="275225"/>
            </a:xfrm>
            <a:custGeom>
              <a:avLst/>
              <a:gdLst/>
              <a:ahLst/>
              <a:cxnLst/>
              <a:rect l="l" t="t" r="r" b="b"/>
              <a:pathLst>
                <a:path w="5004" h="11009" extrusionOk="0">
                  <a:moveTo>
                    <a:pt x="0" y="0"/>
                  </a:moveTo>
                  <a:lnTo>
                    <a:pt x="2335" y="6471"/>
                  </a:lnTo>
                  <a:cubicBezTo>
                    <a:pt x="2168" y="6672"/>
                    <a:pt x="1301" y="9173"/>
                    <a:pt x="1434" y="9807"/>
                  </a:cubicBezTo>
                  <a:cubicBezTo>
                    <a:pt x="1523" y="10368"/>
                    <a:pt x="3286" y="11008"/>
                    <a:pt x="3943" y="11008"/>
                  </a:cubicBezTo>
                  <a:cubicBezTo>
                    <a:pt x="4028" y="11008"/>
                    <a:pt x="4094" y="10998"/>
                    <a:pt x="4136" y="10975"/>
                  </a:cubicBezTo>
                  <a:cubicBezTo>
                    <a:pt x="4470" y="10808"/>
                    <a:pt x="5004" y="7839"/>
                    <a:pt x="4970" y="7339"/>
                  </a:cubicBezTo>
                  <a:cubicBezTo>
                    <a:pt x="4904" y="6872"/>
                    <a:pt x="4036" y="6171"/>
                    <a:pt x="4036" y="6171"/>
                  </a:cubicBezTo>
                  <a:lnTo>
                    <a:pt x="2602" y="567"/>
                  </a:lnTo>
                  <a:lnTo>
                    <a:pt x="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1"/>
            <p:cNvSpPr/>
            <p:nvPr/>
          </p:nvSpPr>
          <p:spPr>
            <a:xfrm>
              <a:off x="704050" y="2394725"/>
              <a:ext cx="475375" cy="880300"/>
            </a:xfrm>
            <a:custGeom>
              <a:avLst/>
              <a:gdLst/>
              <a:ahLst/>
              <a:cxnLst/>
              <a:rect l="l" t="t" r="r" b="b"/>
              <a:pathLst>
                <a:path w="19015" h="35212" extrusionOk="0">
                  <a:moveTo>
                    <a:pt x="10742" y="1"/>
                  </a:moveTo>
                  <a:cubicBezTo>
                    <a:pt x="8840" y="68"/>
                    <a:pt x="7006" y="268"/>
                    <a:pt x="5138" y="601"/>
                  </a:cubicBezTo>
                  <a:cubicBezTo>
                    <a:pt x="3403" y="901"/>
                    <a:pt x="1669" y="1302"/>
                    <a:pt x="1" y="1835"/>
                  </a:cubicBezTo>
                  <a:cubicBezTo>
                    <a:pt x="268" y="2669"/>
                    <a:pt x="535" y="3403"/>
                    <a:pt x="768" y="4137"/>
                  </a:cubicBezTo>
                  <a:cubicBezTo>
                    <a:pt x="1068" y="5104"/>
                    <a:pt x="1368" y="5972"/>
                    <a:pt x="1602" y="6806"/>
                  </a:cubicBezTo>
                  <a:cubicBezTo>
                    <a:pt x="2069" y="8340"/>
                    <a:pt x="2436" y="9641"/>
                    <a:pt x="2736" y="10842"/>
                  </a:cubicBezTo>
                  <a:cubicBezTo>
                    <a:pt x="3503" y="13811"/>
                    <a:pt x="3970" y="16880"/>
                    <a:pt x="4104" y="19948"/>
                  </a:cubicBezTo>
                  <a:cubicBezTo>
                    <a:pt x="4104" y="19948"/>
                    <a:pt x="1035" y="27954"/>
                    <a:pt x="434" y="33825"/>
                  </a:cubicBezTo>
                  <a:cubicBezTo>
                    <a:pt x="434" y="33825"/>
                    <a:pt x="7093" y="35211"/>
                    <a:pt x="10769" y="35211"/>
                  </a:cubicBezTo>
                  <a:cubicBezTo>
                    <a:pt x="11166" y="35211"/>
                    <a:pt x="11528" y="35195"/>
                    <a:pt x="11843" y="35159"/>
                  </a:cubicBezTo>
                  <a:cubicBezTo>
                    <a:pt x="14311" y="34792"/>
                    <a:pt x="16746" y="34125"/>
                    <a:pt x="19014" y="33125"/>
                  </a:cubicBezTo>
                  <a:lnTo>
                    <a:pt x="16513" y="18914"/>
                  </a:lnTo>
                  <a:cubicBezTo>
                    <a:pt x="17013" y="10141"/>
                    <a:pt x="16779" y="5338"/>
                    <a:pt x="16579" y="2936"/>
                  </a:cubicBezTo>
                  <a:cubicBezTo>
                    <a:pt x="16312" y="368"/>
                    <a:pt x="15946" y="268"/>
                    <a:pt x="15946" y="268"/>
                  </a:cubicBezTo>
                  <a:cubicBezTo>
                    <a:pt x="15946" y="268"/>
                    <a:pt x="13144" y="1"/>
                    <a:pt x="10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1"/>
            <p:cNvSpPr/>
            <p:nvPr/>
          </p:nvSpPr>
          <p:spPr>
            <a:xfrm>
              <a:off x="845825" y="2295500"/>
              <a:ext cx="178475" cy="229350"/>
            </a:xfrm>
            <a:custGeom>
              <a:avLst/>
              <a:gdLst/>
              <a:ahLst/>
              <a:cxnLst/>
              <a:rect l="l" t="t" r="r" b="b"/>
              <a:pathLst>
                <a:path w="7139" h="9174" extrusionOk="0">
                  <a:moveTo>
                    <a:pt x="367" y="0"/>
                  </a:moveTo>
                  <a:cubicBezTo>
                    <a:pt x="367" y="0"/>
                    <a:pt x="1635" y="2502"/>
                    <a:pt x="601" y="4337"/>
                  </a:cubicBezTo>
                  <a:cubicBezTo>
                    <a:pt x="234" y="4504"/>
                    <a:pt x="1" y="4704"/>
                    <a:pt x="34" y="5004"/>
                  </a:cubicBezTo>
                  <a:cubicBezTo>
                    <a:pt x="334" y="7139"/>
                    <a:pt x="4904" y="9174"/>
                    <a:pt x="4904" y="9174"/>
                  </a:cubicBezTo>
                  <a:cubicBezTo>
                    <a:pt x="4904" y="9174"/>
                    <a:pt x="7139" y="5704"/>
                    <a:pt x="4904" y="4504"/>
                  </a:cubicBezTo>
                  <a:cubicBezTo>
                    <a:pt x="4804" y="4437"/>
                    <a:pt x="4671" y="4370"/>
                    <a:pt x="4537" y="4337"/>
                  </a:cubicBezTo>
                  <a:cubicBezTo>
                    <a:pt x="4270" y="4103"/>
                    <a:pt x="3903" y="3570"/>
                    <a:pt x="3937" y="2235"/>
                  </a:cubicBezTo>
                  <a:cubicBezTo>
                    <a:pt x="3937" y="1735"/>
                    <a:pt x="3970" y="1201"/>
                    <a:pt x="4070" y="701"/>
                  </a:cubicBezTo>
                  <a:lnTo>
                    <a:pt x="36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1"/>
            <p:cNvSpPr/>
            <p:nvPr/>
          </p:nvSpPr>
          <p:spPr>
            <a:xfrm>
              <a:off x="855000" y="2295500"/>
              <a:ext cx="92600" cy="55900"/>
            </a:xfrm>
            <a:custGeom>
              <a:avLst/>
              <a:gdLst/>
              <a:ahLst/>
              <a:cxnLst/>
              <a:rect l="l" t="t" r="r" b="b"/>
              <a:pathLst>
                <a:path w="3704" h="2236" extrusionOk="0">
                  <a:moveTo>
                    <a:pt x="0" y="0"/>
                  </a:moveTo>
                  <a:cubicBezTo>
                    <a:pt x="0" y="0"/>
                    <a:pt x="1068" y="2235"/>
                    <a:pt x="3570" y="2235"/>
                  </a:cubicBezTo>
                  <a:cubicBezTo>
                    <a:pt x="3570" y="1702"/>
                    <a:pt x="3603" y="1201"/>
                    <a:pt x="3703" y="667"/>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1"/>
            <p:cNvSpPr/>
            <p:nvPr/>
          </p:nvSpPr>
          <p:spPr>
            <a:xfrm>
              <a:off x="763275" y="2054200"/>
              <a:ext cx="263950" cy="282850"/>
            </a:xfrm>
            <a:custGeom>
              <a:avLst/>
              <a:gdLst/>
              <a:ahLst/>
              <a:cxnLst/>
              <a:rect l="l" t="t" r="r" b="b"/>
              <a:pathLst>
                <a:path w="10558" h="11314" extrusionOk="0">
                  <a:moveTo>
                    <a:pt x="5762" y="1"/>
                  </a:moveTo>
                  <a:cubicBezTo>
                    <a:pt x="5625" y="1"/>
                    <a:pt x="5483" y="4"/>
                    <a:pt x="5337" y="12"/>
                  </a:cubicBezTo>
                  <a:cubicBezTo>
                    <a:pt x="0" y="312"/>
                    <a:pt x="267" y="10319"/>
                    <a:pt x="5771" y="11220"/>
                  </a:cubicBezTo>
                  <a:cubicBezTo>
                    <a:pt x="6157" y="11283"/>
                    <a:pt x="6513" y="11314"/>
                    <a:pt x="6841" y="11314"/>
                  </a:cubicBezTo>
                  <a:cubicBezTo>
                    <a:pt x="9974" y="11314"/>
                    <a:pt x="10557" y="8526"/>
                    <a:pt x="10074" y="4782"/>
                  </a:cubicBezTo>
                  <a:cubicBezTo>
                    <a:pt x="9692" y="1662"/>
                    <a:pt x="8641" y="1"/>
                    <a:pt x="576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1"/>
            <p:cNvSpPr/>
            <p:nvPr/>
          </p:nvSpPr>
          <p:spPr>
            <a:xfrm>
              <a:off x="963400" y="2172075"/>
              <a:ext cx="25050" cy="42650"/>
            </a:xfrm>
            <a:custGeom>
              <a:avLst/>
              <a:gdLst/>
              <a:ahLst/>
              <a:cxnLst/>
              <a:rect l="l" t="t" r="r" b="b"/>
              <a:pathLst>
                <a:path w="1002" h="1706" extrusionOk="0">
                  <a:moveTo>
                    <a:pt x="1" y="0"/>
                  </a:moveTo>
                  <a:lnTo>
                    <a:pt x="168" y="1702"/>
                  </a:lnTo>
                  <a:cubicBezTo>
                    <a:pt x="196" y="1704"/>
                    <a:pt x="224" y="1706"/>
                    <a:pt x="252" y="1706"/>
                  </a:cubicBezTo>
                  <a:cubicBezTo>
                    <a:pt x="552" y="1706"/>
                    <a:pt x="818" y="1546"/>
                    <a:pt x="1002" y="1301"/>
                  </a:cubicBezTo>
                  <a:cubicBezTo>
                    <a:pt x="601" y="901"/>
                    <a:pt x="268" y="467"/>
                    <a:pt x="1"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1"/>
            <p:cNvSpPr/>
            <p:nvPr/>
          </p:nvSpPr>
          <p:spPr>
            <a:xfrm>
              <a:off x="897525" y="2157075"/>
              <a:ext cx="15875" cy="24200"/>
            </a:xfrm>
            <a:custGeom>
              <a:avLst/>
              <a:gdLst/>
              <a:ahLst/>
              <a:cxnLst/>
              <a:rect l="l" t="t" r="r" b="b"/>
              <a:pathLst>
                <a:path w="635" h="968" extrusionOk="0">
                  <a:moveTo>
                    <a:pt x="301" y="0"/>
                  </a:moveTo>
                  <a:cubicBezTo>
                    <a:pt x="134" y="33"/>
                    <a:pt x="1" y="267"/>
                    <a:pt x="1" y="500"/>
                  </a:cubicBezTo>
                  <a:cubicBezTo>
                    <a:pt x="34" y="767"/>
                    <a:pt x="201" y="967"/>
                    <a:pt x="368" y="967"/>
                  </a:cubicBezTo>
                  <a:cubicBezTo>
                    <a:pt x="534" y="967"/>
                    <a:pt x="634" y="734"/>
                    <a:pt x="634" y="467"/>
                  </a:cubicBezTo>
                  <a:cubicBezTo>
                    <a:pt x="634" y="200"/>
                    <a:pt x="468" y="0"/>
                    <a:pt x="3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1"/>
            <p:cNvSpPr/>
            <p:nvPr/>
          </p:nvSpPr>
          <p:spPr>
            <a:xfrm>
              <a:off x="903375" y="2151225"/>
              <a:ext cx="13350" cy="8250"/>
            </a:xfrm>
            <a:custGeom>
              <a:avLst/>
              <a:gdLst/>
              <a:ahLst/>
              <a:cxnLst/>
              <a:rect l="l" t="t" r="r" b="b"/>
              <a:pathLst>
                <a:path w="534" h="330" extrusionOk="0">
                  <a:moveTo>
                    <a:pt x="534" y="1"/>
                  </a:moveTo>
                  <a:lnTo>
                    <a:pt x="0" y="267"/>
                  </a:lnTo>
                  <a:cubicBezTo>
                    <a:pt x="57" y="312"/>
                    <a:pt x="111" y="329"/>
                    <a:pt x="162" y="329"/>
                  </a:cubicBezTo>
                  <a:cubicBezTo>
                    <a:pt x="380" y="329"/>
                    <a:pt x="534" y="1"/>
                    <a:pt x="5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1"/>
            <p:cNvSpPr/>
            <p:nvPr/>
          </p:nvSpPr>
          <p:spPr>
            <a:xfrm>
              <a:off x="979250" y="2149475"/>
              <a:ext cx="15875" cy="23550"/>
            </a:xfrm>
            <a:custGeom>
              <a:avLst/>
              <a:gdLst/>
              <a:ahLst/>
              <a:cxnLst/>
              <a:rect l="l" t="t" r="r" b="b"/>
              <a:pathLst>
                <a:path w="635" h="942" extrusionOk="0">
                  <a:moveTo>
                    <a:pt x="333" y="1"/>
                  </a:moveTo>
                  <a:cubicBezTo>
                    <a:pt x="322" y="1"/>
                    <a:pt x="312" y="2"/>
                    <a:pt x="301" y="4"/>
                  </a:cubicBezTo>
                  <a:cubicBezTo>
                    <a:pt x="101" y="4"/>
                    <a:pt x="1" y="237"/>
                    <a:pt x="1" y="504"/>
                  </a:cubicBezTo>
                  <a:cubicBezTo>
                    <a:pt x="32" y="751"/>
                    <a:pt x="177" y="941"/>
                    <a:pt x="331" y="941"/>
                  </a:cubicBezTo>
                  <a:cubicBezTo>
                    <a:pt x="343" y="941"/>
                    <a:pt x="355" y="940"/>
                    <a:pt x="368" y="938"/>
                  </a:cubicBezTo>
                  <a:cubicBezTo>
                    <a:pt x="534" y="938"/>
                    <a:pt x="634" y="704"/>
                    <a:pt x="634" y="437"/>
                  </a:cubicBezTo>
                  <a:cubicBezTo>
                    <a:pt x="634" y="219"/>
                    <a:pt x="489" y="1"/>
                    <a:pt x="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1"/>
            <p:cNvSpPr/>
            <p:nvPr/>
          </p:nvSpPr>
          <p:spPr>
            <a:xfrm>
              <a:off x="985100" y="2142875"/>
              <a:ext cx="13350" cy="8575"/>
            </a:xfrm>
            <a:custGeom>
              <a:avLst/>
              <a:gdLst/>
              <a:ahLst/>
              <a:cxnLst/>
              <a:rect l="l" t="t" r="r" b="b"/>
              <a:pathLst>
                <a:path w="534" h="343" extrusionOk="0">
                  <a:moveTo>
                    <a:pt x="534" y="1"/>
                  </a:moveTo>
                  <a:lnTo>
                    <a:pt x="0" y="268"/>
                  </a:lnTo>
                  <a:cubicBezTo>
                    <a:pt x="60" y="321"/>
                    <a:pt x="118" y="343"/>
                    <a:pt x="171" y="343"/>
                  </a:cubicBezTo>
                  <a:cubicBezTo>
                    <a:pt x="384" y="343"/>
                    <a:pt x="534" y="1"/>
                    <a:pt x="5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1"/>
            <p:cNvSpPr/>
            <p:nvPr/>
          </p:nvSpPr>
          <p:spPr>
            <a:xfrm>
              <a:off x="871675" y="2109450"/>
              <a:ext cx="42550" cy="21775"/>
            </a:xfrm>
            <a:custGeom>
              <a:avLst/>
              <a:gdLst/>
              <a:ahLst/>
              <a:cxnLst/>
              <a:rect l="l" t="t" r="r" b="b"/>
              <a:pathLst>
                <a:path w="1702" h="871" extrusionOk="0">
                  <a:moveTo>
                    <a:pt x="1456" y="1"/>
                  </a:moveTo>
                  <a:cubicBezTo>
                    <a:pt x="901" y="1"/>
                    <a:pt x="409" y="231"/>
                    <a:pt x="34" y="637"/>
                  </a:cubicBezTo>
                  <a:cubicBezTo>
                    <a:pt x="1" y="704"/>
                    <a:pt x="1" y="771"/>
                    <a:pt x="67" y="838"/>
                  </a:cubicBezTo>
                  <a:cubicBezTo>
                    <a:pt x="101" y="838"/>
                    <a:pt x="134" y="871"/>
                    <a:pt x="167" y="871"/>
                  </a:cubicBezTo>
                  <a:cubicBezTo>
                    <a:pt x="201" y="871"/>
                    <a:pt x="267" y="838"/>
                    <a:pt x="267" y="804"/>
                  </a:cubicBezTo>
                  <a:cubicBezTo>
                    <a:pt x="573" y="468"/>
                    <a:pt x="991" y="300"/>
                    <a:pt x="1418" y="300"/>
                  </a:cubicBezTo>
                  <a:cubicBezTo>
                    <a:pt x="1457" y="300"/>
                    <a:pt x="1496" y="301"/>
                    <a:pt x="1535" y="304"/>
                  </a:cubicBezTo>
                  <a:cubicBezTo>
                    <a:pt x="1602" y="304"/>
                    <a:pt x="1668" y="237"/>
                    <a:pt x="1668" y="170"/>
                  </a:cubicBezTo>
                  <a:cubicBezTo>
                    <a:pt x="1702" y="70"/>
                    <a:pt x="1635" y="4"/>
                    <a:pt x="1568" y="4"/>
                  </a:cubicBezTo>
                  <a:cubicBezTo>
                    <a:pt x="1531" y="2"/>
                    <a:pt x="1493" y="1"/>
                    <a:pt x="14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1"/>
            <p:cNvSpPr/>
            <p:nvPr/>
          </p:nvSpPr>
          <p:spPr>
            <a:xfrm>
              <a:off x="963400" y="2101650"/>
              <a:ext cx="41500" cy="13825"/>
            </a:xfrm>
            <a:custGeom>
              <a:avLst/>
              <a:gdLst/>
              <a:ahLst/>
              <a:cxnLst/>
              <a:rect l="l" t="t" r="r" b="b"/>
              <a:pathLst>
                <a:path w="1660" h="553" extrusionOk="0">
                  <a:moveTo>
                    <a:pt x="616" y="1"/>
                  </a:moveTo>
                  <a:cubicBezTo>
                    <a:pt x="453" y="1"/>
                    <a:pt x="290" y="27"/>
                    <a:pt x="134" y="82"/>
                  </a:cubicBezTo>
                  <a:cubicBezTo>
                    <a:pt x="68" y="116"/>
                    <a:pt x="1" y="216"/>
                    <a:pt x="34" y="282"/>
                  </a:cubicBezTo>
                  <a:cubicBezTo>
                    <a:pt x="59" y="331"/>
                    <a:pt x="119" y="362"/>
                    <a:pt x="175" y="362"/>
                  </a:cubicBezTo>
                  <a:cubicBezTo>
                    <a:pt x="196" y="362"/>
                    <a:pt x="216" y="358"/>
                    <a:pt x="234" y="349"/>
                  </a:cubicBezTo>
                  <a:cubicBezTo>
                    <a:pt x="354" y="319"/>
                    <a:pt x="478" y="304"/>
                    <a:pt x="600" y="304"/>
                  </a:cubicBezTo>
                  <a:cubicBezTo>
                    <a:pt x="886" y="304"/>
                    <a:pt x="1168" y="386"/>
                    <a:pt x="1402" y="549"/>
                  </a:cubicBezTo>
                  <a:lnTo>
                    <a:pt x="1469" y="549"/>
                  </a:lnTo>
                  <a:cubicBezTo>
                    <a:pt x="1480" y="551"/>
                    <a:pt x="1490" y="552"/>
                    <a:pt x="1500" y="552"/>
                  </a:cubicBezTo>
                  <a:cubicBezTo>
                    <a:pt x="1639" y="552"/>
                    <a:pt x="1660" y="345"/>
                    <a:pt x="1535" y="282"/>
                  </a:cubicBezTo>
                  <a:cubicBezTo>
                    <a:pt x="1268" y="104"/>
                    <a:pt x="942" y="1"/>
                    <a:pt x="6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1"/>
            <p:cNvSpPr/>
            <p:nvPr/>
          </p:nvSpPr>
          <p:spPr>
            <a:xfrm>
              <a:off x="745750" y="2023550"/>
              <a:ext cx="275850" cy="261975"/>
            </a:xfrm>
            <a:custGeom>
              <a:avLst/>
              <a:gdLst/>
              <a:ahLst/>
              <a:cxnLst/>
              <a:rect l="l" t="t" r="r" b="b"/>
              <a:pathLst>
                <a:path w="11034" h="10479" extrusionOk="0">
                  <a:moveTo>
                    <a:pt x="5738" y="0"/>
                  </a:moveTo>
                  <a:cubicBezTo>
                    <a:pt x="5661" y="0"/>
                    <a:pt x="5583" y="1"/>
                    <a:pt x="5505" y="4"/>
                  </a:cubicBezTo>
                  <a:cubicBezTo>
                    <a:pt x="1" y="171"/>
                    <a:pt x="468" y="8243"/>
                    <a:pt x="3436" y="10478"/>
                  </a:cubicBezTo>
                  <a:cubicBezTo>
                    <a:pt x="3436" y="10478"/>
                    <a:pt x="2002" y="8543"/>
                    <a:pt x="2836" y="6842"/>
                  </a:cubicBezTo>
                  <a:cubicBezTo>
                    <a:pt x="2836" y="6842"/>
                    <a:pt x="4204" y="4140"/>
                    <a:pt x="3837" y="2105"/>
                  </a:cubicBezTo>
                  <a:cubicBezTo>
                    <a:pt x="3837" y="2105"/>
                    <a:pt x="5256" y="1438"/>
                    <a:pt x="6813" y="1438"/>
                  </a:cubicBezTo>
                  <a:cubicBezTo>
                    <a:pt x="8520" y="1438"/>
                    <a:pt x="10393" y="2241"/>
                    <a:pt x="10742" y="5608"/>
                  </a:cubicBezTo>
                  <a:cubicBezTo>
                    <a:pt x="10742" y="5608"/>
                    <a:pt x="11033" y="0"/>
                    <a:pt x="5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1"/>
            <p:cNvSpPr/>
            <p:nvPr/>
          </p:nvSpPr>
          <p:spPr>
            <a:xfrm>
              <a:off x="756600" y="2180100"/>
              <a:ext cx="76475" cy="64750"/>
            </a:xfrm>
            <a:custGeom>
              <a:avLst/>
              <a:gdLst/>
              <a:ahLst/>
              <a:cxnLst/>
              <a:rect l="l" t="t" r="r" b="b"/>
              <a:pathLst>
                <a:path w="3059" h="2590" extrusionOk="0">
                  <a:moveTo>
                    <a:pt x="1553" y="1"/>
                  </a:moveTo>
                  <a:cubicBezTo>
                    <a:pt x="1492" y="1"/>
                    <a:pt x="1430" y="5"/>
                    <a:pt x="1368" y="13"/>
                  </a:cubicBezTo>
                  <a:cubicBezTo>
                    <a:pt x="367" y="180"/>
                    <a:pt x="0" y="2248"/>
                    <a:pt x="2502" y="2582"/>
                  </a:cubicBezTo>
                  <a:cubicBezTo>
                    <a:pt x="2532" y="2587"/>
                    <a:pt x="2560" y="2590"/>
                    <a:pt x="2587" y="2590"/>
                  </a:cubicBezTo>
                  <a:cubicBezTo>
                    <a:pt x="2899" y="2590"/>
                    <a:pt x="3058" y="2226"/>
                    <a:pt x="2936" y="1214"/>
                  </a:cubicBezTo>
                  <a:cubicBezTo>
                    <a:pt x="2844" y="509"/>
                    <a:pt x="2245" y="1"/>
                    <a:pt x="155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1"/>
            <p:cNvSpPr/>
            <p:nvPr/>
          </p:nvSpPr>
          <p:spPr>
            <a:xfrm>
              <a:off x="899975" y="2239350"/>
              <a:ext cx="54950" cy="26200"/>
            </a:xfrm>
            <a:custGeom>
              <a:avLst/>
              <a:gdLst/>
              <a:ahLst/>
              <a:cxnLst/>
              <a:rect l="l" t="t" r="r" b="b"/>
              <a:pathLst>
                <a:path w="2198" h="1048" extrusionOk="0">
                  <a:moveTo>
                    <a:pt x="204" y="1"/>
                  </a:moveTo>
                  <a:cubicBezTo>
                    <a:pt x="95" y="1"/>
                    <a:pt x="0" y="142"/>
                    <a:pt x="103" y="245"/>
                  </a:cubicBezTo>
                  <a:cubicBezTo>
                    <a:pt x="603" y="745"/>
                    <a:pt x="1237" y="1012"/>
                    <a:pt x="1937" y="1045"/>
                  </a:cubicBezTo>
                  <a:lnTo>
                    <a:pt x="2038" y="1045"/>
                  </a:lnTo>
                  <a:cubicBezTo>
                    <a:pt x="2045" y="1047"/>
                    <a:pt x="2052" y="1048"/>
                    <a:pt x="2058" y="1048"/>
                  </a:cubicBezTo>
                  <a:cubicBezTo>
                    <a:pt x="2197" y="1048"/>
                    <a:pt x="2197" y="743"/>
                    <a:pt x="2058" y="743"/>
                  </a:cubicBezTo>
                  <a:cubicBezTo>
                    <a:pt x="2052" y="743"/>
                    <a:pt x="2045" y="744"/>
                    <a:pt x="2038" y="745"/>
                  </a:cubicBezTo>
                  <a:cubicBezTo>
                    <a:pt x="1404" y="745"/>
                    <a:pt x="770" y="512"/>
                    <a:pt x="303" y="45"/>
                  </a:cubicBezTo>
                  <a:cubicBezTo>
                    <a:pt x="272" y="14"/>
                    <a:pt x="237"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1"/>
            <p:cNvSpPr/>
            <p:nvPr/>
          </p:nvSpPr>
          <p:spPr>
            <a:xfrm>
              <a:off x="654025" y="1994225"/>
              <a:ext cx="231025" cy="373850"/>
            </a:xfrm>
            <a:custGeom>
              <a:avLst/>
              <a:gdLst/>
              <a:ahLst/>
              <a:cxnLst/>
              <a:rect l="l" t="t" r="r" b="b"/>
              <a:pathLst>
                <a:path w="9241" h="14954" extrusionOk="0">
                  <a:moveTo>
                    <a:pt x="6176" y="0"/>
                  </a:moveTo>
                  <a:cubicBezTo>
                    <a:pt x="5307" y="0"/>
                    <a:pt x="4395" y="305"/>
                    <a:pt x="3770" y="943"/>
                  </a:cubicBezTo>
                  <a:cubicBezTo>
                    <a:pt x="2102" y="2611"/>
                    <a:pt x="3169" y="4179"/>
                    <a:pt x="2836" y="6514"/>
                  </a:cubicBezTo>
                  <a:cubicBezTo>
                    <a:pt x="2502" y="8849"/>
                    <a:pt x="0" y="10317"/>
                    <a:pt x="2002" y="12852"/>
                  </a:cubicBezTo>
                  <a:cubicBezTo>
                    <a:pt x="3369" y="14586"/>
                    <a:pt x="6305" y="14953"/>
                    <a:pt x="6305" y="14953"/>
                  </a:cubicBezTo>
                  <a:cubicBezTo>
                    <a:pt x="4604" y="14520"/>
                    <a:pt x="2869" y="10250"/>
                    <a:pt x="6038" y="7481"/>
                  </a:cubicBezTo>
                  <a:cubicBezTo>
                    <a:pt x="9240" y="4679"/>
                    <a:pt x="8640" y="2411"/>
                    <a:pt x="8640" y="2411"/>
                  </a:cubicBezTo>
                  <a:cubicBezTo>
                    <a:pt x="8953" y="847"/>
                    <a:pt x="7624" y="0"/>
                    <a:pt x="6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1"/>
            <p:cNvSpPr/>
            <p:nvPr/>
          </p:nvSpPr>
          <p:spPr>
            <a:xfrm>
              <a:off x="762425" y="2042475"/>
              <a:ext cx="119275" cy="162150"/>
            </a:xfrm>
            <a:custGeom>
              <a:avLst/>
              <a:gdLst/>
              <a:ahLst/>
              <a:cxnLst/>
              <a:rect l="l" t="t" r="r" b="b"/>
              <a:pathLst>
                <a:path w="4771" h="6486" extrusionOk="0">
                  <a:moveTo>
                    <a:pt x="4337" y="1"/>
                  </a:moveTo>
                  <a:cubicBezTo>
                    <a:pt x="4324" y="1"/>
                    <a:pt x="4313" y="5"/>
                    <a:pt x="4304" y="14"/>
                  </a:cubicBezTo>
                  <a:cubicBezTo>
                    <a:pt x="4237" y="47"/>
                    <a:pt x="4204" y="114"/>
                    <a:pt x="4237" y="147"/>
                  </a:cubicBezTo>
                  <a:cubicBezTo>
                    <a:pt x="4537" y="1081"/>
                    <a:pt x="4471" y="2082"/>
                    <a:pt x="4104" y="2983"/>
                  </a:cubicBezTo>
                  <a:cubicBezTo>
                    <a:pt x="3503" y="4384"/>
                    <a:pt x="2169" y="5485"/>
                    <a:pt x="68" y="6285"/>
                  </a:cubicBezTo>
                  <a:cubicBezTo>
                    <a:pt x="1" y="6285"/>
                    <a:pt x="1" y="6352"/>
                    <a:pt x="1" y="6419"/>
                  </a:cubicBezTo>
                  <a:cubicBezTo>
                    <a:pt x="34" y="6452"/>
                    <a:pt x="68" y="6452"/>
                    <a:pt x="101" y="6485"/>
                  </a:cubicBezTo>
                  <a:lnTo>
                    <a:pt x="134" y="6452"/>
                  </a:lnTo>
                  <a:cubicBezTo>
                    <a:pt x="2269" y="5651"/>
                    <a:pt x="3637" y="4517"/>
                    <a:pt x="4271" y="3083"/>
                  </a:cubicBezTo>
                  <a:cubicBezTo>
                    <a:pt x="4704" y="2116"/>
                    <a:pt x="4771" y="1048"/>
                    <a:pt x="4437" y="81"/>
                  </a:cubicBezTo>
                  <a:cubicBezTo>
                    <a:pt x="4413" y="32"/>
                    <a:pt x="4371" y="1"/>
                    <a:pt x="4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1"/>
            <p:cNvSpPr/>
            <p:nvPr/>
          </p:nvSpPr>
          <p:spPr>
            <a:xfrm>
              <a:off x="704050" y="2418075"/>
              <a:ext cx="202675" cy="640500"/>
            </a:xfrm>
            <a:custGeom>
              <a:avLst/>
              <a:gdLst/>
              <a:ahLst/>
              <a:cxnLst/>
              <a:rect l="l" t="t" r="r" b="b"/>
              <a:pathLst>
                <a:path w="8107" h="25620" extrusionOk="0">
                  <a:moveTo>
                    <a:pt x="3370" y="1"/>
                  </a:moveTo>
                  <a:lnTo>
                    <a:pt x="1" y="901"/>
                  </a:lnTo>
                  <a:lnTo>
                    <a:pt x="2936" y="18214"/>
                  </a:lnTo>
                  <a:lnTo>
                    <a:pt x="1569" y="25619"/>
                  </a:lnTo>
                  <a:cubicBezTo>
                    <a:pt x="1569" y="25619"/>
                    <a:pt x="8073" y="20415"/>
                    <a:pt x="8107" y="14044"/>
                  </a:cubicBezTo>
                  <a:cubicBezTo>
                    <a:pt x="8107" y="7673"/>
                    <a:pt x="3370" y="1"/>
                    <a:pt x="3370"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1"/>
            <p:cNvSpPr/>
            <p:nvPr/>
          </p:nvSpPr>
          <p:spPr>
            <a:xfrm>
              <a:off x="1035950" y="2394725"/>
              <a:ext cx="123450" cy="652175"/>
            </a:xfrm>
            <a:custGeom>
              <a:avLst/>
              <a:gdLst/>
              <a:ahLst/>
              <a:cxnLst/>
              <a:rect l="l" t="t" r="r" b="b"/>
              <a:pathLst>
                <a:path w="4938" h="26087" extrusionOk="0">
                  <a:moveTo>
                    <a:pt x="1002" y="1"/>
                  </a:moveTo>
                  <a:cubicBezTo>
                    <a:pt x="1002" y="1"/>
                    <a:pt x="1" y="11209"/>
                    <a:pt x="701" y="15012"/>
                  </a:cubicBezTo>
                  <a:cubicBezTo>
                    <a:pt x="1402" y="18781"/>
                    <a:pt x="4938" y="26086"/>
                    <a:pt x="4938" y="26086"/>
                  </a:cubicBezTo>
                  <a:lnTo>
                    <a:pt x="3704" y="18180"/>
                  </a:lnTo>
                  <a:cubicBezTo>
                    <a:pt x="3704" y="18180"/>
                    <a:pt x="4604" y="6972"/>
                    <a:pt x="2870" y="234"/>
                  </a:cubicBezTo>
                  <a:lnTo>
                    <a:pt x="1002"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1"/>
            <p:cNvSpPr/>
            <p:nvPr/>
          </p:nvSpPr>
          <p:spPr>
            <a:xfrm>
              <a:off x="1107675" y="2291325"/>
              <a:ext cx="719700" cy="277025"/>
            </a:xfrm>
            <a:custGeom>
              <a:avLst/>
              <a:gdLst/>
              <a:ahLst/>
              <a:cxnLst/>
              <a:rect l="l" t="t" r="r" b="b"/>
              <a:pathLst>
                <a:path w="28788" h="11081" extrusionOk="0">
                  <a:moveTo>
                    <a:pt x="27153" y="1"/>
                  </a:moveTo>
                  <a:cubicBezTo>
                    <a:pt x="27153" y="1"/>
                    <a:pt x="14578" y="5838"/>
                    <a:pt x="12943" y="5838"/>
                  </a:cubicBezTo>
                  <a:cubicBezTo>
                    <a:pt x="11275" y="5838"/>
                    <a:pt x="1" y="4370"/>
                    <a:pt x="1" y="4370"/>
                  </a:cubicBezTo>
                  <a:lnTo>
                    <a:pt x="1" y="11075"/>
                  </a:lnTo>
                  <a:cubicBezTo>
                    <a:pt x="1" y="11075"/>
                    <a:pt x="567" y="11081"/>
                    <a:pt x="1485" y="11081"/>
                  </a:cubicBezTo>
                  <a:cubicBezTo>
                    <a:pt x="4392" y="11081"/>
                    <a:pt x="10818" y="11023"/>
                    <a:pt x="13911" y="10541"/>
                  </a:cubicBezTo>
                  <a:cubicBezTo>
                    <a:pt x="18014" y="9874"/>
                    <a:pt x="28788" y="1835"/>
                    <a:pt x="28788" y="1835"/>
                  </a:cubicBezTo>
                  <a:lnTo>
                    <a:pt x="27153"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1"/>
            <p:cNvSpPr/>
            <p:nvPr/>
          </p:nvSpPr>
          <p:spPr>
            <a:xfrm>
              <a:off x="478075" y="2440600"/>
              <a:ext cx="282725" cy="906500"/>
            </a:xfrm>
            <a:custGeom>
              <a:avLst/>
              <a:gdLst/>
              <a:ahLst/>
              <a:cxnLst/>
              <a:rect l="l" t="t" r="r" b="b"/>
              <a:pathLst>
                <a:path w="11309" h="36260" extrusionOk="0">
                  <a:moveTo>
                    <a:pt x="9040" y="0"/>
                  </a:moveTo>
                  <a:cubicBezTo>
                    <a:pt x="6805" y="501"/>
                    <a:pt x="0" y="18047"/>
                    <a:pt x="0" y="20649"/>
                  </a:cubicBezTo>
                  <a:cubicBezTo>
                    <a:pt x="0" y="23250"/>
                    <a:pt x="2702" y="36260"/>
                    <a:pt x="2702" y="36260"/>
                  </a:cubicBezTo>
                  <a:lnTo>
                    <a:pt x="6104" y="35459"/>
                  </a:lnTo>
                  <a:cubicBezTo>
                    <a:pt x="6104" y="35459"/>
                    <a:pt x="4303" y="21816"/>
                    <a:pt x="4937" y="20649"/>
                  </a:cubicBezTo>
                  <a:cubicBezTo>
                    <a:pt x="5571" y="19481"/>
                    <a:pt x="11308" y="7106"/>
                    <a:pt x="11308" y="7106"/>
                  </a:cubicBezTo>
                  <a:cubicBezTo>
                    <a:pt x="11175" y="5538"/>
                    <a:pt x="10941" y="4003"/>
                    <a:pt x="10608" y="2502"/>
                  </a:cubicBezTo>
                  <a:cubicBezTo>
                    <a:pt x="10041" y="301"/>
                    <a:pt x="9040" y="0"/>
                    <a:pt x="904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1"/>
            <p:cNvSpPr/>
            <p:nvPr/>
          </p:nvSpPr>
          <p:spPr>
            <a:xfrm>
              <a:off x="1278625" y="4606325"/>
              <a:ext cx="284550" cy="120125"/>
            </a:xfrm>
            <a:custGeom>
              <a:avLst/>
              <a:gdLst/>
              <a:ahLst/>
              <a:cxnLst/>
              <a:rect l="l" t="t" r="r" b="b"/>
              <a:pathLst>
                <a:path w="11382" h="4805" extrusionOk="0">
                  <a:moveTo>
                    <a:pt x="2178" y="0"/>
                  </a:moveTo>
                  <a:cubicBezTo>
                    <a:pt x="1639" y="0"/>
                    <a:pt x="1235" y="33"/>
                    <a:pt x="1235" y="134"/>
                  </a:cubicBezTo>
                  <a:cubicBezTo>
                    <a:pt x="1135" y="3202"/>
                    <a:pt x="1" y="4670"/>
                    <a:pt x="1735" y="4704"/>
                  </a:cubicBezTo>
                  <a:lnTo>
                    <a:pt x="7740" y="4804"/>
                  </a:lnTo>
                  <a:cubicBezTo>
                    <a:pt x="7771" y="4804"/>
                    <a:pt x="7802" y="4804"/>
                    <a:pt x="7833" y="4804"/>
                  </a:cubicBezTo>
                  <a:cubicBezTo>
                    <a:pt x="10238" y="4804"/>
                    <a:pt x="11382" y="3529"/>
                    <a:pt x="9241" y="3002"/>
                  </a:cubicBezTo>
                  <a:cubicBezTo>
                    <a:pt x="7106" y="2469"/>
                    <a:pt x="4871" y="134"/>
                    <a:pt x="4871" y="134"/>
                  </a:cubicBezTo>
                  <a:cubicBezTo>
                    <a:pt x="4871" y="134"/>
                    <a:pt x="3255" y="0"/>
                    <a:pt x="2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1"/>
            <p:cNvSpPr/>
            <p:nvPr/>
          </p:nvSpPr>
          <p:spPr>
            <a:xfrm>
              <a:off x="1410400" y="4590050"/>
              <a:ext cx="50900" cy="43850"/>
            </a:xfrm>
            <a:custGeom>
              <a:avLst/>
              <a:gdLst/>
              <a:ahLst/>
              <a:cxnLst/>
              <a:rect l="l" t="t" r="r" b="b"/>
              <a:pathLst>
                <a:path w="2036" h="1754" extrusionOk="0">
                  <a:moveTo>
                    <a:pt x="1036" y="204"/>
                  </a:moveTo>
                  <a:cubicBezTo>
                    <a:pt x="1059" y="204"/>
                    <a:pt x="1082" y="208"/>
                    <a:pt x="1101" y="217"/>
                  </a:cubicBezTo>
                  <a:lnTo>
                    <a:pt x="1068" y="217"/>
                  </a:lnTo>
                  <a:cubicBezTo>
                    <a:pt x="1101" y="217"/>
                    <a:pt x="1168" y="217"/>
                    <a:pt x="1201" y="251"/>
                  </a:cubicBezTo>
                  <a:cubicBezTo>
                    <a:pt x="1235" y="284"/>
                    <a:pt x="1335" y="318"/>
                    <a:pt x="1335" y="384"/>
                  </a:cubicBezTo>
                  <a:cubicBezTo>
                    <a:pt x="1301" y="551"/>
                    <a:pt x="801" y="818"/>
                    <a:pt x="234" y="1018"/>
                  </a:cubicBezTo>
                  <a:cubicBezTo>
                    <a:pt x="367" y="684"/>
                    <a:pt x="601" y="418"/>
                    <a:pt x="901" y="251"/>
                  </a:cubicBezTo>
                  <a:cubicBezTo>
                    <a:pt x="925" y="227"/>
                    <a:pt x="981" y="204"/>
                    <a:pt x="1036" y="204"/>
                  </a:cubicBezTo>
                  <a:close/>
                  <a:moveTo>
                    <a:pt x="1238" y="1103"/>
                  </a:moveTo>
                  <a:cubicBezTo>
                    <a:pt x="1406" y="1103"/>
                    <a:pt x="1558" y="1123"/>
                    <a:pt x="1668" y="1185"/>
                  </a:cubicBezTo>
                  <a:cubicBezTo>
                    <a:pt x="1702" y="1218"/>
                    <a:pt x="1735" y="1252"/>
                    <a:pt x="1768" y="1318"/>
                  </a:cubicBezTo>
                  <a:cubicBezTo>
                    <a:pt x="1802" y="1452"/>
                    <a:pt x="1735" y="1518"/>
                    <a:pt x="1735" y="1518"/>
                  </a:cubicBezTo>
                  <a:cubicBezTo>
                    <a:pt x="1698" y="1548"/>
                    <a:pt x="1638" y="1561"/>
                    <a:pt x="1560" y="1561"/>
                  </a:cubicBezTo>
                  <a:cubicBezTo>
                    <a:pt x="1282" y="1561"/>
                    <a:pt x="784" y="1393"/>
                    <a:pt x="367" y="1185"/>
                  </a:cubicBezTo>
                  <a:lnTo>
                    <a:pt x="334" y="1185"/>
                  </a:lnTo>
                  <a:cubicBezTo>
                    <a:pt x="608" y="1164"/>
                    <a:pt x="948" y="1103"/>
                    <a:pt x="1238" y="1103"/>
                  </a:cubicBezTo>
                  <a:close/>
                  <a:moveTo>
                    <a:pt x="1055" y="1"/>
                  </a:moveTo>
                  <a:cubicBezTo>
                    <a:pt x="976" y="1"/>
                    <a:pt x="901" y="17"/>
                    <a:pt x="834" y="51"/>
                  </a:cubicBezTo>
                  <a:cubicBezTo>
                    <a:pt x="334" y="251"/>
                    <a:pt x="0" y="1118"/>
                    <a:pt x="0" y="1151"/>
                  </a:cubicBezTo>
                  <a:cubicBezTo>
                    <a:pt x="0" y="1151"/>
                    <a:pt x="0" y="1151"/>
                    <a:pt x="0" y="1185"/>
                  </a:cubicBezTo>
                  <a:lnTo>
                    <a:pt x="0" y="1218"/>
                  </a:lnTo>
                  <a:lnTo>
                    <a:pt x="0" y="1252"/>
                  </a:lnTo>
                  <a:lnTo>
                    <a:pt x="34" y="1252"/>
                  </a:lnTo>
                  <a:cubicBezTo>
                    <a:pt x="401" y="1452"/>
                    <a:pt x="834" y="1618"/>
                    <a:pt x="1268" y="1719"/>
                  </a:cubicBezTo>
                  <a:cubicBezTo>
                    <a:pt x="1339" y="1742"/>
                    <a:pt x="1414" y="1753"/>
                    <a:pt x="1489" y="1753"/>
                  </a:cubicBezTo>
                  <a:cubicBezTo>
                    <a:pt x="1625" y="1753"/>
                    <a:pt x="1761" y="1716"/>
                    <a:pt x="1868" y="1652"/>
                  </a:cubicBezTo>
                  <a:cubicBezTo>
                    <a:pt x="2002" y="1552"/>
                    <a:pt x="2035" y="1385"/>
                    <a:pt x="1968" y="1252"/>
                  </a:cubicBezTo>
                  <a:cubicBezTo>
                    <a:pt x="1935" y="1151"/>
                    <a:pt x="1868" y="1051"/>
                    <a:pt x="1802" y="1018"/>
                  </a:cubicBezTo>
                  <a:cubicBezTo>
                    <a:pt x="1624" y="929"/>
                    <a:pt x="1431" y="885"/>
                    <a:pt x="1243" y="885"/>
                  </a:cubicBezTo>
                  <a:cubicBezTo>
                    <a:pt x="1149" y="885"/>
                    <a:pt x="1057" y="896"/>
                    <a:pt x="968" y="918"/>
                  </a:cubicBezTo>
                  <a:cubicBezTo>
                    <a:pt x="1268" y="751"/>
                    <a:pt x="1535" y="551"/>
                    <a:pt x="1535" y="384"/>
                  </a:cubicBezTo>
                  <a:cubicBezTo>
                    <a:pt x="1535" y="251"/>
                    <a:pt x="1468" y="151"/>
                    <a:pt x="1301" y="51"/>
                  </a:cubicBezTo>
                  <a:cubicBezTo>
                    <a:pt x="1218" y="17"/>
                    <a:pt x="1134" y="1"/>
                    <a:pt x="10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1"/>
            <p:cNvSpPr/>
            <p:nvPr/>
          </p:nvSpPr>
          <p:spPr>
            <a:xfrm>
              <a:off x="860825" y="4615825"/>
              <a:ext cx="285250" cy="118100"/>
            </a:xfrm>
            <a:custGeom>
              <a:avLst/>
              <a:gdLst/>
              <a:ahLst/>
              <a:cxnLst/>
              <a:rect l="l" t="t" r="r" b="b"/>
              <a:pathLst>
                <a:path w="11410" h="4724" extrusionOk="0">
                  <a:moveTo>
                    <a:pt x="2403" y="1"/>
                  </a:moveTo>
                  <a:cubicBezTo>
                    <a:pt x="1725" y="1"/>
                    <a:pt x="1168" y="36"/>
                    <a:pt x="1168" y="154"/>
                  </a:cubicBezTo>
                  <a:cubicBezTo>
                    <a:pt x="1068" y="3256"/>
                    <a:pt x="1" y="4724"/>
                    <a:pt x="1736" y="4724"/>
                  </a:cubicBezTo>
                  <a:lnTo>
                    <a:pt x="7740" y="4724"/>
                  </a:lnTo>
                  <a:cubicBezTo>
                    <a:pt x="10175" y="4724"/>
                    <a:pt x="11409" y="3390"/>
                    <a:pt x="9241" y="2889"/>
                  </a:cubicBezTo>
                  <a:cubicBezTo>
                    <a:pt x="7039" y="2389"/>
                    <a:pt x="4804" y="87"/>
                    <a:pt x="4804" y="87"/>
                  </a:cubicBezTo>
                  <a:cubicBezTo>
                    <a:pt x="4804" y="87"/>
                    <a:pt x="3457" y="1"/>
                    <a:pt x="2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1"/>
            <p:cNvSpPr/>
            <p:nvPr/>
          </p:nvSpPr>
          <p:spPr>
            <a:xfrm>
              <a:off x="990100" y="4598400"/>
              <a:ext cx="50900" cy="43275"/>
            </a:xfrm>
            <a:custGeom>
              <a:avLst/>
              <a:gdLst/>
              <a:ahLst/>
              <a:cxnLst/>
              <a:rect l="l" t="t" r="r" b="b"/>
              <a:pathLst>
                <a:path w="2036" h="1731" extrusionOk="0">
                  <a:moveTo>
                    <a:pt x="1034" y="217"/>
                  </a:moveTo>
                  <a:cubicBezTo>
                    <a:pt x="1101" y="217"/>
                    <a:pt x="1134" y="217"/>
                    <a:pt x="1201" y="250"/>
                  </a:cubicBezTo>
                  <a:cubicBezTo>
                    <a:pt x="1235" y="284"/>
                    <a:pt x="1335" y="317"/>
                    <a:pt x="1335" y="384"/>
                  </a:cubicBezTo>
                  <a:cubicBezTo>
                    <a:pt x="1301" y="551"/>
                    <a:pt x="801" y="817"/>
                    <a:pt x="267" y="1018"/>
                  </a:cubicBezTo>
                  <a:cubicBezTo>
                    <a:pt x="367" y="717"/>
                    <a:pt x="601" y="451"/>
                    <a:pt x="868" y="250"/>
                  </a:cubicBezTo>
                  <a:cubicBezTo>
                    <a:pt x="934" y="217"/>
                    <a:pt x="968" y="217"/>
                    <a:pt x="1034" y="217"/>
                  </a:cubicBezTo>
                  <a:close/>
                  <a:moveTo>
                    <a:pt x="1229" y="1095"/>
                  </a:moveTo>
                  <a:cubicBezTo>
                    <a:pt x="1399" y="1095"/>
                    <a:pt x="1544" y="1120"/>
                    <a:pt x="1635" y="1184"/>
                  </a:cubicBezTo>
                  <a:cubicBezTo>
                    <a:pt x="1702" y="1218"/>
                    <a:pt x="1735" y="1251"/>
                    <a:pt x="1768" y="1318"/>
                  </a:cubicBezTo>
                  <a:cubicBezTo>
                    <a:pt x="1802" y="1451"/>
                    <a:pt x="1768" y="1518"/>
                    <a:pt x="1768" y="1518"/>
                  </a:cubicBezTo>
                  <a:cubicBezTo>
                    <a:pt x="1724" y="1548"/>
                    <a:pt x="1656" y="1561"/>
                    <a:pt x="1572" y="1561"/>
                  </a:cubicBezTo>
                  <a:cubicBezTo>
                    <a:pt x="1278" y="1561"/>
                    <a:pt x="782" y="1399"/>
                    <a:pt x="367" y="1218"/>
                  </a:cubicBezTo>
                  <a:cubicBezTo>
                    <a:pt x="633" y="1157"/>
                    <a:pt x="961" y="1095"/>
                    <a:pt x="1229" y="1095"/>
                  </a:cubicBezTo>
                  <a:close/>
                  <a:moveTo>
                    <a:pt x="1055" y="0"/>
                  </a:moveTo>
                  <a:cubicBezTo>
                    <a:pt x="976" y="0"/>
                    <a:pt x="901" y="17"/>
                    <a:pt x="834" y="50"/>
                  </a:cubicBezTo>
                  <a:cubicBezTo>
                    <a:pt x="334" y="250"/>
                    <a:pt x="0" y="1118"/>
                    <a:pt x="0" y="1151"/>
                  </a:cubicBezTo>
                  <a:cubicBezTo>
                    <a:pt x="0" y="1184"/>
                    <a:pt x="0" y="1184"/>
                    <a:pt x="0" y="1218"/>
                  </a:cubicBezTo>
                  <a:lnTo>
                    <a:pt x="0" y="1251"/>
                  </a:lnTo>
                  <a:cubicBezTo>
                    <a:pt x="34" y="1251"/>
                    <a:pt x="34" y="1251"/>
                    <a:pt x="34" y="1284"/>
                  </a:cubicBezTo>
                  <a:cubicBezTo>
                    <a:pt x="501" y="1518"/>
                    <a:pt x="1034" y="1651"/>
                    <a:pt x="1568" y="1718"/>
                  </a:cubicBezTo>
                  <a:cubicBezTo>
                    <a:pt x="1593" y="1726"/>
                    <a:pt x="1620" y="1731"/>
                    <a:pt x="1648" y="1731"/>
                  </a:cubicBezTo>
                  <a:cubicBezTo>
                    <a:pt x="1733" y="1731"/>
                    <a:pt x="1827" y="1693"/>
                    <a:pt x="1902" y="1618"/>
                  </a:cubicBezTo>
                  <a:cubicBezTo>
                    <a:pt x="2002" y="1518"/>
                    <a:pt x="2035" y="1385"/>
                    <a:pt x="2002" y="1251"/>
                  </a:cubicBezTo>
                  <a:cubicBezTo>
                    <a:pt x="1968" y="1118"/>
                    <a:pt x="1902" y="1051"/>
                    <a:pt x="1802" y="984"/>
                  </a:cubicBezTo>
                  <a:cubicBezTo>
                    <a:pt x="1629" y="920"/>
                    <a:pt x="1443" y="883"/>
                    <a:pt x="1261" y="883"/>
                  </a:cubicBezTo>
                  <a:cubicBezTo>
                    <a:pt x="1161" y="883"/>
                    <a:pt x="1062" y="894"/>
                    <a:pt x="968" y="918"/>
                  </a:cubicBezTo>
                  <a:cubicBezTo>
                    <a:pt x="1268" y="751"/>
                    <a:pt x="1535" y="551"/>
                    <a:pt x="1535" y="350"/>
                  </a:cubicBezTo>
                  <a:cubicBezTo>
                    <a:pt x="1535" y="250"/>
                    <a:pt x="1468" y="117"/>
                    <a:pt x="1301" y="50"/>
                  </a:cubicBezTo>
                  <a:cubicBezTo>
                    <a:pt x="1218" y="17"/>
                    <a:pt x="1134" y="0"/>
                    <a:pt x="10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7" name="Google Shape;1317;p171"/>
          <p:cNvPicPr preferRelativeResize="0"/>
          <p:nvPr/>
        </p:nvPicPr>
        <p:blipFill>
          <a:blip r:embed="rId4">
            <a:alphaModFix/>
          </a:blip>
          <a:stretch>
            <a:fillRect/>
          </a:stretch>
        </p:blipFill>
        <p:spPr>
          <a:xfrm>
            <a:off x="1982771" y="1057650"/>
            <a:ext cx="8078199" cy="4548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1"/>
        <p:cNvGrpSpPr/>
        <p:nvPr/>
      </p:nvGrpSpPr>
      <p:grpSpPr>
        <a:xfrm>
          <a:off x="0" y="0"/>
          <a:ext cx="0" cy="0"/>
          <a:chOff x="0" y="0"/>
          <a:chExt cx="0" cy="0"/>
        </a:xfrm>
      </p:grpSpPr>
      <p:sp>
        <p:nvSpPr>
          <p:cNvPr id="1322" name="Google Shape;1322;p172">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16</a:t>
            </a:fld>
            <a:endParaRPr sz="1200" b="0" strike="noStrike">
              <a:latin typeface="Arial"/>
              <a:ea typeface="Arial"/>
              <a:cs typeface="Arial"/>
              <a:sym typeface="Arial"/>
            </a:endParaRPr>
          </a:p>
        </p:txBody>
      </p:sp>
      <p:sp>
        <p:nvSpPr>
          <p:cNvPr id="1323" name="Google Shape;1323;p172"/>
          <p:cNvSpPr txBox="1"/>
          <p:nvPr/>
        </p:nvSpPr>
        <p:spPr>
          <a:xfrm>
            <a:off x="1091520" y="382680"/>
            <a:ext cx="2432100" cy="5604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1324" name="Google Shape;1324;p172"/>
          <p:cNvSpPr txBox="1"/>
          <p:nvPr/>
        </p:nvSpPr>
        <p:spPr>
          <a:xfrm>
            <a:off x="1209725" y="324225"/>
            <a:ext cx="6686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Environnement technique</a:t>
            </a:r>
            <a:endParaRPr sz="2500" b="1">
              <a:solidFill>
                <a:schemeClr val="dk2"/>
              </a:solidFill>
              <a:latin typeface="Roboto"/>
              <a:ea typeface="Roboto"/>
              <a:cs typeface="Roboto"/>
              <a:sym typeface="Roboto"/>
            </a:endParaRPr>
          </a:p>
        </p:txBody>
      </p:sp>
      <p:cxnSp>
        <p:nvCxnSpPr>
          <p:cNvPr id="1325" name="Google Shape;1325;p172"/>
          <p:cNvCxnSpPr/>
          <p:nvPr/>
        </p:nvCxnSpPr>
        <p:spPr>
          <a:xfrm>
            <a:off x="0" y="5960050"/>
            <a:ext cx="9163200" cy="0"/>
          </a:xfrm>
          <a:prstGeom prst="straightConnector1">
            <a:avLst/>
          </a:prstGeom>
          <a:noFill/>
          <a:ln w="9525" cap="flat" cmpd="sng">
            <a:solidFill>
              <a:srgbClr val="306DA1"/>
            </a:solidFill>
            <a:prstDash val="solid"/>
            <a:round/>
            <a:headEnd type="none" w="med" len="med"/>
            <a:tailEnd type="none" w="med" len="med"/>
          </a:ln>
        </p:spPr>
      </p:cxnSp>
      <p:grpSp>
        <p:nvGrpSpPr>
          <p:cNvPr id="1326" name="Google Shape;1326;p172"/>
          <p:cNvGrpSpPr/>
          <p:nvPr/>
        </p:nvGrpSpPr>
        <p:grpSpPr>
          <a:xfrm>
            <a:off x="3046961" y="1040906"/>
            <a:ext cx="6982522" cy="4522679"/>
            <a:chOff x="1986600" y="1666625"/>
            <a:chExt cx="2295825" cy="1601175"/>
          </a:xfrm>
        </p:grpSpPr>
        <p:sp>
          <p:nvSpPr>
            <p:cNvPr id="1327" name="Google Shape;1327;p172"/>
            <p:cNvSpPr/>
            <p:nvPr/>
          </p:nvSpPr>
          <p:spPr>
            <a:xfrm>
              <a:off x="1986600" y="1666625"/>
              <a:ext cx="2295825" cy="1601175"/>
            </a:xfrm>
            <a:custGeom>
              <a:avLst/>
              <a:gdLst/>
              <a:ahLst/>
              <a:cxnLst/>
              <a:rect l="l" t="t" r="r" b="b"/>
              <a:pathLst>
                <a:path w="91833" h="64047" extrusionOk="0">
                  <a:moveTo>
                    <a:pt x="1134" y="1"/>
                  </a:moveTo>
                  <a:cubicBezTo>
                    <a:pt x="500" y="1"/>
                    <a:pt x="0" y="501"/>
                    <a:pt x="0" y="1135"/>
                  </a:cubicBezTo>
                  <a:lnTo>
                    <a:pt x="0" y="62913"/>
                  </a:lnTo>
                  <a:cubicBezTo>
                    <a:pt x="0" y="63546"/>
                    <a:pt x="500" y="64047"/>
                    <a:pt x="1134" y="64047"/>
                  </a:cubicBezTo>
                  <a:lnTo>
                    <a:pt x="90698" y="64047"/>
                  </a:lnTo>
                  <a:cubicBezTo>
                    <a:pt x="91332" y="64047"/>
                    <a:pt x="91832" y="63546"/>
                    <a:pt x="91832" y="62913"/>
                  </a:cubicBezTo>
                  <a:lnTo>
                    <a:pt x="91832" y="1135"/>
                  </a:lnTo>
                  <a:cubicBezTo>
                    <a:pt x="91832" y="501"/>
                    <a:pt x="91332" y="1"/>
                    <a:pt x="9069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2"/>
            <p:cNvSpPr/>
            <p:nvPr/>
          </p:nvSpPr>
          <p:spPr>
            <a:xfrm>
              <a:off x="1986600" y="1761700"/>
              <a:ext cx="2295825" cy="1506100"/>
            </a:xfrm>
            <a:custGeom>
              <a:avLst/>
              <a:gdLst/>
              <a:ahLst/>
              <a:cxnLst/>
              <a:rect l="l" t="t" r="r" b="b"/>
              <a:pathLst>
                <a:path w="91833" h="60244" extrusionOk="0">
                  <a:moveTo>
                    <a:pt x="0" y="1"/>
                  </a:moveTo>
                  <a:lnTo>
                    <a:pt x="0" y="59110"/>
                  </a:lnTo>
                  <a:cubicBezTo>
                    <a:pt x="0" y="59743"/>
                    <a:pt x="500" y="60244"/>
                    <a:pt x="1134" y="60244"/>
                  </a:cubicBezTo>
                  <a:lnTo>
                    <a:pt x="90698" y="60244"/>
                  </a:lnTo>
                  <a:cubicBezTo>
                    <a:pt x="91332" y="60244"/>
                    <a:pt x="91832" y="59743"/>
                    <a:pt x="91832" y="59110"/>
                  </a:cubicBezTo>
                  <a:lnTo>
                    <a:pt x="9183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2"/>
            <p:cNvSpPr/>
            <p:nvPr/>
          </p:nvSpPr>
          <p:spPr>
            <a:xfrm>
              <a:off x="1986600" y="3176875"/>
              <a:ext cx="2295825" cy="90925"/>
            </a:xfrm>
            <a:custGeom>
              <a:avLst/>
              <a:gdLst/>
              <a:ahLst/>
              <a:cxnLst/>
              <a:rect l="l" t="t" r="r" b="b"/>
              <a:pathLst>
                <a:path w="91833" h="3637" extrusionOk="0">
                  <a:moveTo>
                    <a:pt x="0" y="1"/>
                  </a:moveTo>
                  <a:lnTo>
                    <a:pt x="0" y="2503"/>
                  </a:lnTo>
                  <a:cubicBezTo>
                    <a:pt x="0" y="3103"/>
                    <a:pt x="500" y="3637"/>
                    <a:pt x="1134" y="3637"/>
                  </a:cubicBezTo>
                  <a:lnTo>
                    <a:pt x="90698" y="3637"/>
                  </a:lnTo>
                  <a:cubicBezTo>
                    <a:pt x="91332" y="3637"/>
                    <a:pt x="91832" y="3103"/>
                    <a:pt x="91832" y="2503"/>
                  </a:cubicBezTo>
                  <a:lnTo>
                    <a:pt x="91832"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2"/>
            <p:cNvSpPr/>
            <p:nvPr/>
          </p:nvSpPr>
          <p:spPr>
            <a:xfrm>
              <a:off x="4205675" y="1696650"/>
              <a:ext cx="39225" cy="39225"/>
            </a:xfrm>
            <a:custGeom>
              <a:avLst/>
              <a:gdLst/>
              <a:ahLst/>
              <a:cxnLst/>
              <a:rect l="l" t="t" r="r" b="b"/>
              <a:pathLst>
                <a:path w="1569" h="1569" extrusionOk="0">
                  <a:moveTo>
                    <a:pt x="801" y="1"/>
                  </a:moveTo>
                  <a:cubicBezTo>
                    <a:pt x="367" y="1"/>
                    <a:pt x="0" y="368"/>
                    <a:pt x="0" y="801"/>
                  </a:cubicBezTo>
                  <a:cubicBezTo>
                    <a:pt x="0" y="1235"/>
                    <a:pt x="367" y="1569"/>
                    <a:pt x="801" y="1569"/>
                  </a:cubicBezTo>
                  <a:cubicBezTo>
                    <a:pt x="1235" y="1569"/>
                    <a:pt x="1568" y="1235"/>
                    <a:pt x="1568" y="801"/>
                  </a:cubicBezTo>
                  <a:cubicBezTo>
                    <a:pt x="1568" y="368"/>
                    <a:pt x="1235"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2"/>
            <p:cNvSpPr/>
            <p:nvPr/>
          </p:nvSpPr>
          <p:spPr>
            <a:xfrm>
              <a:off x="4131450" y="1696650"/>
              <a:ext cx="39225" cy="39225"/>
            </a:xfrm>
            <a:custGeom>
              <a:avLst/>
              <a:gdLst/>
              <a:ahLst/>
              <a:cxnLst/>
              <a:rect l="l" t="t" r="r" b="b"/>
              <a:pathLst>
                <a:path w="1569" h="1569" extrusionOk="0">
                  <a:moveTo>
                    <a:pt x="801" y="1"/>
                  </a:moveTo>
                  <a:cubicBezTo>
                    <a:pt x="368" y="1"/>
                    <a:pt x="1" y="368"/>
                    <a:pt x="1" y="801"/>
                  </a:cubicBezTo>
                  <a:cubicBezTo>
                    <a:pt x="1" y="1235"/>
                    <a:pt x="368" y="1569"/>
                    <a:pt x="801" y="1569"/>
                  </a:cubicBezTo>
                  <a:cubicBezTo>
                    <a:pt x="1235" y="1569"/>
                    <a:pt x="1568" y="1235"/>
                    <a:pt x="1568" y="801"/>
                  </a:cubicBezTo>
                  <a:cubicBezTo>
                    <a:pt x="1568" y="368"/>
                    <a:pt x="1235"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2"/>
            <p:cNvSpPr/>
            <p:nvPr/>
          </p:nvSpPr>
          <p:spPr>
            <a:xfrm>
              <a:off x="4050575" y="1696650"/>
              <a:ext cx="45875" cy="39375"/>
            </a:xfrm>
            <a:custGeom>
              <a:avLst/>
              <a:gdLst/>
              <a:ahLst/>
              <a:cxnLst/>
              <a:rect l="l" t="t" r="r" b="b"/>
              <a:pathLst>
                <a:path w="1835" h="1575" extrusionOk="0">
                  <a:moveTo>
                    <a:pt x="1067" y="1"/>
                  </a:moveTo>
                  <a:cubicBezTo>
                    <a:pt x="367" y="1"/>
                    <a:pt x="0" y="868"/>
                    <a:pt x="500" y="1335"/>
                  </a:cubicBezTo>
                  <a:cubicBezTo>
                    <a:pt x="666" y="1500"/>
                    <a:pt x="868" y="1575"/>
                    <a:pt x="1064" y="1575"/>
                  </a:cubicBezTo>
                  <a:cubicBezTo>
                    <a:pt x="1461" y="1575"/>
                    <a:pt x="1835" y="1270"/>
                    <a:pt x="1835" y="801"/>
                  </a:cubicBezTo>
                  <a:cubicBezTo>
                    <a:pt x="1835" y="368"/>
                    <a:pt x="1501" y="1"/>
                    <a:pt x="10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2"/>
            <p:cNvSpPr/>
            <p:nvPr/>
          </p:nvSpPr>
          <p:spPr>
            <a:xfrm>
              <a:off x="1986600" y="1761700"/>
              <a:ext cx="2295825" cy="93425"/>
            </a:xfrm>
            <a:custGeom>
              <a:avLst/>
              <a:gdLst/>
              <a:ahLst/>
              <a:cxnLst/>
              <a:rect l="l" t="t" r="r" b="b"/>
              <a:pathLst>
                <a:path w="91833" h="3737" extrusionOk="0">
                  <a:moveTo>
                    <a:pt x="0" y="1"/>
                  </a:moveTo>
                  <a:lnTo>
                    <a:pt x="0" y="3737"/>
                  </a:lnTo>
                  <a:lnTo>
                    <a:pt x="91832" y="3737"/>
                  </a:lnTo>
                  <a:lnTo>
                    <a:pt x="91832"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2"/>
            <p:cNvSpPr/>
            <p:nvPr/>
          </p:nvSpPr>
          <p:spPr>
            <a:xfrm>
              <a:off x="2022450" y="1802575"/>
              <a:ext cx="52550" cy="10025"/>
            </a:xfrm>
            <a:custGeom>
              <a:avLst/>
              <a:gdLst/>
              <a:ahLst/>
              <a:cxnLst/>
              <a:rect l="l" t="t" r="r" b="b"/>
              <a:pathLst>
                <a:path w="2102" h="401" extrusionOk="0">
                  <a:moveTo>
                    <a:pt x="234" y="0"/>
                  </a:moveTo>
                  <a:cubicBezTo>
                    <a:pt x="101" y="0"/>
                    <a:pt x="0" y="67"/>
                    <a:pt x="0" y="200"/>
                  </a:cubicBezTo>
                  <a:cubicBezTo>
                    <a:pt x="0" y="300"/>
                    <a:pt x="101" y="400"/>
                    <a:pt x="234" y="400"/>
                  </a:cubicBezTo>
                  <a:lnTo>
                    <a:pt x="1902" y="400"/>
                  </a:lnTo>
                  <a:cubicBezTo>
                    <a:pt x="2002" y="400"/>
                    <a:pt x="2102" y="300"/>
                    <a:pt x="2102" y="200"/>
                  </a:cubicBezTo>
                  <a:cubicBezTo>
                    <a:pt x="2102" y="67"/>
                    <a:pt x="2002" y="0"/>
                    <a:pt x="1902"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2"/>
            <p:cNvSpPr/>
            <p:nvPr/>
          </p:nvSpPr>
          <p:spPr>
            <a:xfrm>
              <a:off x="2017450" y="1785075"/>
              <a:ext cx="30550" cy="44200"/>
            </a:xfrm>
            <a:custGeom>
              <a:avLst/>
              <a:gdLst/>
              <a:ahLst/>
              <a:cxnLst/>
              <a:rect l="l" t="t" r="r" b="b"/>
              <a:pathLst>
                <a:path w="1222" h="1768" extrusionOk="0">
                  <a:moveTo>
                    <a:pt x="916" y="0"/>
                  </a:moveTo>
                  <a:cubicBezTo>
                    <a:pt x="866" y="0"/>
                    <a:pt x="814" y="20"/>
                    <a:pt x="768" y="66"/>
                  </a:cubicBezTo>
                  <a:lnTo>
                    <a:pt x="100" y="733"/>
                  </a:lnTo>
                  <a:cubicBezTo>
                    <a:pt x="0" y="834"/>
                    <a:pt x="0" y="967"/>
                    <a:pt x="100" y="1034"/>
                  </a:cubicBezTo>
                  <a:lnTo>
                    <a:pt x="768" y="1701"/>
                  </a:lnTo>
                  <a:cubicBezTo>
                    <a:pt x="801" y="1768"/>
                    <a:pt x="868" y="1768"/>
                    <a:pt x="901" y="1768"/>
                  </a:cubicBezTo>
                  <a:cubicBezTo>
                    <a:pt x="968" y="1768"/>
                    <a:pt x="1034" y="1768"/>
                    <a:pt x="1068" y="1701"/>
                  </a:cubicBezTo>
                  <a:cubicBezTo>
                    <a:pt x="1134" y="1634"/>
                    <a:pt x="1134" y="1501"/>
                    <a:pt x="1068" y="1434"/>
                  </a:cubicBezTo>
                  <a:lnTo>
                    <a:pt x="534" y="900"/>
                  </a:lnTo>
                  <a:lnTo>
                    <a:pt x="1068" y="367"/>
                  </a:lnTo>
                  <a:cubicBezTo>
                    <a:pt x="1221" y="213"/>
                    <a:pt x="1080" y="0"/>
                    <a:pt x="91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2"/>
            <p:cNvSpPr/>
            <p:nvPr/>
          </p:nvSpPr>
          <p:spPr>
            <a:xfrm>
              <a:off x="4190675" y="1781725"/>
              <a:ext cx="54225" cy="10025"/>
            </a:xfrm>
            <a:custGeom>
              <a:avLst/>
              <a:gdLst/>
              <a:ahLst/>
              <a:cxnLst/>
              <a:rect l="l" t="t" r="r" b="b"/>
              <a:pathLst>
                <a:path w="2169" h="401" extrusionOk="0">
                  <a:moveTo>
                    <a:pt x="200" y="0"/>
                  </a:moveTo>
                  <a:cubicBezTo>
                    <a:pt x="67" y="0"/>
                    <a:pt x="0" y="67"/>
                    <a:pt x="0" y="200"/>
                  </a:cubicBezTo>
                  <a:cubicBezTo>
                    <a:pt x="0" y="300"/>
                    <a:pt x="67" y="400"/>
                    <a:pt x="200" y="400"/>
                  </a:cubicBezTo>
                  <a:lnTo>
                    <a:pt x="1968" y="400"/>
                  </a:lnTo>
                  <a:cubicBezTo>
                    <a:pt x="2068" y="400"/>
                    <a:pt x="2168" y="300"/>
                    <a:pt x="2168" y="200"/>
                  </a:cubicBezTo>
                  <a:cubicBezTo>
                    <a:pt x="2168" y="67"/>
                    <a:pt x="2068" y="0"/>
                    <a:pt x="196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2"/>
            <p:cNvSpPr/>
            <p:nvPr/>
          </p:nvSpPr>
          <p:spPr>
            <a:xfrm>
              <a:off x="4190675" y="1802575"/>
              <a:ext cx="54225" cy="10025"/>
            </a:xfrm>
            <a:custGeom>
              <a:avLst/>
              <a:gdLst/>
              <a:ahLst/>
              <a:cxnLst/>
              <a:rect l="l" t="t" r="r" b="b"/>
              <a:pathLst>
                <a:path w="2169" h="401" extrusionOk="0">
                  <a:moveTo>
                    <a:pt x="200" y="0"/>
                  </a:moveTo>
                  <a:cubicBezTo>
                    <a:pt x="67" y="0"/>
                    <a:pt x="0" y="67"/>
                    <a:pt x="0" y="200"/>
                  </a:cubicBezTo>
                  <a:cubicBezTo>
                    <a:pt x="0" y="300"/>
                    <a:pt x="67" y="400"/>
                    <a:pt x="200" y="400"/>
                  </a:cubicBezTo>
                  <a:lnTo>
                    <a:pt x="1968" y="400"/>
                  </a:lnTo>
                  <a:cubicBezTo>
                    <a:pt x="2068" y="400"/>
                    <a:pt x="2168" y="300"/>
                    <a:pt x="2168" y="200"/>
                  </a:cubicBezTo>
                  <a:cubicBezTo>
                    <a:pt x="2168" y="67"/>
                    <a:pt x="2068" y="0"/>
                    <a:pt x="196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2"/>
            <p:cNvSpPr/>
            <p:nvPr/>
          </p:nvSpPr>
          <p:spPr>
            <a:xfrm>
              <a:off x="4190675" y="1823425"/>
              <a:ext cx="54225" cy="10025"/>
            </a:xfrm>
            <a:custGeom>
              <a:avLst/>
              <a:gdLst/>
              <a:ahLst/>
              <a:cxnLst/>
              <a:rect l="l" t="t" r="r" b="b"/>
              <a:pathLst>
                <a:path w="2169" h="401" extrusionOk="0">
                  <a:moveTo>
                    <a:pt x="200" y="0"/>
                  </a:moveTo>
                  <a:cubicBezTo>
                    <a:pt x="67" y="0"/>
                    <a:pt x="0" y="67"/>
                    <a:pt x="0" y="200"/>
                  </a:cubicBezTo>
                  <a:cubicBezTo>
                    <a:pt x="0" y="300"/>
                    <a:pt x="67" y="400"/>
                    <a:pt x="200" y="400"/>
                  </a:cubicBezTo>
                  <a:lnTo>
                    <a:pt x="1968" y="400"/>
                  </a:lnTo>
                  <a:cubicBezTo>
                    <a:pt x="2068" y="400"/>
                    <a:pt x="2168" y="300"/>
                    <a:pt x="2168" y="200"/>
                  </a:cubicBezTo>
                  <a:cubicBezTo>
                    <a:pt x="2168" y="67"/>
                    <a:pt x="2068" y="0"/>
                    <a:pt x="196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9" name="Google Shape;1339;p172"/>
          <p:cNvPicPr preferRelativeResize="0"/>
          <p:nvPr/>
        </p:nvPicPr>
        <p:blipFill>
          <a:blip r:embed="rId4">
            <a:alphaModFix/>
          </a:blip>
          <a:stretch>
            <a:fillRect/>
          </a:stretch>
        </p:blipFill>
        <p:spPr>
          <a:xfrm>
            <a:off x="4951013" y="2031738"/>
            <a:ext cx="1225825" cy="1225825"/>
          </a:xfrm>
          <a:prstGeom prst="rect">
            <a:avLst/>
          </a:prstGeom>
          <a:noFill/>
          <a:ln>
            <a:noFill/>
          </a:ln>
        </p:spPr>
      </p:pic>
      <p:pic>
        <p:nvPicPr>
          <p:cNvPr id="1340" name="Google Shape;1340;p172"/>
          <p:cNvPicPr preferRelativeResize="0"/>
          <p:nvPr/>
        </p:nvPicPr>
        <p:blipFill>
          <a:blip r:embed="rId5">
            <a:alphaModFix/>
          </a:blip>
          <a:stretch>
            <a:fillRect/>
          </a:stretch>
        </p:blipFill>
        <p:spPr>
          <a:xfrm>
            <a:off x="7725575" y="2866900"/>
            <a:ext cx="795100" cy="795100"/>
          </a:xfrm>
          <a:prstGeom prst="rect">
            <a:avLst/>
          </a:prstGeom>
          <a:noFill/>
          <a:ln>
            <a:noFill/>
          </a:ln>
        </p:spPr>
      </p:pic>
      <p:pic>
        <p:nvPicPr>
          <p:cNvPr id="1341" name="Google Shape;1341;p172"/>
          <p:cNvPicPr preferRelativeResize="0"/>
          <p:nvPr/>
        </p:nvPicPr>
        <p:blipFill>
          <a:blip r:embed="rId6">
            <a:alphaModFix/>
          </a:blip>
          <a:stretch>
            <a:fillRect/>
          </a:stretch>
        </p:blipFill>
        <p:spPr>
          <a:xfrm>
            <a:off x="8347063" y="4298062"/>
            <a:ext cx="1682401" cy="946351"/>
          </a:xfrm>
          <a:prstGeom prst="rect">
            <a:avLst/>
          </a:prstGeom>
          <a:noFill/>
          <a:ln>
            <a:noFill/>
          </a:ln>
        </p:spPr>
      </p:pic>
      <p:pic>
        <p:nvPicPr>
          <p:cNvPr id="1342" name="Google Shape;1342;p172"/>
          <p:cNvPicPr preferRelativeResize="0"/>
          <p:nvPr/>
        </p:nvPicPr>
        <p:blipFill>
          <a:blip r:embed="rId7">
            <a:alphaModFix/>
          </a:blip>
          <a:stretch>
            <a:fillRect/>
          </a:stretch>
        </p:blipFill>
        <p:spPr>
          <a:xfrm>
            <a:off x="3523625" y="4616650"/>
            <a:ext cx="2499441" cy="594349"/>
          </a:xfrm>
          <a:prstGeom prst="rect">
            <a:avLst/>
          </a:prstGeom>
          <a:noFill/>
          <a:ln>
            <a:noFill/>
          </a:ln>
        </p:spPr>
      </p:pic>
      <p:pic>
        <p:nvPicPr>
          <p:cNvPr id="1343" name="Google Shape;1343;p172"/>
          <p:cNvPicPr preferRelativeResize="0"/>
          <p:nvPr/>
        </p:nvPicPr>
        <p:blipFill>
          <a:blip r:embed="rId8">
            <a:alphaModFix/>
          </a:blip>
          <a:stretch>
            <a:fillRect/>
          </a:stretch>
        </p:blipFill>
        <p:spPr>
          <a:xfrm>
            <a:off x="9024347" y="2904724"/>
            <a:ext cx="795100" cy="795118"/>
          </a:xfrm>
          <a:prstGeom prst="rect">
            <a:avLst/>
          </a:prstGeom>
          <a:noFill/>
          <a:ln>
            <a:noFill/>
          </a:ln>
        </p:spPr>
      </p:pic>
      <p:pic>
        <p:nvPicPr>
          <p:cNvPr id="1344" name="Google Shape;1344;p172"/>
          <p:cNvPicPr preferRelativeResize="0"/>
          <p:nvPr/>
        </p:nvPicPr>
        <p:blipFill>
          <a:blip r:embed="rId9">
            <a:alphaModFix/>
          </a:blip>
          <a:stretch>
            <a:fillRect/>
          </a:stretch>
        </p:blipFill>
        <p:spPr>
          <a:xfrm>
            <a:off x="5624575" y="3456379"/>
            <a:ext cx="1644955" cy="560400"/>
          </a:xfrm>
          <a:prstGeom prst="rect">
            <a:avLst/>
          </a:prstGeom>
          <a:noFill/>
          <a:ln>
            <a:noFill/>
          </a:ln>
        </p:spPr>
      </p:pic>
      <p:pic>
        <p:nvPicPr>
          <p:cNvPr id="1345" name="Google Shape;1345;p172"/>
          <p:cNvPicPr preferRelativeResize="0"/>
          <p:nvPr/>
        </p:nvPicPr>
        <p:blipFill>
          <a:blip r:embed="rId10">
            <a:alphaModFix/>
          </a:blip>
          <a:stretch>
            <a:fillRect/>
          </a:stretch>
        </p:blipFill>
        <p:spPr>
          <a:xfrm>
            <a:off x="3418212" y="1712700"/>
            <a:ext cx="884650" cy="1647048"/>
          </a:xfrm>
          <a:prstGeom prst="rect">
            <a:avLst/>
          </a:prstGeom>
          <a:noFill/>
          <a:ln>
            <a:noFill/>
          </a:ln>
        </p:spPr>
      </p:pic>
      <p:grpSp>
        <p:nvGrpSpPr>
          <p:cNvPr id="1346" name="Google Shape;1346;p172"/>
          <p:cNvGrpSpPr/>
          <p:nvPr/>
        </p:nvGrpSpPr>
        <p:grpSpPr>
          <a:xfrm>
            <a:off x="118262" y="3262781"/>
            <a:ext cx="2571824" cy="2697267"/>
            <a:chOff x="1099900" y="2478150"/>
            <a:chExt cx="2129875" cy="2258450"/>
          </a:xfrm>
        </p:grpSpPr>
        <p:sp>
          <p:nvSpPr>
            <p:cNvPr id="1347" name="Google Shape;1347;p172"/>
            <p:cNvSpPr/>
            <p:nvPr/>
          </p:nvSpPr>
          <p:spPr>
            <a:xfrm>
              <a:off x="2806100" y="3217975"/>
              <a:ext cx="37550" cy="46725"/>
            </a:xfrm>
            <a:custGeom>
              <a:avLst/>
              <a:gdLst/>
              <a:ahLst/>
              <a:cxnLst/>
              <a:rect l="l" t="t" r="r" b="b"/>
              <a:pathLst>
                <a:path w="1502" h="1869" extrusionOk="0">
                  <a:moveTo>
                    <a:pt x="101" y="1"/>
                  </a:moveTo>
                  <a:lnTo>
                    <a:pt x="101" y="335"/>
                  </a:lnTo>
                  <a:lnTo>
                    <a:pt x="902" y="335"/>
                  </a:lnTo>
                  <a:lnTo>
                    <a:pt x="501" y="768"/>
                  </a:lnTo>
                  <a:lnTo>
                    <a:pt x="501" y="1035"/>
                  </a:lnTo>
                  <a:lnTo>
                    <a:pt x="701" y="1035"/>
                  </a:lnTo>
                  <a:cubicBezTo>
                    <a:pt x="968" y="1035"/>
                    <a:pt x="1068" y="1135"/>
                    <a:pt x="1068" y="1269"/>
                  </a:cubicBezTo>
                  <a:cubicBezTo>
                    <a:pt x="1068" y="1435"/>
                    <a:pt x="935" y="1502"/>
                    <a:pt x="701" y="1502"/>
                  </a:cubicBezTo>
                  <a:cubicBezTo>
                    <a:pt x="501" y="1502"/>
                    <a:pt x="334" y="1469"/>
                    <a:pt x="168" y="1335"/>
                  </a:cubicBezTo>
                  <a:lnTo>
                    <a:pt x="1" y="1669"/>
                  </a:lnTo>
                  <a:cubicBezTo>
                    <a:pt x="234" y="1802"/>
                    <a:pt x="468" y="1869"/>
                    <a:pt x="735" y="1869"/>
                  </a:cubicBezTo>
                  <a:cubicBezTo>
                    <a:pt x="1235" y="1869"/>
                    <a:pt x="1502" y="1602"/>
                    <a:pt x="1502" y="1269"/>
                  </a:cubicBezTo>
                  <a:cubicBezTo>
                    <a:pt x="1502" y="1002"/>
                    <a:pt x="1268" y="768"/>
                    <a:pt x="1002" y="768"/>
                  </a:cubicBezTo>
                  <a:lnTo>
                    <a:pt x="1435" y="268"/>
                  </a:lnTo>
                  <a:lnTo>
                    <a:pt x="1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2"/>
            <p:cNvSpPr/>
            <p:nvPr/>
          </p:nvSpPr>
          <p:spPr>
            <a:xfrm>
              <a:off x="2155100" y="2941900"/>
              <a:ext cx="661875" cy="355450"/>
            </a:xfrm>
            <a:custGeom>
              <a:avLst/>
              <a:gdLst/>
              <a:ahLst/>
              <a:cxnLst/>
              <a:rect l="l" t="t" r="r" b="b"/>
              <a:pathLst>
                <a:path w="26475" h="14218" extrusionOk="0">
                  <a:moveTo>
                    <a:pt x="25729" y="0"/>
                  </a:moveTo>
                  <a:cubicBezTo>
                    <a:pt x="25711" y="0"/>
                    <a:pt x="25692" y="1"/>
                    <a:pt x="25674" y="3"/>
                  </a:cubicBezTo>
                  <a:lnTo>
                    <a:pt x="5927" y="3"/>
                  </a:lnTo>
                  <a:cubicBezTo>
                    <a:pt x="5259" y="36"/>
                    <a:pt x="4659" y="470"/>
                    <a:pt x="4425" y="1104"/>
                  </a:cubicBezTo>
                  <a:lnTo>
                    <a:pt x="222" y="13145"/>
                  </a:lnTo>
                  <a:cubicBezTo>
                    <a:pt x="1" y="13652"/>
                    <a:pt x="350" y="14218"/>
                    <a:pt x="899" y="14218"/>
                  </a:cubicBezTo>
                  <a:cubicBezTo>
                    <a:pt x="928" y="14218"/>
                    <a:pt x="959" y="14216"/>
                    <a:pt x="990" y="14213"/>
                  </a:cubicBezTo>
                  <a:lnTo>
                    <a:pt x="20737" y="14213"/>
                  </a:lnTo>
                  <a:cubicBezTo>
                    <a:pt x="21404" y="14180"/>
                    <a:pt x="22005" y="13779"/>
                    <a:pt x="22238" y="13145"/>
                  </a:cubicBezTo>
                  <a:lnTo>
                    <a:pt x="26408" y="1104"/>
                  </a:lnTo>
                  <a:cubicBezTo>
                    <a:pt x="26441" y="970"/>
                    <a:pt x="26475" y="870"/>
                    <a:pt x="26475" y="737"/>
                  </a:cubicBezTo>
                  <a:cubicBezTo>
                    <a:pt x="26475" y="323"/>
                    <a:pt x="26110" y="0"/>
                    <a:pt x="257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2"/>
            <p:cNvSpPr/>
            <p:nvPr/>
          </p:nvSpPr>
          <p:spPr>
            <a:xfrm>
              <a:off x="2175650" y="2956975"/>
              <a:ext cx="624650" cy="325250"/>
            </a:xfrm>
            <a:custGeom>
              <a:avLst/>
              <a:gdLst/>
              <a:ahLst/>
              <a:cxnLst/>
              <a:rect l="l" t="t" r="r" b="b"/>
              <a:pathLst>
                <a:path w="24986" h="13010" extrusionOk="0">
                  <a:moveTo>
                    <a:pt x="4971" y="0"/>
                  </a:moveTo>
                  <a:cubicBezTo>
                    <a:pt x="4638" y="34"/>
                    <a:pt x="4337" y="234"/>
                    <a:pt x="4204" y="534"/>
                  </a:cubicBezTo>
                  <a:lnTo>
                    <a:pt x="34" y="12609"/>
                  </a:lnTo>
                  <a:cubicBezTo>
                    <a:pt x="1" y="12676"/>
                    <a:pt x="1" y="12809"/>
                    <a:pt x="68" y="12909"/>
                  </a:cubicBezTo>
                  <a:cubicBezTo>
                    <a:pt x="134" y="12976"/>
                    <a:pt x="234" y="13009"/>
                    <a:pt x="334" y="13009"/>
                  </a:cubicBezTo>
                  <a:lnTo>
                    <a:pt x="20049" y="13009"/>
                  </a:lnTo>
                  <a:cubicBezTo>
                    <a:pt x="20382" y="13009"/>
                    <a:pt x="20682" y="12776"/>
                    <a:pt x="20816" y="12476"/>
                  </a:cubicBezTo>
                  <a:lnTo>
                    <a:pt x="24985" y="434"/>
                  </a:lnTo>
                  <a:cubicBezTo>
                    <a:pt x="24985" y="400"/>
                    <a:pt x="24985" y="334"/>
                    <a:pt x="24985" y="300"/>
                  </a:cubicBezTo>
                  <a:cubicBezTo>
                    <a:pt x="24985" y="134"/>
                    <a:pt x="24885" y="0"/>
                    <a:pt x="246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2"/>
            <p:cNvSpPr/>
            <p:nvPr/>
          </p:nvSpPr>
          <p:spPr>
            <a:xfrm>
              <a:off x="2175650" y="2956975"/>
              <a:ext cx="624650" cy="325250"/>
            </a:xfrm>
            <a:custGeom>
              <a:avLst/>
              <a:gdLst/>
              <a:ahLst/>
              <a:cxnLst/>
              <a:rect l="l" t="t" r="r" b="b"/>
              <a:pathLst>
                <a:path w="24986" h="13010" extrusionOk="0">
                  <a:moveTo>
                    <a:pt x="4971" y="0"/>
                  </a:moveTo>
                  <a:cubicBezTo>
                    <a:pt x="4638" y="34"/>
                    <a:pt x="4337" y="234"/>
                    <a:pt x="4204" y="534"/>
                  </a:cubicBezTo>
                  <a:lnTo>
                    <a:pt x="34" y="12609"/>
                  </a:lnTo>
                  <a:cubicBezTo>
                    <a:pt x="1" y="12676"/>
                    <a:pt x="1" y="12809"/>
                    <a:pt x="68" y="12909"/>
                  </a:cubicBezTo>
                  <a:cubicBezTo>
                    <a:pt x="134" y="12976"/>
                    <a:pt x="234" y="13009"/>
                    <a:pt x="334" y="13009"/>
                  </a:cubicBezTo>
                  <a:lnTo>
                    <a:pt x="20049" y="13009"/>
                  </a:lnTo>
                  <a:cubicBezTo>
                    <a:pt x="20382" y="13009"/>
                    <a:pt x="20682" y="12776"/>
                    <a:pt x="20816" y="12476"/>
                  </a:cubicBezTo>
                  <a:lnTo>
                    <a:pt x="24985" y="434"/>
                  </a:lnTo>
                  <a:cubicBezTo>
                    <a:pt x="24985" y="400"/>
                    <a:pt x="24985" y="334"/>
                    <a:pt x="24985" y="300"/>
                  </a:cubicBezTo>
                  <a:cubicBezTo>
                    <a:pt x="24985" y="134"/>
                    <a:pt x="24885" y="0"/>
                    <a:pt x="2468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2"/>
            <p:cNvSpPr/>
            <p:nvPr/>
          </p:nvSpPr>
          <p:spPr>
            <a:xfrm>
              <a:off x="1949675" y="3275525"/>
              <a:ext cx="738875" cy="38400"/>
            </a:xfrm>
            <a:custGeom>
              <a:avLst/>
              <a:gdLst/>
              <a:ahLst/>
              <a:cxnLst/>
              <a:rect l="l" t="t" r="r" b="b"/>
              <a:pathLst>
                <a:path w="29555" h="1536" extrusionOk="0">
                  <a:moveTo>
                    <a:pt x="0" y="1"/>
                  </a:moveTo>
                  <a:lnTo>
                    <a:pt x="0" y="534"/>
                  </a:lnTo>
                  <a:lnTo>
                    <a:pt x="3903" y="1535"/>
                  </a:lnTo>
                  <a:lnTo>
                    <a:pt x="28854" y="1535"/>
                  </a:lnTo>
                  <a:cubicBezTo>
                    <a:pt x="29254" y="1535"/>
                    <a:pt x="29555" y="1235"/>
                    <a:pt x="29555" y="835"/>
                  </a:cubicBezTo>
                  <a:lnTo>
                    <a:pt x="295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2"/>
            <p:cNvSpPr/>
            <p:nvPr/>
          </p:nvSpPr>
          <p:spPr>
            <a:xfrm>
              <a:off x="1949675" y="3275525"/>
              <a:ext cx="619625" cy="38400"/>
            </a:xfrm>
            <a:custGeom>
              <a:avLst/>
              <a:gdLst/>
              <a:ahLst/>
              <a:cxnLst/>
              <a:rect l="l" t="t" r="r" b="b"/>
              <a:pathLst>
                <a:path w="24785" h="1536" extrusionOk="0">
                  <a:moveTo>
                    <a:pt x="0" y="1"/>
                  </a:moveTo>
                  <a:lnTo>
                    <a:pt x="0" y="534"/>
                  </a:lnTo>
                  <a:lnTo>
                    <a:pt x="3903" y="1535"/>
                  </a:lnTo>
                  <a:lnTo>
                    <a:pt x="24784" y="1535"/>
                  </a:lnTo>
                  <a:lnTo>
                    <a:pt x="20882" y="534"/>
                  </a:lnTo>
                  <a:lnTo>
                    <a:pt x="2088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2"/>
            <p:cNvSpPr/>
            <p:nvPr/>
          </p:nvSpPr>
          <p:spPr>
            <a:xfrm>
              <a:off x="2269900" y="2973650"/>
              <a:ext cx="518725" cy="54225"/>
            </a:xfrm>
            <a:custGeom>
              <a:avLst/>
              <a:gdLst/>
              <a:ahLst/>
              <a:cxnLst/>
              <a:rect l="l" t="t" r="r" b="b"/>
              <a:pathLst>
                <a:path w="20749" h="2169" extrusionOk="0">
                  <a:moveTo>
                    <a:pt x="767" y="0"/>
                  </a:moveTo>
                  <a:lnTo>
                    <a:pt x="0" y="2169"/>
                  </a:lnTo>
                  <a:lnTo>
                    <a:pt x="19948" y="2169"/>
                  </a:lnTo>
                  <a:lnTo>
                    <a:pt x="20748"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2"/>
            <p:cNvSpPr/>
            <p:nvPr/>
          </p:nvSpPr>
          <p:spPr>
            <a:xfrm>
              <a:off x="2242375" y="3092900"/>
              <a:ext cx="505375" cy="5025"/>
            </a:xfrm>
            <a:custGeom>
              <a:avLst/>
              <a:gdLst/>
              <a:ahLst/>
              <a:cxnLst/>
              <a:rect l="l" t="t" r="r" b="b"/>
              <a:pathLst>
                <a:path w="20215" h="201" extrusionOk="0">
                  <a:moveTo>
                    <a:pt x="167" y="0"/>
                  </a:moveTo>
                  <a:cubicBezTo>
                    <a:pt x="101" y="0"/>
                    <a:pt x="67" y="34"/>
                    <a:pt x="34" y="100"/>
                  </a:cubicBezTo>
                  <a:cubicBezTo>
                    <a:pt x="0" y="167"/>
                    <a:pt x="34" y="201"/>
                    <a:pt x="101" y="201"/>
                  </a:cubicBezTo>
                  <a:lnTo>
                    <a:pt x="20048" y="201"/>
                  </a:lnTo>
                  <a:cubicBezTo>
                    <a:pt x="20115" y="201"/>
                    <a:pt x="20182" y="167"/>
                    <a:pt x="20215" y="100"/>
                  </a:cubicBezTo>
                  <a:cubicBezTo>
                    <a:pt x="20215" y="34"/>
                    <a:pt x="20182" y="0"/>
                    <a:pt x="20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2"/>
            <p:cNvSpPr/>
            <p:nvPr/>
          </p:nvSpPr>
          <p:spPr>
            <a:xfrm>
              <a:off x="2215700" y="3168775"/>
              <a:ext cx="505375" cy="5875"/>
            </a:xfrm>
            <a:custGeom>
              <a:avLst/>
              <a:gdLst/>
              <a:ahLst/>
              <a:cxnLst/>
              <a:rect l="l" t="t" r="r" b="b"/>
              <a:pathLst>
                <a:path w="20215" h="235" extrusionOk="0">
                  <a:moveTo>
                    <a:pt x="167" y="1"/>
                  </a:moveTo>
                  <a:cubicBezTo>
                    <a:pt x="100" y="34"/>
                    <a:pt x="33" y="68"/>
                    <a:pt x="0" y="134"/>
                  </a:cubicBezTo>
                  <a:cubicBezTo>
                    <a:pt x="0" y="168"/>
                    <a:pt x="0" y="234"/>
                    <a:pt x="67" y="234"/>
                  </a:cubicBezTo>
                  <a:lnTo>
                    <a:pt x="20048" y="234"/>
                  </a:lnTo>
                  <a:cubicBezTo>
                    <a:pt x="20081" y="234"/>
                    <a:pt x="20148" y="168"/>
                    <a:pt x="20181" y="134"/>
                  </a:cubicBezTo>
                  <a:cubicBezTo>
                    <a:pt x="20214" y="68"/>
                    <a:pt x="20181" y="1"/>
                    <a:pt x="201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2"/>
            <p:cNvSpPr/>
            <p:nvPr/>
          </p:nvSpPr>
          <p:spPr>
            <a:xfrm>
              <a:off x="2188175" y="3245500"/>
              <a:ext cx="505375" cy="5875"/>
            </a:xfrm>
            <a:custGeom>
              <a:avLst/>
              <a:gdLst/>
              <a:ahLst/>
              <a:cxnLst/>
              <a:rect l="l" t="t" r="r" b="b"/>
              <a:pathLst>
                <a:path w="20215" h="235" extrusionOk="0">
                  <a:moveTo>
                    <a:pt x="167" y="1"/>
                  </a:moveTo>
                  <a:cubicBezTo>
                    <a:pt x="100" y="1"/>
                    <a:pt x="34" y="34"/>
                    <a:pt x="34" y="101"/>
                  </a:cubicBezTo>
                  <a:cubicBezTo>
                    <a:pt x="0" y="168"/>
                    <a:pt x="34" y="234"/>
                    <a:pt x="100" y="234"/>
                  </a:cubicBezTo>
                  <a:lnTo>
                    <a:pt x="20048" y="234"/>
                  </a:lnTo>
                  <a:cubicBezTo>
                    <a:pt x="20115" y="201"/>
                    <a:pt x="20148" y="168"/>
                    <a:pt x="20181" y="101"/>
                  </a:cubicBezTo>
                  <a:cubicBezTo>
                    <a:pt x="20215" y="34"/>
                    <a:pt x="20181" y="1"/>
                    <a:pt x="20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2"/>
            <p:cNvSpPr/>
            <p:nvPr/>
          </p:nvSpPr>
          <p:spPr>
            <a:xfrm>
              <a:off x="2523400" y="3375600"/>
              <a:ext cx="151800" cy="1359325"/>
            </a:xfrm>
            <a:custGeom>
              <a:avLst/>
              <a:gdLst/>
              <a:ahLst/>
              <a:cxnLst/>
              <a:rect l="l" t="t" r="r" b="b"/>
              <a:pathLst>
                <a:path w="6072" h="54373" extrusionOk="0">
                  <a:moveTo>
                    <a:pt x="3203" y="0"/>
                  </a:moveTo>
                  <a:lnTo>
                    <a:pt x="1" y="54373"/>
                  </a:lnTo>
                  <a:lnTo>
                    <a:pt x="2169" y="54373"/>
                  </a:lnTo>
                  <a:lnTo>
                    <a:pt x="6072"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2"/>
            <p:cNvSpPr/>
            <p:nvPr/>
          </p:nvSpPr>
          <p:spPr>
            <a:xfrm>
              <a:off x="2599300" y="3377275"/>
              <a:ext cx="75900" cy="62550"/>
            </a:xfrm>
            <a:custGeom>
              <a:avLst/>
              <a:gdLst/>
              <a:ahLst/>
              <a:cxnLst/>
              <a:rect l="l" t="t" r="r" b="b"/>
              <a:pathLst>
                <a:path w="3036" h="2502" extrusionOk="0">
                  <a:moveTo>
                    <a:pt x="167" y="0"/>
                  </a:moveTo>
                  <a:lnTo>
                    <a:pt x="0" y="2502"/>
                  </a:lnTo>
                  <a:lnTo>
                    <a:pt x="2836" y="2502"/>
                  </a:lnTo>
                  <a:lnTo>
                    <a:pt x="3036"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2"/>
            <p:cNvSpPr/>
            <p:nvPr/>
          </p:nvSpPr>
          <p:spPr>
            <a:xfrm>
              <a:off x="2115625" y="3375600"/>
              <a:ext cx="71725" cy="1359325"/>
            </a:xfrm>
            <a:custGeom>
              <a:avLst/>
              <a:gdLst/>
              <a:ahLst/>
              <a:cxnLst/>
              <a:rect l="l" t="t" r="r" b="b"/>
              <a:pathLst>
                <a:path w="2869" h="54373" extrusionOk="0">
                  <a:moveTo>
                    <a:pt x="0" y="0"/>
                  </a:moveTo>
                  <a:lnTo>
                    <a:pt x="367" y="54373"/>
                  </a:lnTo>
                  <a:lnTo>
                    <a:pt x="2535" y="54373"/>
                  </a:lnTo>
                  <a:lnTo>
                    <a:pt x="28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2"/>
            <p:cNvSpPr/>
            <p:nvPr/>
          </p:nvSpPr>
          <p:spPr>
            <a:xfrm>
              <a:off x="2115625" y="3377275"/>
              <a:ext cx="71725" cy="221850"/>
            </a:xfrm>
            <a:custGeom>
              <a:avLst/>
              <a:gdLst/>
              <a:ahLst/>
              <a:cxnLst/>
              <a:rect l="l" t="t" r="r" b="b"/>
              <a:pathLst>
                <a:path w="2869" h="8874" extrusionOk="0">
                  <a:moveTo>
                    <a:pt x="0" y="0"/>
                  </a:moveTo>
                  <a:lnTo>
                    <a:pt x="67" y="8873"/>
                  </a:lnTo>
                  <a:lnTo>
                    <a:pt x="2836" y="8873"/>
                  </a:lnTo>
                  <a:lnTo>
                    <a:pt x="2869"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2"/>
            <p:cNvSpPr/>
            <p:nvPr/>
          </p:nvSpPr>
          <p:spPr>
            <a:xfrm>
              <a:off x="1547700" y="3375600"/>
              <a:ext cx="151800" cy="1359325"/>
            </a:xfrm>
            <a:custGeom>
              <a:avLst/>
              <a:gdLst/>
              <a:ahLst/>
              <a:cxnLst/>
              <a:rect l="l" t="t" r="r" b="b"/>
              <a:pathLst>
                <a:path w="6072" h="54373" extrusionOk="0">
                  <a:moveTo>
                    <a:pt x="3170" y="0"/>
                  </a:moveTo>
                  <a:lnTo>
                    <a:pt x="1" y="54373"/>
                  </a:lnTo>
                  <a:lnTo>
                    <a:pt x="2169" y="54373"/>
                  </a:lnTo>
                  <a:lnTo>
                    <a:pt x="60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2"/>
            <p:cNvSpPr/>
            <p:nvPr/>
          </p:nvSpPr>
          <p:spPr>
            <a:xfrm>
              <a:off x="1623600" y="3377275"/>
              <a:ext cx="75900" cy="62550"/>
            </a:xfrm>
            <a:custGeom>
              <a:avLst/>
              <a:gdLst/>
              <a:ahLst/>
              <a:cxnLst/>
              <a:rect l="l" t="t" r="r" b="b"/>
              <a:pathLst>
                <a:path w="3036" h="2502" extrusionOk="0">
                  <a:moveTo>
                    <a:pt x="134" y="0"/>
                  </a:moveTo>
                  <a:lnTo>
                    <a:pt x="0" y="2502"/>
                  </a:lnTo>
                  <a:lnTo>
                    <a:pt x="2836" y="2502"/>
                  </a:lnTo>
                  <a:lnTo>
                    <a:pt x="3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2"/>
            <p:cNvSpPr/>
            <p:nvPr/>
          </p:nvSpPr>
          <p:spPr>
            <a:xfrm>
              <a:off x="3047125" y="3375600"/>
              <a:ext cx="152625" cy="1359325"/>
            </a:xfrm>
            <a:custGeom>
              <a:avLst/>
              <a:gdLst/>
              <a:ahLst/>
              <a:cxnLst/>
              <a:rect l="l" t="t" r="r" b="b"/>
              <a:pathLst>
                <a:path w="6105" h="54373" extrusionOk="0">
                  <a:moveTo>
                    <a:pt x="0" y="0"/>
                  </a:moveTo>
                  <a:lnTo>
                    <a:pt x="3936" y="54373"/>
                  </a:lnTo>
                  <a:lnTo>
                    <a:pt x="6104" y="54373"/>
                  </a:lnTo>
                  <a:lnTo>
                    <a:pt x="2902"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2"/>
            <p:cNvSpPr/>
            <p:nvPr/>
          </p:nvSpPr>
          <p:spPr>
            <a:xfrm>
              <a:off x="3047125" y="3377275"/>
              <a:ext cx="76725" cy="62550"/>
            </a:xfrm>
            <a:custGeom>
              <a:avLst/>
              <a:gdLst/>
              <a:ahLst/>
              <a:cxnLst/>
              <a:rect l="l" t="t" r="r" b="b"/>
              <a:pathLst>
                <a:path w="3069" h="2502" extrusionOk="0">
                  <a:moveTo>
                    <a:pt x="0" y="0"/>
                  </a:moveTo>
                  <a:lnTo>
                    <a:pt x="200" y="2502"/>
                  </a:lnTo>
                  <a:lnTo>
                    <a:pt x="3069" y="2502"/>
                  </a:lnTo>
                  <a:lnTo>
                    <a:pt x="2902"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2"/>
            <p:cNvSpPr/>
            <p:nvPr/>
          </p:nvSpPr>
          <p:spPr>
            <a:xfrm>
              <a:off x="1570225" y="3341400"/>
              <a:ext cx="1607000" cy="67625"/>
            </a:xfrm>
            <a:custGeom>
              <a:avLst/>
              <a:gdLst/>
              <a:ahLst/>
              <a:cxnLst/>
              <a:rect l="l" t="t" r="r" b="b"/>
              <a:pathLst>
                <a:path w="64280" h="2705" extrusionOk="0">
                  <a:moveTo>
                    <a:pt x="1" y="1"/>
                  </a:moveTo>
                  <a:lnTo>
                    <a:pt x="1" y="1802"/>
                  </a:lnTo>
                  <a:cubicBezTo>
                    <a:pt x="1" y="2302"/>
                    <a:pt x="401" y="2703"/>
                    <a:pt x="901" y="2703"/>
                  </a:cubicBezTo>
                  <a:lnTo>
                    <a:pt x="63346" y="2703"/>
                  </a:lnTo>
                  <a:cubicBezTo>
                    <a:pt x="63365" y="2704"/>
                    <a:pt x="63385" y="2705"/>
                    <a:pt x="63404" y="2705"/>
                  </a:cubicBezTo>
                  <a:cubicBezTo>
                    <a:pt x="63879" y="2705"/>
                    <a:pt x="64280" y="2315"/>
                    <a:pt x="64280" y="1802"/>
                  </a:cubicBezTo>
                  <a:lnTo>
                    <a:pt x="64280"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2"/>
            <p:cNvSpPr/>
            <p:nvPr/>
          </p:nvSpPr>
          <p:spPr>
            <a:xfrm>
              <a:off x="1570225" y="3341400"/>
              <a:ext cx="1606175" cy="34225"/>
            </a:xfrm>
            <a:custGeom>
              <a:avLst/>
              <a:gdLst/>
              <a:ahLst/>
              <a:cxnLst/>
              <a:rect l="l" t="t" r="r" b="b"/>
              <a:pathLst>
                <a:path w="64247" h="1369" extrusionOk="0">
                  <a:moveTo>
                    <a:pt x="1" y="1"/>
                  </a:moveTo>
                  <a:lnTo>
                    <a:pt x="1" y="1368"/>
                  </a:lnTo>
                  <a:lnTo>
                    <a:pt x="64246" y="1368"/>
                  </a:lnTo>
                  <a:lnTo>
                    <a:pt x="64246"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2"/>
            <p:cNvSpPr/>
            <p:nvPr/>
          </p:nvSpPr>
          <p:spPr>
            <a:xfrm>
              <a:off x="1516850" y="3311375"/>
              <a:ext cx="1712925" cy="38400"/>
            </a:xfrm>
            <a:custGeom>
              <a:avLst/>
              <a:gdLst/>
              <a:ahLst/>
              <a:cxnLst/>
              <a:rect l="l" t="t" r="r" b="b"/>
              <a:pathLst>
                <a:path w="68517" h="1536" extrusionOk="0">
                  <a:moveTo>
                    <a:pt x="768" y="1"/>
                  </a:moveTo>
                  <a:cubicBezTo>
                    <a:pt x="368" y="1"/>
                    <a:pt x="1" y="368"/>
                    <a:pt x="1" y="768"/>
                  </a:cubicBezTo>
                  <a:cubicBezTo>
                    <a:pt x="1" y="1202"/>
                    <a:pt x="368" y="1535"/>
                    <a:pt x="768" y="1535"/>
                  </a:cubicBezTo>
                  <a:lnTo>
                    <a:pt x="67749" y="1535"/>
                  </a:lnTo>
                  <a:cubicBezTo>
                    <a:pt x="68149" y="1535"/>
                    <a:pt x="68516" y="1202"/>
                    <a:pt x="68516" y="768"/>
                  </a:cubicBezTo>
                  <a:cubicBezTo>
                    <a:pt x="68516" y="368"/>
                    <a:pt x="68149" y="1"/>
                    <a:pt x="67749"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2"/>
            <p:cNvSpPr/>
            <p:nvPr/>
          </p:nvSpPr>
          <p:spPr>
            <a:xfrm>
              <a:off x="2766925" y="3214650"/>
              <a:ext cx="391125" cy="96750"/>
            </a:xfrm>
            <a:custGeom>
              <a:avLst/>
              <a:gdLst/>
              <a:ahLst/>
              <a:cxnLst/>
              <a:rect l="l" t="t" r="r" b="b"/>
              <a:pathLst>
                <a:path w="15645" h="3870" extrusionOk="0">
                  <a:moveTo>
                    <a:pt x="0" y="1"/>
                  </a:moveTo>
                  <a:lnTo>
                    <a:pt x="0" y="367"/>
                  </a:lnTo>
                  <a:lnTo>
                    <a:pt x="300" y="367"/>
                  </a:lnTo>
                  <a:lnTo>
                    <a:pt x="300" y="3536"/>
                  </a:lnTo>
                  <a:lnTo>
                    <a:pt x="0" y="3536"/>
                  </a:lnTo>
                  <a:lnTo>
                    <a:pt x="0" y="3870"/>
                  </a:lnTo>
                  <a:lnTo>
                    <a:pt x="15244" y="3870"/>
                  </a:lnTo>
                  <a:cubicBezTo>
                    <a:pt x="15511" y="3270"/>
                    <a:pt x="15645" y="2602"/>
                    <a:pt x="15611" y="1969"/>
                  </a:cubicBezTo>
                  <a:cubicBezTo>
                    <a:pt x="15611" y="1268"/>
                    <a:pt x="15511" y="634"/>
                    <a:pt x="15244"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2"/>
            <p:cNvSpPr/>
            <p:nvPr/>
          </p:nvSpPr>
          <p:spPr>
            <a:xfrm>
              <a:off x="2766925" y="3214650"/>
              <a:ext cx="186825" cy="96750"/>
            </a:xfrm>
            <a:custGeom>
              <a:avLst/>
              <a:gdLst/>
              <a:ahLst/>
              <a:cxnLst/>
              <a:rect l="l" t="t" r="r" b="b"/>
              <a:pathLst>
                <a:path w="7473" h="3870" extrusionOk="0">
                  <a:moveTo>
                    <a:pt x="0" y="1"/>
                  </a:moveTo>
                  <a:lnTo>
                    <a:pt x="0" y="367"/>
                  </a:lnTo>
                  <a:lnTo>
                    <a:pt x="300" y="367"/>
                  </a:lnTo>
                  <a:lnTo>
                    <a:pt x="300" y="3536"/>
                  </a:lnTo>
                  <a:lnTo>
                    <a:pt x="0" y="3536"/>
                  </a:lnTo>
                  <a:lnTo>
                    <a:pt x="0" y="3870"/>
                  </a:lnTo>
                  <a:lnTo>
                    <a:pt x="7072" y="3870"/>
                  </a:lnTo>
                  <a:cubicBezTo>
                    <a:pt x="7339" y="3270"/>
                    <a:pt x="7472" y="2602"/>
                    <a:pt x="7439" y="1969"/>
                  </a:cubicBezTo>
                  <a:cubicBezTo>
                    <a:pt x="7472" y="1268"/>
                    <a:pt x="7339" y="634"/>
                    <a:pt x="7072"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2"/>
            <p:cNvSpPr/>
            <p:nvPr/>
          </p:nvSpPr>
          <p:spPr>
            <a:xfrm>
              <a:off x="2774425" y="3223825"/>
              <a:ext cx="160125" cy="79250"/>
            </a:xfrm>
            <a:custGeom>
              <a:avLst/>
              <a:gdLst/>
              <a:ahLst/>
              <a:cxnLst/>
              <a:rect l="l" t="t" r="r" b="b"/>
              <a:pathLst>
                <a:path w="6405" h="3170" extrusionOk="0">
                  <a:moveTo>
                    <a:pt x="0" y="0"/>
                  </a:moveTo>
                  <a:lnTo>
                    <a:pt x="0" y="3169"/>
                  </a:lnTo>
                  <a:lnTo>
                    <a:pt x="6105" y="3169"/>
                  </a:lnTo>
                  <a:cubicBezTo>
                    <a:pt x="6305" y="2669"/>
                    <a:pt x="6405" y="2135"/>
                    <a:pt x="6372" y="1602"/>
                  </a:cubicBezTo>
                  <a:cubicBezTo>
                    <a:pt x="6405" y="1035"/>
                    <a:pt x="6305" y="501"/>
                    <a:pt x="610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2"/>
            <p:cNvSpPr/>
            <p:nvPr/>
          </p:nvSpPr>
          <p:spPr>
            <a:xfrm>
              <a:off x="2800275" y="3118750"/>
              <a:ext cx="391125" cy="95925"/>
            </a:xfrm>
            <a:custGeom>
              <a:avLst/>
              <a:gdLst/>
              <a:ahLst/>
              <a:cxnLst/>
              <a:rect l="l" t="t" r="r" b="b"/>
              <a:pathLst>
                <a:path w="15645" h="3837" extrusionOk="0">
                  <a:moveTo>
                    <a:pt x="0" y="0"/>
                  </a:moveTo>
                  <a:lnTo>
                    <a:pt x="0" y="367"/>
                  </a:lnTo>
                  <a:lnTo>
                    <a:pt x="334" y="367"/>
                  </a:lnTo>
                  <a:lnTo>
                    <a:pt x="334" y="3503"/>
                  </a:lnTo>
                  <a:lnTo>
                    <a:pt x="0" y="3503"/>
                  </a:lnTo>
                  <a:lnTo>
                    <a:pt x="0" y="3837"/>
                  </a:lnTo>
                  <a:lnTo>
                    <a:pt x="15278" y="3837"/>
                  </a:lnTo>
                  <a:cubicBezTo>
                    <a:pt x="15545" y="3236"/>
                    <a:pt x="15645" y="2569"/>
                    <a:pt x="15612" y="1935"/>
                  </a:cubicBezTo>
                  <a:cubicBezTo>
                    <a:pt x="15645" y="1268"/>
                    <a:pt x="15511" y="601"/>
                    <a:pt x="15278"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2"/>
            <p:cNvSpPr/>
            <p:nvPr/>
          </p:nvSpPr>
          <p:spPr>
            <a:xfrm>
              <a:off x="2801100" y="3118750"/>
              <a:ext cx="186825" cy="95925"/>
            </a:xfrm>
            <a:custGeom>
              <a:avLst/>
              <a:gdLst/>
              <a:ahLst/>
              <a:cxnLst/>
              <a:rect l="l" t="t" r="r" b="b"/>
              <a:pathLst>
                <a:path w="7473" h="3837" extrusionOk="0">
                  <a:moveTo>
                    <a:pt x="1" y="0"/>
                  </a:moveTo>
                  <a:lnTo>
                    <a:pt x="1" y="367"/>
                  </a:lnTo>
                  <a:lnTo>
                    <a:pt x="301" y="367"/>
                  </a:lnTo>
                  <a:lnTo>
                    <a:pt x="301" y="3503"/>
                  </a:lnTo>
                  <a:lnTo>
                    <a:pt x="1" y="3503"/>
                  </a:lnTo>
                  <a:lnTo>
                    <a:pt x="1" y="3837"/>
                  </a:lnTo>
                  <a:lnTo>
                    <a:pt x="7072" y="3837"/>
                  </a:lnTo>
                  <a:cubicBezTo>
                    <a:pt x="7339" y="3236"/>
                    <a:pt x="7473" y="2569"/>
                    <a:pt x="7439" y="1935"/>
                  </a:cubicBezTo>
                  <a:cubicBezTo>
                    <a:pt x="7439" y="1268"/>
                    <a:pt x="7339" y="601"/>
                    <a:pt x="7072"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2"/>
            <p:cNvSpPr/>
            <p:nvPr/>
          </p:nvSpPr>
          <p:spPr>
            <a:xfrm>
              <a:off x="2808600" y="3127925"/>
              <a:ext cx="160150" cy="78400"/>
            </a:xfrm>
            <a:custGeom>
              <a:avLst/>
              <a:gdLst/>
              <a:ahLst/>
              <a:cxnLst/>
              <a:rect l="l" t="t" r="r" b="b"/>
              <a:pathLst>
                <a:path w="6406" h="3136" extrusionOk="0">
                  <a:moveTo>
                    <a:pt x="1" y="0"/>
                  </a:moveTo>
                  <a:lnTo>
                    <a:pt x="1" y="3136"/>
                  </a:lnTo>
                  <a:lnTo>
                    <a:pt x="6105" y="3136"/>
                  </a:lnTo>
                  <a:cubicBezTo>
                    <a:pt x="6305" y="2636"/>
                    <a:pt x="6406" y="2102"/>
                    <a:pt x="6372" y="1568"/>
                  </a:cubicBezTo>
                  <a:cubicBezTo>
                    <a:pt x="6406" y="1001"/>
                    <a:pt x="6305" y="467"/>
                    <a:pt x="610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2"/>
            <p:cNvSpPr/>
            <p:nvPr/>
          </p:nvSpPr>
          <p:spPr>
            <a:xfrm>
              <a:off x="3048775" y="3118750"/>
              <a:ext cx="80925" cy="95925"/>
            </a:xfrm>
            <a:custGeom>
              <a:avLst/>
              <a:gdLst/>
              <a:ahLst/>
              <a:cxnLst/>
              <a:rect l="l" t="t" r="r" b="b"/>
              <a:pathLst>
                <a:path w="3237" h="3837" extrusionOk="0">
                  <a:moveTo>
                    <a:pt x="1" y="0"/>
                  </a:moveTo>
                  <a:cubicBezTo>
                    <a:pt x="268" y="601"/>
                    <a:pt x="401" y="1268"/>
                    <a:pt x="368" y="1935"/>
                  </a:cubicBezTo>
                  <a:cubicBezTo>
                    <a:pt x="401" y="2569"/>
                    <a:pt x="268" y="3236"/>
                    <a:pt x="1" y="3837"/>
                  </a:cubicBezTo>
                  <a:lnTo>
                    <a:pt x="2836" y="3837"/>
                  </a:lnTo>
                  <a:cubicBezTo>
                    <a:pt x="3103" y="3236"/>
                    <a:pt x="3236" y="2569"/>
                    <a:pt x="3203" y="1935"/>
                  </a:cubicBezTo>
                  <a:cubicBezTo>
                    <a:pt x="3236" y="1268"/>
                    <a:pt x="3103" y="601"/>
                    <a:pt x="2836"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2"/>
            <p:cNvSpPr/>
            <p:nvPr/>
          </p:nvSpPr>
          <p:spPr>
            <a:xfrm>
              <a:off x="1797900" y="4502250"/>
              <a:ext cx="113425" cy="155950"/>
            </a:xfrm>
            <a:custGeom>
              <a:avLst/>
              <a:gdLst/>
              <a:ahLst/>
              <a:cxnLst/>
              <a:rect l="l" t="t" r="r" b="b"/>
              <a:pathLst>
                <a:path w="4537" h="6238" extrusionOk="0">
                  <a:moveTo>
                    <a:pt x="1334" y="0"/>
                  </a:moveTo>
                  <a:lnTo>
                    <a:pt x="0" y="6171"/>
                  </a:lnTo>
                  <a:lnTo>
                    <a:pt x="3202" y="6238"/>
                  </a:lnTo>
                  <a:lnTo>
                    <a:pt x="453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2"/>
            <p:cNvSpPr/>
            <p:nvPr/>
          </p:nvSpPr>
          <p:spPr>
            <a:xfrm>
              <a:off x="1816225" y="4502250"/>
              <a:ext cx="95100" cy="77575"/>
            </a:xfrm>
            <a:custGeom>
              <a:avLst/>
              <a:gdLst/>
              <a:ahLst/>
              <a:cxnLst/>
              <a:rect l="l" t="t" r="r" b="b"/>
              <a:pathLst>
                <a:path w="3804" h="3103" extrusionOk="0">
                  <a:moveTo>
                    <a:pt x="601" y="0"/>
                  </a:moveTo>
                  <a:lnTo>
                    <a:pt x="1" y="2869"/>
                  </a:lnTo>
                  <a:lnTo>
                    <a:pt x="3137" y="3102"/>
                  </a:lnTo>
                  <a:lnTo>
                    <a:pt x="38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2"/>
            <p:cNvSpPr/>
            <p:nvPr/>
          </p:nvSpPr>
          <p:spPr>
            <a:xfrm>
              <a:off x="1889625" y="4619500"/>
              <a:ext cx="44225" cy="39850"/>
            </a:xfrm>
            <a:custGeom>
              <a:avLst/>
              <a:gdLst/>
              <a:ahLst/>
              <a:cxnLst/>
              <a:rect l="l" t="t" r="r" b="b"/>
              <a:pathLst>
                <a:path w="1769" h="1594" extrusionOk="0">
                  <a:moveTo>
                    <a:pt x="649" y="200"/>
                  </a:moveTo>
                  <a:cubicBezTo>
                    <a:pt x="665" y="200"/>
                    <a:pt x="681" y="204"/>
                    <a:pt x="701" y="214"/>
                  </a:cubicBezTo>
                  <a:lnTo>
                    <a:pt x="734" y="214"/>
                  </a:lnTo>
                  <a:cubicBezTo>
                    <a:pt x="834" y="214"/>
                    <a:pt x="868" y="280"/>
                    <a:pt x="868" y="314"/>
                  </a:cubicBezTo>
                  <a:cubicBezTo>
                    <a:pt x="801" y="647"/>
                    <a:pt x="634" y="981"/>
                    <a:pt x="334" y="1181"/>
                  </a:cubicBezTo>
                  <a:lnTo>
                    <a:pt x="267" y="1248"/>
                  </a:lnTo>
                  <a:cubicBezTo>
                    <a:pt x="267" y="881"/>
                    <a:pt x="367" y="547"/>
                    <a:pt x="534" y="247"/>
                  </a:cubicBezTo>
                  <a:cubicBezTo>
                    <a:pt x="581" y="223"/>
                    <a:pt x="612" y="200"/>
                    <a:pt x="649" y="200"/>
                  </a:cubicBezTo>
                  <a:close/>
                  <a:moveTo>
                    <a:pt x="1408" y="990"/>
                  </a:moveTo>
                  <a:cubicBezTo>
                    <a:pt x="1459" y="990"/>
                    <a:pt x="1502" y="998"/>
                    <a:pt x="1535" y="1014"/>
                  </a:cubicBezTo>
                  <a:cubicBezTo>
                    <a:pt x="1568" y="1014"/>
                    <a:pt x="1602" y="1048"/>
                    <a:pt x="1602" y="1114"/>
                  </a:cubicBezTo>
                  <a:cubicBezTo>
                    <a:pt x="1635" y="1214"/>
                    <a:pt x="1602" y="1314"/>
                    <a:pt x="1535" y="1381"/>
                  </a:cubicBezTo>
                  <a:cubicBezTo>
                    <a:pt x="1472" y="1444"/>
                    <a:pt x="1342" y="1477"/>
                    <a:pt x="1163" y="1477"/>
                  </a:cubicBezTo>
                  <a:cubicBezTo>
                    <a:pt x="962" y="1477"/>
                    <a:pt x="700" y="1436"/>
                    <a:pt x="401" y="1348"/>
                  </a:cubicBezTo>
                  <a:cubicBezTo>
                    <a:pt x="707" y="1181"/>
                    <a:pt x="1153" y="990"/>
                    <a:pt x="1408" y="990"/>
                  </a:cubicBezTo>
                  <a:close/>
                  <a:moveTo>
                    <a:pt x="628" y="0"/>
                  </a:moveTo>
                  <a:cubicBezTo>
                    <a:pt x="532" y="0"/>
                    <a:pt x="441" y="31"/>
                    <a:pt x="367" y="80"/>
                  </a:cubicBezTo>
                  <a:cubicBezTo>
                    <a:pt x="34" y="380"/>
                    <a:pt x="0" y="1281"/>
                    <a:pt x="0" y="1348"/>
                  </a:cubicBezTo>
                  <a:lnTo>
                    <a:pt x="0" y="1381"/>
                  </a:lnTo>
                  <a:lnTo>
                    <a:pt x="67" y="1381"/>
                  </a:lnTo>
                  <a:cubicBezTo>
                    <a:pt x="67" y="1381"/>
                    <a:pt x="134" y="1414"/>
                    <a:pt x="134" y="1414"/>
                  </a:cubicBezTo>
                  <a:lnTo>
                    <a:pt x="167" y="1414"/>
                  </a:lnTo>
                  <a:cubicBezTo>
                    <a:pt x="434" y="1481"/>
                    <a:pt x="734" y="1548"/>
                    <a:pt x="1001" y="1581"/>
                  </a:cubicBezTo>
                  <a:cubicBezTo>
                    <a:pt x="1048" y="1589"/>
                    <a:pt x="1097" y="1593"/>
                    <a:pt x="1147" y="1593"/>
                  </a:cubicBezTo>
                  <a:cubicBezTo>
                    <a:pt x="1308" y="1593"/>
                    <a:pt x="1474" y="1550"/>
                    <a:pt x="1602" y="1448"/>
                  </a:cubicBezTo>
                  <a:cubicBezTo>
                    <a:pt x="1735" y="1348"/>
                    <a:pt x="1768" y="1181"/>
                    <a:pt x="1735" y="1048"/>
                  </a:cubicBezTo>
                  <a:cubicBezTo>
                    <a:pt x="1702" y="947"/>
                    <a:pt x="1668" y="847"/>
                    <a:pt x="1568" y="814"/>
                  </a:cubicBezTo>
                  <a:cubicBezTo>
                    <a:pt x="1491" y="797"/>
                    <a:pt x="1411" y="788"/>
                    <a:pt x="1331" y="788"/>
                  </a:cubicBezTo>
                  <a:cubicBezTo>
                    <a:pt x="1102" y="788"/>
                    <a:pt x="874" y="857"/>
                    <a:pt x="701" y="981"/>
                  </a:cubicBezTo>
                  <a:cubicBezTo>
                    <a:pt x="868" y="781"/>
                    <a:pt x="968" y="514"/>
                    <a:pt x="1001" y="247"/>
                  </a:cubicBezTo>
                  <a:cubicBezTo>
                    <a:pt x="968" y="113"/>
                    <a:pt x="868" y="13"/>
                    <a:pt x="734" y="13"/>
                  </a:cubicBezTo>
                  <a:cubicBezTo>
                    <a:pt x="698" y="4"/>
                    <a:pt x="663" y="0"/>
                    <a:pt x="628"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2"/>
            <p:cNvSpPr/>
            <p:nvPr/>
          </p:nvSpPr>
          <p:spPr>
            <a:xfrm>
              <a:off x="1782875" y="4638850"/>
              <a:ext cx="236875" cy="97125"/>
            </a:xfrm>
            <a:custGeom>
              <a:avLst/>
              <a:gdLst/>
              <a:ahLst/>
              <a:cxnLst/>
              <a:rect l="l" t="t" r="r" b="b"/>
              <a:pathLst>
                <a:path w="9475" h="3885" extrusionOk="0">
                  <a:moveTo>
                    <a:pt x="584" y="0"/>
                  </a:moveTo>
                  <a:cubicBezTo>
                    <a:pt x="476" y="0"/>
                    <a:pt x="397" y="91"/>
                    <a:pt x="368" y="207"/>
                  </a:cubicBezTo>
                  <a:lnTo>
                    <a:pt x="34" y="3009"/>
                  </a:lnTo>
                  <a:cubicBezTo>
                    <a:pt x="1" y="3309"/>
                    <a:pt x="234" y="3576"/>
                    <a:pt x="568" y="3609"/>
                  </a:cubicBezTo>
                  <a:cubicBezTo>
                    <a:pt x="1802" y="3676"/>
                    <a:pt x="2402" y="3643"/>
                    <a:pt x="3970" y="3709"/>
                  </a:cubicBezTo>
                  <a:cubicBezTo>
                    <a:pt x="5131" y="3820"/>
                    <a:pt x="6291" y="3885"/>
                    <a:pt x="7452" y="3885"/>
                  </a:cubicBezTo>
                  <a:cubicBezTo>
                    <a:pt x="7692" y="3885"/>
                    <a:pt x="7933" y="3882"/>
                    <a:pt x="8173" y="3876"/>
                  </a:cubicBezTo>
                  <a:cubicBezTo>
                    <a:pt x="9474" y="3743"/>
                    <a:pt x="9341" y="2408"/>
                    <a:pt x="8740" y="2342"/>
                  </a:cubicBezTo>
                  <a:cubicBezTo>
                    <a:pt x="7406" y="2208"/>
                    <a:pt x="5571" y="1208"/>
                    <a:pt x="4737" y="440"/>
                  </a:cubicBezTo>
                  <a:cubicBezTo>
                    <a:pt x="4571" y="307"/>
                    <a:pt x="4404" y="240"/>
                    <a:pt x="4204" y="207"/>
                  </a:cubicBezTo>
                  <a:lnTo>
                    <a:pt x="634" y="7"/>
                  </a:lnTo>
                  <a:cubicBezTo>
                    <a:pt x="617" y="2"/>
                    <a:pt x="600" y="0"/>
                    <a:pt x="584"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2"/>
            <p:cNvSpPr/>
            <p:nvPr/>
          </p:nvSpPr>
          <p:spPr>
            <a:xfrm>
              <a:off x="2264050" y="4502250"/>
              <a:ext cx="112600" cy="155950"/>
            </a:xfrm>
            <a:custGeom>
              <a:avLst/>
              <a:gdLst/>
              <a:ahLst/>
              <a:cxnLst/>
              <a:rect l="l" t="t" r="r" b="b"/>
              <a:pathLst>
                <a:path w="4504" h="6238" extrusionOk="0">
                  <a:moveTo>
                    <a:pt x="1335" y="0"/>
                  </a:moveTo>
                  <a:lnTo>
                    <a:pt x="1" y="6171"/>
                  </a:lnTo>
                  <a:lnTo>
                    <a:pt x="3170" y="6238"/>
                  </a:lnTo>
                  <a:lnTo>
                    <a:pt x="450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2"/>
            <p:cNvSpPr/>
            <p:nvPr/>
          </p:nvSpPr>
          <p:spPr>
            <a:xfrm>
              <a:off x="2281575" y="4502250"/>
              <a:ext cx="95075" cy="77575"/>
            </a:xfrm>
            <a:custGeom>
              <a:avLst/>
              <a:gdLst/>
              <a:ahLst/>
              <a:cxnLst/>
              <a:rect l="l" t="t" r="r" b="b"/>
              <a:pathLst>
                <a:path w="3803" h="3103" extrusionOk="0">
                  <a:moveTo>
                    <a:pt x="601" y="0"/>
                  </a:moveTo>
                  <a:lnTo>
                    <a:pt x="0" y="2869"/>
                  </a:lnTo>
                  <a:lnTo>
                    <a:pt x="3136" y="3102"/>
                  </a:lnTo>
                  <a:lnTo>
                    <a:pt x="3803"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2"/>
            <p:cNvSpPr/>
            <p:nvPr/>
          </p:nvSpPr>
          <p:spPr>
            <a:xfrm>
              <a:off x="2354950" y="4619500"/>
              <a:ext cx="45050" cy="39850"/>
            </a:xfrm>
            <a:custGeom>
              <a:avLst/>
              <a:gdLst/>
              <a:ahLst/>
              <a:cxnLst/>
              <a:rect l="l" t="t" r="r" b="b"/>
              <a:pathLst>
                <a:path w="1802" h="1594" extrusionOk="0">
                  <a:moveTo>
                    <a:pt x="768" y="214"/>
                  </a:moveTo>
                  <a:cubicBezTo>
                    <a:pt x="868" y="214"/>
                    <a:pt x="868" y="280"/>
                    <a:pt x="901" y="314"/>
                  </a:cubicBezTo>
                  <a:cubicBezTo>
                    <a:pt x="801" y="647"/>
                    <a:pt x="634" y="981"/>
                    <a:pt x="368" y="1181"/>
                  </a:cubicBezTo>
                  <a:lnTo>
                    <a:pt x="301" y="1248"/>
                  </a:lnTo>
                  <a:cubicBezTo>
                    <a:pt x="268" y="881"/>
                    <a:pt x="368" y="547"/>
                    <a:pt x="568" y="247"/>
                  </a:cubicBezTo>
                  <a:cubicBezTo>
                    <a:pt x="601" y="214"/>
                    <a:pt x="668" y="214"/>
                    <a:pt x="701" y="214"/>
                  </a:cubicBezTo>
                  <a:close/>
                  <a:moveTo>
                    <a:pt x="1409" y="990"/>
                  </a:moveTo>
                  <a:cubicBezTo>
                    <a:pt x="1459" y="990"/>
                    <a:pt x="1502" y="998"/>
                    <a:pt x="1535" y="1014"/>
                  </a:cubicBezTo>
                  <a:cubicBezTo>
                    <a:pt x="1568" y="1014"/>
                    <a:pt x="1602" y="1048"/>
                    <a:pt x="1602" y="1114"/>
                  </a:cubicBezTo>
                  <a:cubicBezTo>
                    <a:pt x="1635" y="1214"/>
                    <a:pt x="1602" y="1314"/>
                    <a:pt x="1535" y="1381"/>
                  </a:cubicBezTo>
                  <a:cubicBezTo>
                    <a:pt x="1456" y="1444"/>
                    <a:pt x="1326" y="1477"/>
                    <a:pt x="1150" y="1477"/>
                  </a:cubicBezTo>
                  <a:cubicBezTo>
                    <a:pt x="953" y="1477"/>
                    <a:pt x="700" y="1436"/>
                    <a:pt x="401" y="1348"/>
                  </a:cubicBezTo>
                  <a:cubicBezTo>
                    <a:pt x="707" y="1181"/>
                    <a:pt x="1153" y="990"/>
                    <a:pt x="1409" y="990"/>
                  </a:cubicBezTo>
                  <a:close/>
                  <a:moveTo>
                    <a:pt x="648" y="0"/>
                  </a:moveTo>
                  <a:cubicBezTo>
                    <a:pt x="565" y="0"/>
                    <a:pt x="474" y="31"/>
                    <a:pt x="401" y="80"/>
                  </a:cubicBezTo>
                  <a:cubicBezTo>
                    <a:pt x="67" y="380"/>
                    <a:pt x="1" y="1281"/>
                    <a:pt x="1" y="1348"/>
                  </a:cubicBezTo>
                  <a:lnTo>
                    <a:pt x="1" y="1381"/>
                  </a:lnTo>
                  <a:lnTo>
                    <a:pt x="67" y="1381"/>
                  </a:lnTo>
                  <a:cubicBezTo>
                    <a:pt x="67" y="1381"/>
                    <a:pt x="134" y="1414"/>
                    <a:pt x="167" y="1414"/>
                  </a:cubicBezTo>
                  <a:lnTo>
                    <a:pt x="201" y="1414"/>
                  </a:lnTo>
                  <a:cubicBezTo>
                    <a:pt x="468" y="1481"/>
                    <a:pt x="735" y="1548"/>
                    <a:pt x="1035" y="1581"/>
                  </a:cubicBezTo>
                  <a:cubicBezTo>
                    <a:pt x="1082" y="1589"/>
                    <a:pt x="1129" y="1593"/>
                    <a:pt x="1176" y="1593"/>
                  </a:cubicBezTo>
                  <a:cubicBezTo>
                    <a:pt x="1329" y="1593"/>
                    <a:pt x="1482" y="1550"/>
                    <a:pt x="1635" y="1448"/>
                  </a:cubicBezTo>
                  <a:cubicBezTo>
                    <a:pt x="1735" y="1348"/>
                    <a:pt x="1802" y="1181"/>
                    <a:pt x="1735" y="1048"/>
                  </a:cubicBezTo>
                  <a:cubicBezTo>
                    <a:pt x="1735" y="947"/>
                    <a:pt x="1669" y="847"/>
                    <a:pt x="1568" y="814"/>
                  </a:cubicBezTo>
                  <a:cubicBezTo>
                    <a:pt x="1491" y="797"/>
                    <a:pt x="1413" y="788"/>
                    <a:pt x="1336" y="788"/>
                  </a:cubicBezTo>
                  <a:cubicBezTo>
                    <a:pt x="1115" y="788"/>
                    <a:pt x="899" y="857"/>
                    <a:pt x="701" y="981"/>
                  </a:cubicBezTo>
                  <a:cubicBezTo>
                    <a:pt x="901" y="781"/>
                    <a:pt x="1001" y="514"/>
                    <a:pt x="1001" y="247"/>
                  </a:cubicBezTo>
                  <a:cubicBezTo>
                    <a:pt x="1001" y="113"/>
                    <a:pt x="868" y="13"/>
                    <a:pt x="735" y="13"/>
                  </a:cubicBezTo>
                  <a:cubicBezTo>
                    <a:pt x="708" y="4"/>
                    <a:pt x="679" y="0"/>
                    <a:pt x="648"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2"/>
            <p:cNvSpPr/>
            <p:nvPr/>
          </p:nvSpPr>
          <p:spPr>
            <a:xfrm>
              <a:off x="2249050" y="4638850"/>
              <a:ext cx="236850" cy="96725"/>
            </a:xfrm>
            <a:custGeom>
              <a:avLst/>
              <a:gdLst/>
              <a:ahLst/>
              <a:cxnLst/>
              <a:rect l="l" t="t" r="r" b="b"/>
              <a:pathLst>
                <a:path w="9474" h="3869" extrusionOk="0">
                  <a:moveTo>
                    <a:pt x="550" y="0"/>
                  </a:moveTo>
                  <a:cubicBezTo>
                    <a:pt x="443" y="0"/>
                    <a:pt x="367" y="91"/>
                    <a:pt x="367" y="207"/>
                  </a:cubicBezTo>
                  <a:lnTo>
                    <a:pt x="0" y="3009"/>
                  </a:lnTo>
                  <a:cubicBezTo>
                    <a:pt x="0" y="3309"/>
                    <a:pt x="234" y="3576"/>
                    <a:pt x="534" y="3609"/>
                  </a:cubicBezTo>
                  <a:cubicBezTo>
                    <a:pt x="1768" y="3676"/>
                    <a:pt x="2369" y="3643"/>
                    <a:pt x="3936" y="3709"/>
                  </a:cubicBezTo>
                  <a:cubicBezTo>
                    <a:pt x="4962" y="3807"/>
                    <a:pt x="5988" y="3869"/>
                    <a:pt x="7013" y="3869"/>
                  </a:cubicBezTo>
                  <a:cubicBezTo>
                    <a:pt x="7389" y="3869"/>
                    <a:pt x="7764" y="3861"/>
                    <a:pt x="8139" y="3843"/>
                  </a:cubicBezTo>
                  <a:cubicBezTo>
                    <a:pt x="9474" y="3709"/>
                    <a:pt x="9307" y="2408"/>
                    <a:pt x="8740" y="2342"/>
                  </a:cubicBezTo>
                  <a:cubicBezTo>
                    <a:pt x="7372" y="2175"/>
                    <a:pt x="5571" y="1174"/>
                    <a:pt x="4704" y="440"/>
                  </a:cubicBezTo>
                  <a:cubicBezTo>
                    <a:pt x="4570" y="307"/>
                    <a:pt x="4370" y="240"/>
                    <a:pt x="4170" y="207"/>
                  </a:cubicBezTo>
                  <a:lnTo>
                    <a:pt x="601" y="7"/>
                  </a:lnTo>
                  <a:cubicBezTo>
                    <a:pt x="583" y="2"/>
                    <a:pt x="566" y="0"/>
                    <a:pt x="550"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2"/>
            <p:cNvSpPr/>
            <p:nvPr/>
          </p:nvSpPr>
          <p:spPr>
            <a:xfrm>
              <a:off x="1693650" y="3569075"/>
              <a:ext cx="444500" cy="980725"/>
            </a:xfrm>
            <a:custGeom>
              <a:avLst/>
              <a:gdLst/>
              <a:ahLst/>
              <a:cxnLst/>
              <a:rect l="l" t="t" r="r" b="b"/>
              <a:pathLst>
                <a:path w="17780" h="39229" extrusionOk="0">
                  <a:moveTo>
                    <a:pt x="0" y="0"/>
                  </a:moveTo>
                  <a:lnTo>
                    <a:pt x="0" y="10841"/>
                  </a:lnTo>
                  <a:cubicBezTo>
                    <a:pt x="1192" y="10814"/>
                    <a:pt x="2276" y="10792"/>
                    <a:pt x="3207" y="10792"/>
                  </a:cubicBezTo>
                  <a:cubicBezTo>
                    <a:pt x="4545" y="10792"/>
                    <a:pt x="5568" y="10837"/>
                    <a:pt x="6138" y="10975"/>
                  </a:cubicBezTo>
                  <a:cubicBezTo>
                    <a:pt x="7706" y="11308"/>
                    <a:pt x="7739" y="15678"/>
                    <a:pt x="7206" y="20915"/>
                  </a:cubicBezTo>
                  <a:cubicBezTo>
                    <a:pt x="6338" y="29455"/>
                    <a:pt x="3970" y="38761"/>
                    <a:pt x="3970" y="38761"/>
                  </a:cubicBezTo>
                  <a:lnTo>
                    <a:pt x="9774" y="39228"/>
                  </a:lnTo>
                  <a:cubicBezTo>
                    <a:pt x="11642" y="34759"/>
                    <a:pt x="13210" y="30189"/>
                    <a:pt x="14411" y="25519"/>
                  </a:cubicBezTo>
                  <a:cubicBezTo>
                    <a:pt x="16279" y="18480"/>
                    <a:pt x="17780" y="10942"/>
                    <a:pt x="16913" y="7372"/>
                  </a:cubicBezTo>
                  <a:cubicBezTo>
                    <a:pt x="16279" y="4837"/>
                    <a:pt x="8173" y="1668"/>
                    <a:pt x="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72"/>
            <p:cNvSpPr/>
            <p:nvPr/>
          </p:nvSpPr>
          <p:spPr>
            <a:xfrm>
              <a:off x="1693650" y="3569075"/>
              <a:ext cx="444500" cy="637975"/>
            </a:xfrm>
            <a:custGeom>
              <a:avLst/>
              <a:gdLst/>
              <a:ahLst/>
              <a:cxnLst/>
              <a:rect l="l" t="t" r="r" b="b"/>
              <a:pathLst>
                <a:path w="17780" h="25519" extrusionOk="0">
                  <a:moveTo>
                    <a:pt x="0" y="0"/>
                  </a:moveTo>
                  <a:lnTo>
                    <a:pt x="0" y="10841"/>
                  </a:lnTo>
                  <a:cubicBezTo>
                    <a:pt x="1192" y="10814"/>
                    <a:pt x="2276" y="10792"/>
                    <a:pt x="3207" y="10792"/>
                  </a:cubicBezTo>
                  <a:cubicBezTo>
                    <a:pt x="4545" y="10792"/>
                    <a:pt x="5568" y="10837"/>
                    <a:pt x="6138" y="10975"/>
                  </a:cubicBezTo>
                  <a:cubicBezTo>
                    <a:pt x="7706" y="11308"/>
                    <a:pt x="7739" y="15678"/>
                    <a:pt x="7206" y="20915"/>
                  </a:cubicBezTo>
                  <a:cubicBezTo>
                    <a:pt x="9707" y="22516"/>
                    <a:pt x="12243" y="24151"/>
                    <a:pt x="14411" y="25519"/>
                  </a:cubicBezTo>
                  <a:cubicBezTo>
                    <a:pt x="16279" y="18480"/>
                    <a:pt x="17780" y="10942"/>
                    <a:pt x="16913" y="7372"/>
                  </a:cubicBezTo>
                  <a:cubicBezTo>
                    <a:pt x="16279" y="4837"/>
                    <a:pt x="8173" y="1668"/>
                    <a:pt x="0"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72"/>
            <p:cNvSpPr/>
            <p:nvPr/>
          </p:nvSpPr>
          <p:spPr>
            <a:xfrm>
              <a:off x="1435125" y="3370600"/>
              <a:ext cx="1193375" cy="1179200"/>
            </a:xfrm>
            <a:custGeom>
              <a:avLst/>
              <a:gdLst/>
              <a:ahLst/>
              <a:cxnLst/>
              <a:rect l="l" t="t" r="r" b="b"/>
              <a:pathLst>
                <a:path w="47735" h="47168" extrusionOk="0">
                  <a:moveTo>
                    <a:pt x="5438" y="0"/>
                  </a:moveTo>
                  <a:cubicBezTo>
                    <a:pt x="5438" y="0"/>
                    <a:pt x="1" y="10808"/>
                    <a:pt x="2669" y="16079"/>
                  </a:cubicBezTo>
                  <a:cubicBezTo>
                    <a:pt x="3882" y="18487"/>
                    <a:pt x="10941" y="18985"/>
                    <a:pt x="18218" y="18985"/>
                  </a:cubicBezTo>
                  <a:cubicBezTo>
                    <a:pt x="23350" y="18985"/>
                    <a:pt x="28590" y="18737"/>
                    <a:pt x="31964" y="18737"/>
                  </a:cubicBezTo>
                  <a:cubicBezTo>
                    <a:pt x="33415" y="18737"/>
                    <a:pt x="34521" y="18783"/>
                    <a:pt x="35126" y="18914"/>
                  </a:cubicBezTo>
                  <a:cubicBezTo>
                    <a:pt x="39129" y="19781"/>
                    <a:pt x="32924" y="46700"/>
                    <a:pt x="32924" y="46700"/>
                  </a:cubicBezTo>
                  <a:lnTo>
                    <a:pt x="38762" y="47167"/>
                  </a:lnTo>
                  <a:cubicBezTo>
                    <a:pt x="38762" y="47167"/>
                    <a:pt x="47735" y="22917"/>
                    <a:pt x="45867" y="15311"/>
                  </a:cubicBezTo>
                  <a:cubicBezTo>
                    <a:pt x="45066" y="11976"/>
                    <a:pt x="31356" y="7572"/>
                    <a:pt x="21583" y="6872"/>
                  </a:cubicBezTo>
                  <a:lnTo>
                    <a:pt x="22083" y="2736"/>
                  </a:lnTo>
                  <a:lnTo>
                    <a:pt x="5438"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2"/>
            <p:cNvSpPr/>
            <p:nvPr/>
          </p:nvSpPr>
          <p:spPr>
            <a:xfrm>
              <a:off x="2199850" y="2697600"/>
              <a:ext cx="21700" cy="23900"/>
            </a:xfrm>
            <a:custGeom>
              <a:avLst/>
              <a:gdLst/>
              <a:ahLst/>
              <a:cxnLst/>
              <a:rect l="l" t="t" r="r" b="b"/>
              <a:pathLst>
                <a:path w="868" h="956" extrusionOk="0">
                  <a:moveTo>
                    <a:pt x="577" y="1"/>
                  </a:moveTo>
                  <a:cubicBezTo>
                    <a:pt x="430" y="1"/>
                    <a:pt x="262" y="121"/>
                    <a:pt x="134" y="301"/>
                  </a:cubicBezTo>
                  <a:cubicBezTo>
                    <a:pt x="0" y="535"/>
                    <a:pt x="0" y="835"/>
                    <a:pt x="167" y="935"/>
                  </a:cubicBezTo>
                  <a:cubicBezTo>
                    <a:pt x="200" y="948"/>
                    <a:pt x="238" y="955"/>
                    <a:pt x="277" y="955"/>
                  </a:cubicBezTo>
                  <a:cubicBezTo>
                    <a:pt x="435" y="955"/>
                    <a:pt x="627" y="848"/>
                    <a:pt x="734" y="635"/>
                  </a:cubicBezTo>
                  <a:cubicBezTo>
                    <a:pt x="868" y="401"/>
                    <a:pt x="834" y="101"/>
                    <a:pt x="701" y="34"/>
                  </a:cubicBezTo>
                  <a:cubicBezTo>
                    <a:pt x="662" y="11"/>
                    <a:pt x="621" y="1"/>
                    <a:pt x="5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2"/>
            <p:cNvSpPr/>
            <p:nvPr/>
          </p:nvSpPr>
          <p:spPr>
            <a:xfrm>
              <a:off x="2194000" y="2660775"/>
              <a:ext cx="43400" cy="13175"/>
            </a:xfrm>
            <a:custGeom>
              <a:avLst/>
              <a:gdLst/>
              <a:ahLst/>
              <a:cxnLst/>
              <a:rect l="l" t="t" r="r" b="b"/>
              <a:pathLst>
                <a:path w="1736" h="527" extrusionOk="0">
                  <a:moveTo>
                    <a:pt x="801" y="0"/>
                  </a:moveTo>
                  <a:cubicBezTo>
                    <a:pt x="564" y="0"/>
                    <a:pt x="326" y="50"/>
                    <a:pt x="101" y="140"/>
                  </a:cubicBezTo>
                  <a:cubicBezTo>
                    <a:pt x="34" y="173"/>
                    <a:pt x="1" y="273"/>
                    <a:pt x="34" y="373"/>
                  </a:cubicBezTo>
                  <a:cubicBezTo>
                    <a:pt x="34" y="407"/>
                    <a:pt x="67" y="440"/>
                    <a:pt x="101" y="440"/>
                  </a:cubicBezTo>
                  <a:cubicBezTo>
                    <a:pt x="134" y="457"/>
                    <a:pt x="159" y="465"/>
                    <a:pt x="184" y="465"/>
                  </a:cubicBezTo>
                  <a:cubicBezTo>
                    <a:pt x="209" y="465"/>
                    <a:pt x="234" y="457"/>
                    <a:pt x="268" y="440"/>
                  </a:cubicBezTo>
                  <a:cubicBezTo>
                    <a:pt x="436" y="364"/>
                    <a:pt x="625" y="322"/>
                    <a:pt x="816" y="322"/>
                  </a:cubicBezTo>
                  <a:cubicBezTo>
                    <a:pt x="1041" y="322"/>
                    <a:pt x="1270" y="380"/>
                    <a:pt x="1468" y="507"/>
                  </a:cubicBezTo>
                  <a:cubicBezTo>
                    <a:pt x="1493" y="519"/>
                    <a:pt x="1522" y="527"/>
                    <a:pt x="1552" y="527"/>
                  </a:cubicBezTo>
                  <a:cubicBezTo>
                    <a:pt x="1604" y="527"/>
                    <a:pt x="1660" y="503"/>
                    <a:pt x="1702" y="440"/>
                  </a:cubicBezTo>
                  <a:cubicBezTo>
                    <a:pt x="1735" y="373"/>
                    <a:pt x="1735" y="273"/>
                    <a:pt x="1635" y="240"/>
                  </a:cubicBezTo>
                  <a:cubicBezTo>
                    <a:pt x="1378" y="75"/>
                    <a:pt x="1091" y="0"/>
                    <a:pt x="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2"/>
            <p:cNvSpPr/>
            <p:nvPr/>
          </p:nvSpPr>
          <p:spPr>
            <a:xfrm>
              <a:off x="2175650" y="2697625"/>
              <a:ext cx="33400" cy="69600"/>
            </a:xfrm>
            <a:custGeom>
              <a:avLst/>
              <a:gdLst/>
              <a:ahLst/>
              <a:cxnLst/>
              <a:rect l="l" t="t" r="r" b="b"/>
              <a:pathLst>
                <a:path w="1336" h="2784" extrusionOk="0">
                  <a:moveTo>
                    <a:pt x="1335" y="0"/>
                  </a:moveTo>
                  <a:lnTo>
                    <a:pt x="1" y="2335"/>
                  </a:lnTo>
                  <a:cubicBezTo>
                    <a:pt x="286" y="2620"/>
                    <a:pt x="692" y="2783"/>
                    <a:pt x="1096" y="2783"/>
                  </a:cubicBezTo>
                  <a:cubicBezTo>
                    <a:pt x="1165" y="2783"/>
                    <a:pt x="1234" y="2778"/>
                    <a:pt x="1302" y="2769"/>
                  </a:cubicBezTo>
                  <a:cubicBezTo>
                    <a:pt x="1202" y="1868"/>
                    <a:pt x="1202" y="901"/>
                    <a:pt x="1335"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2"/>
            <p:cNvSpPr/>
            <p:nvPr/>
          </p:nvSpPr>
          <p:spPr>
            <a:xfrm>
              <a:off x="1972175" y="2525850"/>
              <a:ext cx="281900" cy="301200"/>
            </a:xfrm>
            <a:custGeom>
              <a:avLst/>
              <a:gdLst/>
              <a:ahLst/>
              <a:cxnLst/>
              <a:rect l="l" t="t" r="r" b="b"/>
              <a:pathLst>
                <a:path w="11276" h="12048" extrusionOk="0">
                  <a:moveTo>
                    <a:pt x="5936" y="1"/>
                  </a:moveTo>
                  <a:cubicBezTo>
                    <a:pt x="4244" y="1"/>
                    <a:pt x="2582" y="1004"/>
                    <a:pt x="1935" y="2801"/>
                  </a:cubicBezTo>
                  <a:cubicBezTo>
                    <a:pt x="801" y="5670"/>
                    <a:pt x="1" y="7338"/>
                    <a:pt x="801" y="9440"/>
                  </a:cubicBezTo>
                  <a:cubicBezTo>
                    <a:pt x="968" y="9907"/>
                    <a:pt x="1235" y="10374"/>
                    <a:pt x="1602" y="10774"/>
                  </a:cubicBezTo>
                  <a:cubicBezTo>
                    <a:pt x="2352" y="11586"/>
                    <a:pt x="3424" y="12048"/>
                    <a:pt x="4544" y="12048"/>
                  </a:cubicBezTo>
                  <a:cubicBezTo>
                    <a:pt x="4620" y="12048"/>
                    <a:pt x="4695" y="12046"/>
                    <a:pt x="4771" y="12041"/>
                  </a:cubicBezTo>
                  <a:cubicBezTo>
                    <a:pt x="4971" y="12008"/>
                    <a:pt x="5204" y="11975"/>
                    <a:pt x="5405" y="11941"/>
                  </a:cubicBezTo>
                  <a:cubicBezTo>
                    <a:pt x="6272" y="11775"/>
                    <a:pt x="7072" y="11308"/>
                    <a:pt x="7673" y="10674"/>
                  </a:cubicBezTo>
                  <a:cubicBezTo>
                    <a:pt x="7773" y="10574"/>
                    <a:pt x="7873" y="10474"/>
                    <a:pt x="7973" y="10340"/>
                  </a:cubicBezTo>
                  <a:cubicBezTo>
                    <a:pt x="9774" y="8072"/>
                    <a:pt x="11275" y="3702"/>
                    <a:pt x="9007" y="1334"/>
                  </a:cubicBezTo>
                  <a:cubicBezTo>
                    <a:pt x="8152" y="426"/>
                    <a:pt x="7038" y="1"/>
                    <a:pt x="593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72"/>
            <p:cNvSpPr/>
            <p:nvPr/>
          </p:nvSpPr>
          <p:spPr>
            <a:xfrm>
              <a:off x="2012200" y="2776825"/>
              <a:ext cx="95100" cy="49575"/>
            </a:xfrm>
            <a:custGeom>
              <a:avLst/>
              <a:gdLst/>
              <a:ahLst/>
              <a:cxnLst/>
              <a:rect l="l" t="t" r="r" b="b"/>
              <a:pathLst>
                <a:path w="3804" h="1983" extrusionOk="0">
                  <a:moveTo>
                    <a:pt x="935" y="1"/>
                  </a:moveTo>
                  <a:cubicBezTo>
                    <a:pt x="601" y="201"/>
                    <a:pt x="268" y="435"/>
                    <a:pt x="1" y="735"/>
                  </a:cubicBezTo>
                  <a:cubicBezTo>
                    <a:pt x="730" y="1525"/>
                    <a:pt x="1763" y="1982"/>
                    <a:pt x="2849" y="1982"/>
                  </a:cubicBezTo>
                  <a:cubicBezTo>
                    <a:pt x="2955" y="1982"/>
                    <a:pt x="3062" y="1978"/>
                    <a:pt x="3170" y="1969"/>
                  </a:cubicBezTo>
                  <a:cubicBezTo>
                    <a:pt x="3370" y="1969"/>
                    <a:pt x="3603" y="1936"/>
                    <a:pt x="3804" y="1902"/>
                  </a:cubicBezTo>
                  <a:cubicBezTo>
                    <a:pt x="3070" y="1002"/>
                    <a:pt x="2069" y="335"/>
                    <a:pt x="9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2"/>
            <p:cNvSpPr/>
            <p:nvPr/>
          </p:nvSpPr>
          <p:spPr>
            <a:xfrm>
              <a:off x="1872950" y="2643400"/>
              <a:ext cx="196825" cy="265725"/>
            </a:xfrm>
            <a:custGeom>
              <a:avLst/>
              <a:gdLst/>
              <a:ahLst/>
              <a:cxnLst/>
              <a:rect l="l" t="t" r="r" b="b"/>
              <a:pathLst>
                <a:path w="7873" h="10629" extrusionOk="0">
                  <a:moveTo>
                    <a:pt x="6505" y="1"/>
                  </a:moveTo>
                  <a:cubicBezTo>
                    <a:pt x="5538" y="2136"/>
                    <a:pt x="2202" y="7039"/>
                    <a:pt x="0" y="7339"/>
                  </a:cubicBezTo>
                  <a:cubicBezTo>
                    <a:pt x="267" y="9374"/>
                    <a:pt x="4737" y="10141"/>
                    <a:pt x="4737" y="10141"/>
                  </a:cubicBezTo>
                  <a:cubicBezTo>
                    <a:pt x="4737" y="10141"/>
                    <a:pt x="5809" y="10629"/>
                    <a:pt x="6491" y="10629"/>
                  </a:cubicBezTo>
                  <a:cubicBezTo>
                    <a:pt x="6786" y="10629"/>
                    <a:pt x="7008" y="10537"/>
                    <a:pt x="7039" y="10275"/>
                  </a:cubicBezTo>
                  <a:cubicBezTo>
                    <a:pt x="6105" y="9207"/>
                    <a:pt x="6005" y="8307"/>
                    <a:pt x="6338" y="7506"/>
                  </a:cubicBezTo>
                  <a:cubicBezTo>
                    <a:pt x="6538" y="7006"/>
                    <a:pt x="6838" y="6572"/>
                    <a:pt x="7239" y="6205"/>
                  </a:cubicBezTo>
                  <a:cubicBezTo>
                    <a:pt x="7439" y="5972"/>
                    <a:pt x="7639" y="5772"/>
                    <a:pt x="7873" y="5605"/>
                  </a:cubicBezTo>
                  <a:lnTo>
                    <a:pt x="6505"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72"/>
            <p:cNvSpPr/>
            <p:nvPr/>
          </p:nvSpPr>
          <p:spPr>
            <a:xfrm>
              <a:off x="1938000" y="2478150"/>
              <a:ext cx="310225" cy="296775"/>
            </a:xfrm>
            <a:custGeom>
              <a:avLst/>
              <a:gdLst/>
              <a:ahLst/>
              <a:cxnLst/>
              <a:rect l="l" t="t" r="r" b="b"/>
              <a:pathLst>
                <a:path w="12409" h="11871" extrusionOk="0">
                  <a:moveTo>
                    <a:pt x="6099" y="1"/>
                  </a:moveTo>
                  <a:cubicBezTo>
                    <a:pt x="5254" y="1"/>
                    <a:pt x="4415" y="137"/>
                    <a:pt x="3736" y="440"/>
                  </a:cubicBezTo>
                  <a:cubicBezTo>
                    <a:pt x="2502" y="940"/>
                    <a:pt x="1501" y="1907"/>
                    <a:pt x="1001" y="3142"/>
                  </a:cubicBezTo>
                  <a:cubicBezTo>
                    <a:pt x="467" y="4276"/>
                    <a:pt x="167" y="5510"/>
                    <a:pt x="100" y="6778"/>
                  </a:cubicBezTo>
                  <a:cubicBezTo>
                    <a:pt x="0" y="9713"/>
                    <a:pt x="1268" y="10914"/>
                    <a:pt x="1268" y="10914"/>
                  </a:cubicBezTo>
                  <a:cubicBezTo>
                    <a:pt x="1410" y="10889"/>
                    <a:pt x="1554" y="10878"/>
                    <a:pt x="1699" y="10878"/>
                  </a:cubicBezTo>
                  <a:cubicBezTo>
                    <a:pt x="3050" y="10878"/>
                    <a:pt x="4428" y="11871"/>
                    <a:pt x="5160" y="11871"/>
                  </a:cubicBezTo>
                  <a:cubicBezTo>
                    <a:pt x="5390" y="11871"/>
                    <a:pt x="5556" y="11773"/>
                    <a:pt x="5637" y="11514"/>
                  </a:cubicBezTo>
                  <a:cubicBezTo>
                    <a:pt x="6004" y="10347"/>
                    <a:pt x="7372" y="9680"/>
                    <a:pt x="7372" y="9680"/>
                  </a:cubicBezTo>
                  <a:cubicBezTo>
                    <a:pt x="7595" y="9802"/>
                    <a:pt x="7826" y="9850"/>
                    <a:pt x="8053" y="9850"/>
                  </a:cubicBezTo>
                  <a:cubicBezTo>
                    <a:pt x="8880" y="9850"/>
                    <a:pt x="9640" y="9213"/>
                    <a:pt x="9640" y="9213"/>
                  </a:cubicBezTo>
                  <a:cubicBezTo>
                    <a:pt x="9640" y="9213"/>
                    <a:pt x="11075" y="8312"/>
                    <a:pt x="11008" y="6744"/>
                  </a:cubicBezTo>
                  <a:cubicBezTo>
                    <a:pt x="10941" y="5143"/>
                    <a:pt x="12409" y="4810"/>
                    <a:pt x="11775" y="3308"/>
                  </a:cubicBezTo>
                  <a:cubicBezTo>
                    <a:pt x="11146" y="1720"/>
                    <a:pt x="10301" y="1640"/>
                    <a:pt x="10136" y="1640"/>
                  </a:cubicBezTo>
                  <a:cubicBezTo>
                    <a:pt x="10117" y="1640"/>
                    <a:pt x="10107" y="1641"/>
                    <a:pt x="10107" y="1641"/>
                  </a:cubicBezTo>
                  <a:cubicBezTo>
                    <a:pt x="9832" y="655"/>
                    <a:pt x="7952" y="1"/>
                    <a:pt x="6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72"/>
            <p:cNvSpPr/>
            <p:nvPr/>
          </p:nvSpPr>
          <p:spPr>
            <a:xfrm>
              <a:off x="2112275" y="2660550"/>
              <a:ext cx="59250" cy="84050"/>
            </a:xfrm>
            <a:custGeom>
              <a:avLst/>
              <a:gdLst/>
              <a:ahLst/>
              <a:cxnLst/>
              <a:rect l="l" t="t" r="r" b="b"/>
              <a:pathLst>
                <a:path w="2370" h="3362" extrusionOk="0">
                  <a:moveTo>
                    <a:pt x="1553" y="1"/>
                  </a:moveTo>
                  <a:cubicBezTo>
                    <a:pt x="929" y="1"/>
                    <a:pt x="289" y="744"/>
                    <a:pt x="134" y="1516"/>
                  </a:cubicBezTo>
                  <a:cubicBezTo>
                    <a:pt x="1" y="2117"/>
                    <a:pt x="168" y="2717"/>
                    <a:pt x="534" y="3184"/>
                  </a:cubicBezTo>
                  <a:cubicBezTo>
                    <a:pt x="649" y="3306"/>
                    <a:pt x="779" y="3361"/>
                    <a:pt x="914" y="3361"/>
                  </a:cubicBezTo>
                  <a:cubicBezTo>
                    <a:pt x="1334" y="3361"/>
                    <a:pt x="1809" y="2839"/>
                    <a:pt x="2036" y="2184"/>
                  </a:cubicBezTo>
                  <a:cubicBezTo>
                    <a:pt x="2302" y="1383"/>
                    <a:pt x="2369" y="149"/>
                    <a:pt x="1702" y="15"/>
                  </a:cubicBezTo>
                  <a:cubicBezTo>
                    <a:pt x="1653" y="5"/>
                    <a:pt x="1603" y="1"/>
                    <a:pt x="155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72"/>
            <p:cNvSpPr/>
            <p:nvPr/>
          </p:nvSpPr>
          <p:spPr>
            <a:xfrm>
              <a:off x="1842925" y="2793825"/>
              <a:ext cx="192650" cy="89775"/>
            </a:xfrm>
            <a:custGeom>
              <a:avLst/>
              <a:gdLst/>
              <a:ahLst/>
              <a:cxnLst/>
              <a:rect l="l" t="t" r="r" b="b"/>
              <a:pathLst>
                <a:path w="7706" h="3591" extrusionOk="0">
                  <a:moveTo>
                    <a:pt x="2997" y="0"/>
                  </a:moveTo>
                  <a:cubicBezTo>
                    <a:pt x="1670" y="0"/>
                    <a:pt x="458" y="805"/>
                    <a:pt x="0" y="2056"/>
                  </a:cubicBezTo>
                  <a:lnTo>
                    <a:pt x="7472" y="3591"/>
                  </a:lnTo>
                  <a:lnTo>
                    <a:pt x="7706" y="2056"/>
                  </a:lnTo>
                  <a:cubicBezTo>
                    <a:pt x="6505" y="989"/>
                    <a:pt x="4971" y="288"/>
                    <a:pt x="3369" y="21"/>
                  </a:cubicBezTo>
                  <a:cubicBezTo>
                    <a:pt x="3245" y="7"/>
                    <a:pt x="3120" y="0"/>
                    <a:pt x="2997"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72"/>
            <p:cNvSpPr/>
            <p:nvPr/>
          </p:nvSpPr>
          <p:spPr>
            <a:xfrm>
              <a:off x="2003875" y="3239250"/>
              <a:ext cx="222675" cy="59825"/>
            </a:xfrm>
            <a:custGeom>
              <a:avLst/>
              <a:gdLst/>
              <a:ahLst/>
              <a:cxnLst/>
              <a:rect l="l" t="t" r="r" b="b"/>
              <a:pathLst>
                <a:path w="8907" h="2393" extrusionOk="0">
                  <a:moveTo>
                    <a:pt x="6367" y="1"/>
                  </a:moveTo>
                  <a:cubicBezTo>
                    <a:pt x="5971" y="1"/>
                    <a:pt x="5571" y="17"/>
                    <a:pt x="5171" y="51"/>
                  </a:cubicBezTo>
                  <a:cubicBezTo>
                    <a:pt x="4470" y="117"/>
                    <a:pt x="3736" y="284"/>
                    <a:pt x="3069" y="484"/>
                  </a:cubicBezTo>
                  <a:lnTo>
                    <a:pt x="0" y="51"/>
                  </a:lnTo>
                  <a:lnTo>
                    <a:pt x="0" y="1885"/>
                  </a:lnTo>
                  <a:lnTo>
                    <a:pt x="4470" y="2219"/>
                  </a:lnTo>
                  <a:cubicBezTo>
                    <a:pt x="4761" y="2344"/>
                    <a:pt x="5160" y="2392"/>
                    <a:pt x="5601" y="2392"/>
                  </a:cubicBezTo>
                  <a:cubicBezTo>
                    <a:pt x="7034" y="2392"/>
                    <a:pt x="8907" y="1885"/>
                    <a:pt x="8907" y="1885"/>
                  </a:cubicBezTo>
                  <a:cubicBezTo>
                    <a:pt x="8907" y="551"/>
                    <a:pt x="7539" y="51"/>
                    <a:pt x="7539" y="51"/>
                  </a:cubicBezTo>
                  <a:cubicBezTo>
                    <a:pt x="7155" y="17"/>
                    <a:pt x="6763" y="1"/>
                    <a:pt x="636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72"/>
            <p:cNvSpPr/>
            <p:nvPr/>
          </p:nvSpPr>
          <p:spPr>
            <a:xfrm>
              <a:off x="2003875" y="3239250"/>
              <a:ext cx="222675" cy="59825"/>
            </a:xfrm>
            <a:custGeom>
              <a:avLst/>
              <a:gdLst/>
              <a:ahLst/>
              <a:cxnLst/>
              <a:rect l="l" t="t" r="r" b="b"/>
              <a:pathLst>
                <a:path w="8907" h="2393" extrusionOk="0">
                  <a:moveTo>
                    <a:pt x="6367" y="1"/>
                  </a:moveTo>
                  <a:cubicBezTo>
                    <a:pt x="5971" y="1"/>
                    <a:pt x="5571" y="17"/>
                    <a:pt x="5171" y="51"/>
                  </a:cubicBezTo>
                  <a:cubicBezTo>
                    <a:pt x="4470" y="117"/>
                    <a:pt x="3736" y="284"/>
                    <a:pt x="3069" y="484"/>
                  </a:cubicBezTo>
                  <a:lnTo>
                    <a:pt x="0" y="51"/>
                  </a:lnTo>
                  <a:lnTo>
                    <a:pt x="0" y="1885"/>
                  </a:lnTo>
                  <a:lnTo>
                    <a:pt x="4470" y="2219"/>
                  </a:lnTo>
                  <a:cubicBezTo>
                    <a:pt x="4761" y="2344"/>
                    <a:pt x="5160" y="2392"/>
                    <a:pt x="5601" y="2392"/>
                  </a:cubicBezTo>
                  <a:cubicBezTo>
                    <a:pt x="7034" y="2392"/>
                    <a:pt x="8907" y="1885"/>
                    <a:pt x="8907" y="1885"/>
                  </a:cubicBezTo>
                  <a:cubicBezTo>
                    <a:pt x="8907" y="551"/>
                    <a:pt x="7539" y="51"/>
                    <a:pt x="7539" y="51"/>
                  </a:cubicBezTo>
                  <a:cubicBezTo>
                    <a:pt x="7155" y="17"/>
                    <a:pt x="6763" y="1"/>
                    <a:pt x="6367"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72"/>
            <p:cNvSpPr/>
            <p:nvPr/>
          </p:nvSpPr>
          <p:spPr>
            <a:xfrm>
              <a:off x="1557725" y="2821250"/>
              <a:ext cx="570425" cy="644450"/>
            </a:xfrm>
            <a:custGeom>
              <a:avLst/>
              <a:gdLst/>
              <a:ahLst/>
              <a:cxnLst/>
              <a:rect l="l" t="t" r="r" b="b"/>
              <a:pathLst>
                <a:path w="22817" h="25778" extrusionOk="0">
                  <a:moveTo>
                    <a:pt x="10966" y="0"/>
                  </a:moveTo>
                  <a:cubicBezTo>
                    <a:pt x="9810" y="0"/>
                    <a:pt x="8662" y="76"/>
                    <a:pt x="7572" y="259"/>
                  </a:cubicBezTo>
                  <a:cubicBezTo>
                    <a:pt x="7572" y="259"/>
                    <a:pt x="5971" y="1626"/>
                    <a:pt x="4270" y="6530"/>
                  </a:cubicBezTo>
                  <a:cubicBezTo>
                    <a:pt x="3770" y="7964"/>
                    <a:pt x="3336" y="9299"/>
                    <a:pt x="2969" y="10533"/>
                  </a:cubicBezTo>
                  <a:cubicBezTo>
                    <a:pt x="2435" y="12267"/>
                    <a:pt x="2035" y="13835"/>
                    <a:pt x="1701" y="15370"/>
                  </a:cubicBezTo>
                  <a:cubicBezTo>
                    <a:pt x="1034" y="18138"/>
                    <a:pt x="567" y="20707"/>
                    <a:pt x="0" y="23642"/>
                  </a:cubicBezTo>
                  <a:lnTo>
                    <a:pt x="17079" y="25777"/>
                  </a:lnTo>
                  <a:cubicBezTo>
                    <a:pt x="17313" y="23309"/>
                    <a:pt x="17713" y="20840"/>
                    <a:pt x="18213" y="18405"/>
                  </a:cubicBezTo>
                  <a:cubicBezTo>
                    <a:pt x="18513" y="16871"/>
                    <a:pt x="18914" y="15136"/>
                    <a:pt x="19381" y="13201"/>
                  </a:cubicBezTo>
                  <a:cubicBezTo>
                    <a:pt x="19481" y="12868"/>
                    <a:pt x="19548" y="12501"/>
                    <a:pt x="19648" y="12134"/>
                  </a:cubicBezTo>
                  <a:cubicBezTo>
                    <a:pt x="19848" y="11400"/>
                    <a:pt x="20048" y="10633"/>
                    <a:pt x="20281" y="9866"/>
                  </a:cubicBezTo>
                  <a:cubicBezTo>
                    <a:pt x="20548" y="8898"/>
                    <a:pt x="20815" y="7931"/>
                    <a:pt x="21149" y="6930"/>
                  </a:cubicBezTo>
                  <a:cubicBezTo>
                    <a:pt x="21649" y="5329"/>
                    <a:pt x="22183" y="3661"/>
                    <a:pt x="22817" y="1927"/>
                  </a:cubicBezTo>
                  <a:cubicBezTo>
                    <a:pt x="22817" y="1927"/>
                    <a:pt x="16782" y="0"/>
                    <a:pt x="1096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72"/>
            <p:cNvSpPr/>
            <p:nvPr/>
          </p:nvSpPr>
          <p:spPr>
            <a:xfrm>
              <a:off x="2269900" y="3246750"/>
              <a:ext cx="222675" cy="60200"/>
            </a:xfrm>
            <a:custGeom>
              <a:avLst/>
              <a:gdLst/>
              <a:ahLst/>
              <a:cxnLst/>
              <a:rect l="l" t="t" r="r" b="b"/>
              <a:pathLst>
                <a:path w="8907" h="2408" extrusionOk="0">
                  <a:moveTo>
                    <a:pt x="6355" y="1"/>
                  </a:moveTo>
                  <a:cubicBezTo>
                    <a:pt x="5963" y="1"/>
                    <a:pt x="5571" y="17"/>
                    <a:pt x="5171" y="51"/>
                  </a:cubicBezTo>
                  <a:cubicBezTo>
                    <a:pt x="4470" y="151"/>
                    <a:pt x="3736" y="284"/>
                    <a:pt x="3069" y="518"/>
                  </a:cubicBezTo>
                  <a:lnTo>
                    <a:pt x="0" y="51"/>
                  </a:lnTo>
                  <a:lnTo>
                    <a:pt x="0" y="1885"/>
                  </a:lnTo>
                  <a:lnTo>
                    <a:pt x="4470" y="2252"/>
                  </a:lnTo>
                  <a:cubicBezTo>
                    <a:pt x="4746" y="2364"/>
                    <a:pt x="5121" y="2408"/>
                    <a:pt x="5537" y="2408"/>
                  </a:cubicBezTo>
                  <a:cubicBezTo>
                    <a:pt x="6978" y="2408"/>
                    <a:pt x="8907" y="1885"/>
                    <a:pt x="8907" y="1885"/>
                  </a:cubicBezTo>
                  <a:cubicBezTo>
                    <a:pt x="8907" y="585"/>
                    <a:pt x="7539" y="51"/>
                    <a:pt x="7539" y="51"/>
                  </a:cubicBezTo>
                  <a:cubicBezTo>
                    <a:pt x="7139" y="17"/>
                    <a:pt x="6747" y="1"/>
                    <a:pt x="6355"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72"/>
            <p:cNvSpPr/>
            <p:nvPr/>
          </p:nvSpPr>
          <p:spPr>
            <a:xfrm>
              <a:off x="1777050" y="4473050"/>
              <a:ext cx="198500" cy="83425"/>
            </a:xfrm>
            <a:custGeom>
              <a:avLst/>
              <a:gdLst/>
              <a:ahLst/>
              <a:cxnLst/>
              <a:rect l="l" t="t" r="r" b="b"/>
              <a:pathLst>
                <a:path w="7940" h="3337" extrusionOk="0">
                  <a:moveTo>
                    <a:pt x="334" y="1"/>
                  </a:moveTo>
                  <a:lnTo>
                    <a:pt x="0" y="2903"/>
                  </a:lnTo>
                  <a:lnTo>
                    <a:pt x="6938" y="3336"/>
                  </a:lnTo>
                  <a:lnTo>
                    <a:pt x="7939" y="367"/>
                  </a:lnTo>
                  <a:lnTo>
                    <a:pt x="334"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2"/>
            <p:cNvSpPr/>
            <p:nvPr/>
          </p:nvSpPr>
          <p:spPr>
            <a:xfrm>
              <a:off x="2243200" y="4473050"/>
              <a:ext cx="198500" cy="83425"/>
            </a:xfrm>
            <a:custGeom>
              <a:avLst/>
              <a:gdLst/>
              <a:ahLst/>
              <a:cxnLst/>
              <a:rect l="l" t="t" r="r" b="b"/>
              <a:pathLst>
                <a:path w="7940" h="3337" extrusionOk="0">
                  <a:moveTo>
                    <a:pt x="301" y="1"/>
                  </a:moveTo>
                  <a:lnTo>
                    <a:pt x="1" y="2903"/>
                  </a:lnTo>
                  <a:lnTo>
                    <a:pt x="6906" y="3336"/>
                  </a:lnTo>
                  <a:lnTo>
                    <a:pt x="7940" y="367"/>
                  </a:lnTo>
                  <a:lnTo>
                    <a:pt x="301"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72"/>
            <p:cNvSpPr/>
            <p:nvPr/>
          </p:nvSpPr>
          <p:spPr>
            <a:xfrm>
              <a:off x="1556050" y="3386450"/>
              <a:ext cx="199325" cy="56725"/>
            </a:xfrm>
            <a:custGeom>
              <a:avLst/>
              <a:gdLst/>
              <a:ahLst/>
              <a:cxnLst/>
              <a:rect l="l" t="t" r="r" b="b"/>
              <a:pathLst>
                <a:path w="7973" h="2269" extrusionOk="0">
                  <a:moveTo>
                    <a:pt x="234" y="0"/>
                  </a:moveTo>
                  <a:lnTo>
                    <a:pt x="1" y="1234"/>
                  </a:lnTo>
                  <a:lnTo>
                    <a:pt x="7706" y="2268"/>
                  </a:lnTo>
                  <a:lnTo>
                    <a:pt x="7973" y="1101"/>
                  </a:lnTo>
                  <a:lnTo>
                    <a:pt x="234"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72"/>
            <p:cNvSpPr/>
            <p:nvPr/>
          </p:nvSpPr>
          <p:spPr>
            <a:xfrm>
              <a:off x="1768700" y="3414800"/>
              <a:ext cx="178500" cy="52550"/>
            </a:xfrm>
            <a:custGeom>
              <a:avLst/>
              <a:gdLst/>
              <a:ahLst/>
              <a:cxnLst/>
              <a:rect l="l" t="t" r="r" b="b"/>
              <a:pathLst>
                <a:path w="7140" h="2102" extrusionOk="0">
                  <a:moveTo>
                    <a:pt x="101" y="0"/>
                  </a:moveTo>
                  <a:lnTo>
                    <a:pt x="1" y="1134"/>
                  </a:lnTo>
                  <a:lnTo>
                    <a:pt x="7139" y="2102"/>
                  </a:lnTo>
                  <a:lnTo>
                    <a:pt x="7139" y="1001"/>
                  </a:lnTo>
                  <a:lnTo>
                    <a:pt x="101"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72"/>
            <p:cNvSpPr/>
            <p:nvPr/>
          </p:nvSpPr>
          <p:spPr>
            <a:xfrm>
              <a:off x="1958000" y="3440650"/>
              <a:ext cx="25875" cy="30050"/>
            </a:xfrm>
            <a:custGeom>
              <a:avLst/>
              <a:gdLst/>
              <a:ahLst/>
              <a:cxnLst/>
              <a:rect l="l" t="t" r="r" b="b"/>
              <a:pathLst>
                <a:path w="1035" h="1202" extrusionOk="0">
                  <a:moveTo>
                    <a:pt x="1" y="0"/>
                  </a:moveTo>
                  <a:lnTo>
                    <a:pt x="1" y="1068"/>
                  </a:lnTo>
                  <a:lnTo>
                    <a:pt x="1035" y="1201"/>
                  </a:lnTo>
                  <a:lnTo>
                    <a:pt x="1035" y="200"/>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72"/>
            <p:cNvSpPr/>
            <p:nvPr/>
          </p:nvSpPr>
          <p:spPr>
            <a:xfrm>
              <a:off x="2035550" y="2964475"/>
              <a:ext cx="50900" cy="160125"/>
            </a:xfrm>
            <a:custGeom>
              <a:avLst/>
              <a:gdLst/>
              <a:ahLst/>
              <a:cxnLst/>
              <a:rect l="l" t="t" r="r" b="b"/>
              <a:pathLst>
                <a:path w="2036" h="6405" extrusionOk="0">
                  <a:moveTo>
                    <a:pt x="935" y="0"/>
                  </a:moveTo>
                  <a:cubicBezTo>
                    <a:pt x="935" y="0"/>
                    <a:pt x="1" y="3503"/>
                    <a:pt x="535" y="6405"/>
                  </a:cubicBezTo>
                  <a:cubicBezTo>
                    <a:pt x="735" y="5671"/>
                    <a:pt x="935" y="4904"/>
                    <a:pt x="1168" y="4137"/>
                  </a:cubicBezTo>
                  <a:cubicBezTo>
                    <a:pt x="1435" y="3169"/>
                    <a:pt x="1702" y="2202"/>
                    <a:pt x="2036" y="1201"/>
                  </a:cubicBezTo>
                  <a:lnTo>
                    <a:pt x="9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72"/>
            <p:cNvSpPr/>
            <p:nvPr/>
          </p:nvSpPr>
          <p:spPr>
            <a:xfrm>
              <a:off x="2053900" y="2894425"/>
              <a:ext cx="292750" cy="404475"/>
            </a:xfrm>
            <a:custGeom>
              <a:avLst/>
              <a:gdLst/>
              <a:ahLst/>
              <a:cxnLst/>
              <a:rect l="l" t="t" r="r" b="b"/>
              <a:pathLst>
                <a:path w="11710" h="16179" extrusionOk="0">
                  <a:moveTo>
                    <a:pt x="2436" y="0"/>
                  </a:moveTo>
                  <a:lnTo>
                    <a:pt x="1" y="4737"/>
                  </a:lnTo>
                  <a:cubicBezTo>
                    <a:pt x="1" y="4737"/>
                    <a:pt x="1035" y="14277"/>
                    <a:pt x="2736" y="14978"/>
                  </a:cubicBezTo>
                  <a:cubicBezTo>
                    <a:pt x="4437" y="15678"/>
                    <a:pt x="11709" y="16179"/>
                    <a:pt x="11709" y="16179"/>
                  </a:cubicBezTo>
                  <a:lnTo>
                    <a:pt x="11709" y="14611"/>
                  </a:lnTo>
                  <a:cubicBezTo>
                    <a:pt x="11709" y="14611"/>
                    <a:pt x="5138" y="12343"/>
                    <a:pt x="4871" y="11208"/>
                  </a:cubicBezTo>
                  <a:cubicBezTo>
                    <a:pt x="4571" y="9941"/>
                    <a:pt x="3837" y="267"/>
                    <a:pt x="2436"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72"/>
            <p:cNvSpPr/>
            <p:nvPr/>
          </p:nvSpPr>
          <p:spPr>
            <a:xfrm>
              <a:off x="2035550" y="2869400"/>
              <a:ext cx="140125" cy="234375"/>
            </a:xfrm>
            <a:custGeom>
              <a:avLst/>
              <a:gdLst/>
              <a:ahLst/>
              <a:cxnLst/>
              <a:rect l="l" t="t" r="r" b="b"/>
              <a:pathLst>
                <a:path w="5605" h="9375" extrusionOk="0">
                  <a:moveTo>
                    <a:pt x="3704" y="1"/>
                  </a:moveTo>
                  <a:cubicBezTo>
                    <a:pt x="3704" y="1"/>
                    <a:pt x="1735" y="167"/>
                    <a:pt x="935" y="2636"/>
                  </a:cubicBezTo>
                  <a:cubicBezTo>
                    <a:pt x="401" y="4337"/>
                    <a:pt x="1" y="5938"/>
                    <a:pt x="1" y="5938"/>
                  </a:cubicBezTo>
                  <a:lnTo>
                    <a:pt x="968" y="9374"/>
                  </a:lnTo>
                  <a:lnTo>
                    <a:pt x="5605" y="8774"/>
                  </a:lnTo>
                  <a:cubicBezTo>
                    <a:pt x="5605" y="8774"/>
                    <a:pt x="4971" y="434"/>
                    <a:pt x="3704"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72"/>
            <p:cNvSpPr/>
            <p:nvPr/>
          </p:nvSpPr>
          <p:spPr>
            <a:xfrm>
              <a:off x="1295025" y="4662675"/>
              <a:ext cx="85925" cy="73925"/>
            </a:xfrm>
            <a:custGeom>
              <a:avLst/>
              <a:gdLst/>
              <a:ahLst/>
              <a:cxnLst/>
              <a:rect l="l" t="t" r="r" b="b"/>
              <a:pathLst>
                <a:path w="3437" h="2957" extrusionOk="0">
                  <a:moveTo>
                    <a:pt x="1944" y="1"/>
                  </a:moveTo>
                  <a:cubicBezTo>
                    <a:pt x="1586" y="1"/>
                    <a:pt x="1224" y="132"/>
                    <a:pt x="935" y="421"/>
                  </a:cubicBezTo>
                  <a:cubicBezTo>
                    <a:pt x="1" y="1355"/>
                    <a:pt x="668" y="2956"/>
                    <a:pt x="1969" y="2956"/>
                  </a:cubicBezTo>
                  <a:cubicBezTo>
                    <a:pt x="2769" y="2956"/>
                    <a:pt x="3437" y="2289"/>
                    <a:pt x="3437" y="1489"/>
                  </a:cubicBezTo>
                  <a:cubicBezTo>
                    <a:pt x="3437" y="584"/>
                    <a:pt x="2700" y="1"/>
                    <a:pt x="19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72"/>
            <p:cNvSpPr/>
            <p:nvPr/>
          </p:nvSpPr>
          <p:spPr>
            <a:xfrm>
              <a:off x="2177325" y="4662675"/>
              <a:ext cx="85925" cy="73925"/>
            </a:xfrm>
            <a:custGeom>
              <a:avLst/>
              <a:gdLst/>
              <a:ahLst/>
              <a:cxnLst/>
              <a:rect l="l" t="t" r="r" b="b"/>
              <a:pathLst>
                <a:path w="3437" h="2957" extrusionOk="0">
                  <a:moveTo>
                    <a:pt x="1934" y="1"/>
                  </a:moveTo>
                  <a:cubicBezTo>
                    <a:pt x="1571" y="1"/>
                    <a:pt x="1202" y="132"/>
                    <a:pt x="901" y="421"/>
                  </a:cubicBezTo>
                  <a:cubicBezTo>
                    <a:pt x="1" y="1355"/>
                    <a:pt x="634" y="2956"/>
                    <a:pt x="1935" y="2956"/>
                  </a:cubicBezTo>
                  <a:cubicBezTo>
                    <a:pt x="2769" y="2956"/>
                    <a:pt x="3436" y="2289"/>
                    <a:pt x="3436" y="1489"/>
                  </a:cubicBezTo>
                  <a:cubicBezTo>
                    <a:pt x="3436" y="584"/>
                    <a:pt x="2699" y="1"/>
                    <a:pt x="19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72"/>
            <p:cNvSpPr/>
            <p:nvPr/>
          </p:nvSpPr>
          <p:spPr>
            <a:xfrm>
              <a:off x="1340900" y="4144475"/>
              <a:ext cx="889000" cy="555425"/>
            </a:xfrm>
            <a:custGeom>
              <a:avLst/>
              <a:gdLst/>
              <a:ahLst/>
              <a:cxnLst/>
              <a:rect l="l" t="t" r="r" b="b"/>
              <a:pathLst>
                <a:path w="35560" h="22217" extrusionOk="0">
                  <a:moveTo>
                    <a:pt x="16546" y="1"/>
                  </a:moveTo>
                  <a:lnTo>
                    <a:pt x="16546" y="15779"/>
                  </a:lnTo>
                  <a:cubicBezTo>
                    <a:pt x="7105" y="16012"/>
                    <a:pt x="1368" y="19315"/>
                    <a:pt x="234" y="20049"/>
                  </a:cubicBezTo>
                  <a:cubicBezTo>
                    <a:pt x="100" y="20115"/>
                    <a:pt x="0" y="20282"/>
                    <a:pt x="34" y="20415"/>
                  </a:cubicBezTo>
                  <a:lnTo>
                    <a:pt x="34" y="21750"/>
                  </a:lnTo>
                  <a:cubicBezTo>
                    <a:pt x="34" y="21983"/>
                    <a:pt x="234" y="22217"/>
                    <a:pt x="467" y="22217"/>
                  </a:cubicBezTo>
                  <a:cubicBezTo>
                    <a:pt x="668" y="22217"/>
                    <a:pt x="801" y="22117"/>
                    <a:pt x="901" y="21983"/>
                  </a:cubicBezTo>
                  <a:lnTo>
                    <a:pt x="1468" y="20983"/>
                  </a:lnTo>
                  <a:cubicBezTo>
                    <a:pt x="6338" y="19415"/>
                    <a:pt x="11442" y="18581"/>
                    <a:pt x="16579" y="18481"/>
                  </a:cubicBezTo>
                  <a:lnTo>
                    <a:pt x="16579" y="21083"/>
                  </a:lnTo>
                  <a:cubicBezTo>
                    <a:pt x="16579" y="21416"/>
                    <a:pt x="16846" y="21683"/>
                    <a:pt x="17179" y="21683"/>
                  </a:cubicBezTo>
                  <a:lnTo>
                    <a:pt x="18414" y="21683"/>
                  </a:lnTo>
                  <a:cubicBezTo>
                    <a:pt x="18714" y="21683"/>
                    <a:pt x="18981" y="21416"/>
                    <a:pt x="19014" y="21083"/>
                  </a:cubicBezTo>
                  <a:lnTo>
                    <a:pt x="19014" y="18481"/>
                  </a:lnTo>
                  <a:cubicBezTo>
                    <a:pt x="24118" y="18581"/>
                    <a:pt x="29221" y="19415"/>
                    <a:pt x="34125" y="20983"/>
                  </a:cubicBezTo>
                  <a:lnTo>
                    <a:pt x="34658" y="21983"/>
                  </a:lnTo>
                  <a:cubicBezTo>
                    <a:pt x="34759" y="22117"/>
                    <a:pt x="34925" y="22217"/>
                    <a:pt x="35092" y="22217"/>
                  </a:cubicBezTo>
                  <a:cubicBezTo>
                    <a:pt x="35359" y="22217"/>
                    <a:pt x="35559" y="21983"/>
                    <a:pt x="35559" y="21750"/>
                  </a:cubicBezTo>
                  <a:lnTo>
                    <a:pt x="35559" y="20415"/>
                  </a:lnTo>
                  <a:cubicBezTo>
                    <a:pt x="35559" y="20282"/>
                    <a:pt x="35459" y="20115"/>
                    <a:pt x="35326" y="20049"/>
                  </a:cubicBezTo>
                  <a:cubicBezTo>
                    <a:pt x="34191" y="19315"/>
                    <a:pt x="28421" y="16012"/>
                    <a:pt x="18981" y="15779"/>
                  </a:cubicBezTo>
                  <a:lnTo>
                    <a:pt x="189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72"/>
            <p:cNvSpPr/>
            <p:nvPr/>
          </p:nvSpPr>
          <p:spPr>
            <a:xfrm>
              <a:off x="1340900" y="4144475"/>
              <a:ext cx="889000" cy="555425"/>
            </a:xfrm>
            <a:custGeom>
              <a:avLst/>
              <a:gdLst/>
              <a:ahLst/>
              <a:cxnLst/>
              <a:rect l="l" t="t" r="r" b="b"/>
              <a:pathLst>
                <a:path w="35560" h="22217" extrusionOk="0">
                  <a:moveTo>
                    <a:pt x="16546" y="1"/>
                  </a:moveTo>
                  <a:lnTo>
                    <a:pt x="16546" y="15779"/>
                  </a:lnTo>
                  <a:cubicBezTo>
                    <a:pt x="7105" y="16012"/>
                    <a:pt x="1368" y="19315"/>
                    <a:pt x="234" y="20049"/>
                  </a:cubicBezTo>
                  <a:cubicBezTo>
                    <a:pt x="100" y="20115"/>
                    <a:pt x="0" y="20282"/>
                    <a:pt x="34" y="20415"/>
                  </a:cubicBezTo>
                  <a:lnTo>
                    <a:pt x="34" y="21750"/>
                  </a:lnTo>
                  <a:cubicBezTo>
                    <a:pt x="34" y="21983"/>
                    <a:pt x="234" y="22217"/>
                    <a:pt x="467" y="22217"/>
                  </a:cubicBezTo>
                  <a:cubicBezTo>
                    <a:pt x="668" y="22217"/>
                    <a:pt x="801" y="22117"/>
                    <a:pt x="901" y="21983"/>
                  </a:cubicBezTo>
                  <a:lnTo>
                    <a:pt x="1468" y="20983"/>
                  </a:lnTo>
                  <a:cubicBezTo>
                    <a:pt x="6338" y="19415"/>
                    <a:pt x="11442" y="18581"/>
                    <a:pt x="16579" y="18481"/>
                  </a:cubicBezTo>
                  <a:lnTo>
                    <a:pt x="16579" y="21083"/>
                  </a:lnTo>
                  <a:cubicBezTo>
                    <a:pt x="16579" y="21416"/>
                    <a:pt x="16846" y="21683"/>
                    <a:pt x="17179" y="21683"/>
                  </a:cubicBezTo>
                  <a:lnTo>
                    <a:pt x="18414" y="21683"/>
                  </a:lnTo>
                  <a:cubicBezTo>
                    <a:pt x="18714" y="21683"/>
                    <a:pt x="18981" y="21416"/>
                    <a:pt x="19014" y="21083"/>
                  </a:cubicBezTo>
                  <a:lnTo>
                    <a:pt x="19014" y="18481"/>
                  </a:lnTo>
                  <a:cubicBezTo>
                    <a:pt x="24118" y="18581"/>
                    <a:pt x="29221" y="19415"/>
                    <a:pt x="34125" y="20983"/>
                  </a:cubicBezTo>
                  <a:lnTo>
                    <a:pt x="34658" y="21983"/>
                  </a:lnTo>
                  <a:cubicBezTo>
                    <a:pt x="34759" y="22117"/>
                    <a:pt x="34925" y="22217"/>
                    <a:pt x="35092" y="22217"/>
                  </a:cubicBezTo>
                  <a:cubicBezTo>
                    <a:pt x="35359" y="22217"/>
                    <a:pt x="35559" y="21983"/>
                    <a:pt x="35559" y="21750"/>
                  </a:cubicBezTo>
                  <a:lnTo>
                    <a:pt x="35559" y="20415"/>
                  </a:lnTo>
                  <a:cubicBezTo>
                    <a:pt x="35559" y="20282"/>
                    <a:pt x="35459" y="20115"/>
                    <a:pt x="35326" y="20049"/>
                  </a:cubicBezTo>
                  <a:cubicBezTo>
                    <a:pt x="34191" y="19315"/>
                    <a:pt x="28421" y="16012"/>
                    <a:pt x="18981" y="15779"/>
                  </a:cubicBezTo>
                  <a:lnTo>
                    <a:pt x="189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72"/>
            <p:cNvSpPr/>
            <p:nvPr/>
          </p:nvSpPr>
          <p:spPr>
            <a:xfrm>
              <a:off x="1765375" y="4663200"/>
              <a:ext cx="40050" cy="72575"/>
            </a:xfrm>
            <a:custGeom>
              <a:avLst/>
              <a:gdLst/>
              <a:ahLst/>
              <a:cxnLst/>
              <a:rect l="l" t="t" r="r" b="b"/>
              <a:pathLst>
                <a:path w="1602" h="2903" extrusionOk="0">
                  <a:moveTo>
                    <a:pt x="300" y="0"/>
                  </a:moveTo>
                  <a:cubicBezTo>
                    <a:pt x="134" y="0"/>
                    <a:pt x="0" y="133"/>
                    <a:pt x="0" y="300"/>
                  </a:cubicBezTo>
                  <a:lnTo>
                    <a:pt x="0" y="2602"/>
                  </a:lnTo>
                  <a:cubicBezTo>
                    <a:pt x="0" y="2769"/>
                    <a:pt x="134" y="2902"/>
                    <a:pt x="300" y="2902"/>
                  </a:cubicBezTo>
                  <a:lnTo>
                    <a:pt x="1268" y="2902"/>
                  </a:lnTo>
                  <a:cubicBezTo>
                    <a:pt x="1435" y="2902"/>
                    <a:pt x="1601" y="2769"/>
                    <a:pt x="1601" y="2602"/>
                  </a:cubicBezTo>
                  <a:lnTo>
                    <a:pt x="1601" y="300"/>
                  </a:lnTo>
                  <a:cubicBezTo>
                    <a:pt x="1601" y="133"/>
                    <a:pt x="1435"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72"/>
            <p:cNvSpPr/>
            <p:nvPr/>
          </p:nvSpPr>
          <p:spPr>
            <a:xfrm>
              <a:off x="1305050" y="3756700"/>
              <a:ext cx="959875" cy="132625"/>
            </a:xfrm>
            <a:custGeom>
              <a:avLst/>
              <a:gdLst/>
              <a:ahLst/>
              <a:cxnLst/>
              <a:rect l="l" t="t" r="r" b="b"/>
              <a:pathLst>
                <a:path w="38395" h="5305" extrusionOk="0">
                  <a:moveTo>
                    <a:pt x="3302" y="1"/>
                  </a:moveTo>
                  <a:cubicBezTo>
                    <a:pt x="1501" y="1"/>
                    <a:pt x="33" y="1468"/>
                    <a:pt x="0" y="3303"/>
                  </a:cubicBezTo>
                  <a:lnTo>
                    <a:pt x="0" y="5305"/>
                  </a:lnTo>
                  <a:lnTo>
                    <a:pt x="38394" y="5305"/>
                  </a:lnTo>
                  <a:lnTo>
                    <a:pt x="38394" y="3303"/>
                  </a:lnTo>
                  <a:cubicBezTo>
                    <a:pt x="38394" y="1468"/>
                    <a:pt x="36926" y="1"/>
                    <a:pt x="35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72"/>
            <p:cNvSpPr/>
            <p:nvPr/>
          </p:nvSpPr>
          <p:spPr>
            <a:xfrm>
              <a:off x="1647775" y="3428950"/>
              <a:ext cx="577000" cy="460375"/>
            </a:xfrm>
            <a:custGeom>
              <a:avLst/>
              <a:gdLst/>
              <a:ahLst/>
              <a:cxnLst/>
              <a:rect l="l" t="t" r="r" b="b"/>
              <a:pathLst>
                <a:path w="23080" h="18415" extrusionOk="0">
                  <a:moveTo>
                    <a:pt x="21169" y="1"/>
                  </a:moveTo>
                  <a:cubicBezTo>
                    <a:pt x="21152" y="1"/>
                    <a:pt x="21134" y="1"/>
                    <a:pt x="21116" y="1"/>
                  </a:cubicBezTo>
                  <a:lnTo>
                    <a:pt x="1" y="1"/>
                  </a:lnTo>
                  <a:lnTo>
                    <a:pt x="434" y="2036"/>
                  </a:lnTo>
                  <a:lnTo>
                    <a:pt x="19648" y="2036"/>
                  </a:lnTo>
                  <a:cubicBezTo>
                    <a:pt x="19666" y="2036"/>
                    <a:pt x="19683" y="2035"/>
                    <a:pt x="19700" y="2035"/>
                  </a:cubicBezTo>
                  <a:cubicBezTo>
                    <a:pt x="20775" y="2035"/>
                    <a:pt x="21579" y="3054"/>
                    <a:pt x="21316" y="4104"/>
                  </a:cubicBezTo>
                  <a:lnTo>
                    <a:pt x="18114" y="18415"/>
                  </a:lnTo>
                  <a:lnTo>
                    <a:pt x="18981" y="18415"/>
                  </a:lnTo>
                  <a:lnTo>
                    <a:pt x="22784" y="2103"/>
                  </a:lnTo>
                  <a:cubicBezTo>
                    <a:pt x="23079" y="1019"/>
                    <a:pt x="22276" y="1"/>
                    <a:pt x="211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72"/>
            <p:cNvSpPr/>
            <p:nvPr/>
          </p:nvSpPr>
          <p:spPr>
            <a:xfrm>
              <a:off x="1722825" y="3903475"/>
              <a:ext cx="124300" cy="364450"/>
            </a:xfrm>
            <a:custGeom>
              <a:avLst/>
              <a:gdLst/>
              <a:ahLst/>
              <a:cxnLst/>
              <a:rect l="l" t="t" r="r" b="b"/>
              <a:pathLst>
                <a:path w="4972" h="14578" extrusionOk="0">
                  <a:moveTo>
                    <a:pt x="1" y="1"/>
                  </a:moveTo>
                  <a:lnTo>
                    <a:pt x="1" y="13777"/>
                  </a:lnTo>
                  <a:cubicBezTo>
                    <a:pt x="1" y="14244"/>
                    <a:pt x="368" y="14578"/>
                    <a:pt x="802" y="14578"/>
                  </a:cubicBezTo>
                  <a:lnTo>
                    <a:pt x="4204" y="14578"/>
                  </a:lnTo>
                  <a:cubicBezTo>
                    <a:pt x="4638" y="14578"/>
                    <a:pt x="4971" y="14211"/>
                    <a:pt x="4971" y="13777"/>
                  </a:cubicBezTo>
                  <a:lnTo>
                    <a:pt x="49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72"/>
            <p:cNvSpPr/>
            <p:nvPr/>
          </p:nvSpPr>
          <p:spPr>
            <a:xfrm>
              <a:off x="1722825" y="3903475"/>
              <a:ext cx="125125" cy="142625"/>
            </a:xfrm>
            <a:custGeom>
              <a:avLst/>
              <a:gdLst/>
              <a:ahLst/>
              <a:cxnLst/>
              <a:rect l="l" t="t" r="r" b="b"/>
              <a:pathLst>
                <a:path w="5005" h="5705" extrusionOk="0">
                  <a:moveTo>
                    <a:pt x="1" y="1"/>
                  </a:moveTo>
                  <a:lnTo>
                    <a:pt x="1" y="5705"/>
                  </a:lnTo>
                  <a:lnTo>
                    <a:pt x="5005" y="5705"/>
                  </a:lnTo>
                  <a:lnTo>
                    <a:pt x="50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72"/>
            <p:cNvSpPr/>
            <p:nvPr/>
          </p:nvSpPr>
          <p:spPr>
            <a:xfrm>
              <a:off x="1280025" y="3846775"/>
              <a:ext cx="1011575" cy="83400"/>
            </a:xfrm>
            <a:custGeom>
              <a:avLst/>
              <a:gdLst/>
              <a:ahLst/>
              <a:cxnLst/>
              <a:rect l="l" t="t" r="r" b="b"/>
              <a:pathLst>
                <a:path w="40463" h="3336" extrusionOk="0">
                  <a:moveTo>
                    <a:pt x="834" y="0"/>
                  </a:moveTo>
                  <a:cubicBezTo>
                    <a:pt x="367" y="0"/>
                    <a:pt x="0" y="367"/>
                    <a:pt x="0" y="834"/>
                  </a:cubicBezTo>
                  <a:lnTo>
                    <a:pt x="0" y="2502"/>
                  </a:lnTo>
                  <a:cubicBezTo>
                    <a:pt x="0" y="2969"/>
                    <a:pt x="367" y="3336"/>
                    <a:pt x="834" y="3336"/>
                  </a:cubicBezTo>
                  <a:lnTo>
                    <a:pt x="39629" y="3336"/>
                  </a:lnTo>
                  <a:cubicBezTo>
                    <a:pt x="40062" y="3336"/>
                    <a:pt x="40463" y="2969"/>
                    <a:pt x="40463" y="2502"/>
                  </a:cubicBezTo>
                  <a:lnTo>
                    <a:pt x="40463" y="834"/>
                  </a:lnTo>
                  <a:cubicBezTo>
                    <a:pt x="40463" y="367"/>
                    <a:pt x="40062" y="0"/>
                    <a:pt x="396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72"/>
            <p:cNvSpPr/>
            <p:nvPr/>
          </p:nvSpPr>
          <p:spPr>
            <a:xfrm>
              <a:off x="1099900" y="2779325"/>
              <a:ext cx="745550" cy="1110000"/>
            </a:xfrm>
            <a:custGeom>
              <a:avLst/>
              <a:gdLst/>
              <a:ahLst/>
              <a:cxnLst/>
              <a:rect l="l" t="t" r="r" b="b"/>
              <a:pathLst>
                <a:path w="29822" h="44400" extrusionOk="0">
                  <a:moveTo>
                    <a:pt x="15072" y="1"/>
                  </a:moveTo>
                  <a:cubicBezTo>
                    <a:pt x="15052" y="1"/>
                    <a:pt x="15031" y="1"/>
                    <a:pt x="15011" y="1"/>
                  </a:cubicBezTo>
                  <a:lnTo>
                    <a:pt x="5404" y="1"/>
                  </a:lnTo>
                  <a:cubicBezTo>
                    <a:pt x="2402" y="1"/>
                    <a:pt x="0" y="2403"/>
                    <a:pt x="0" y="5405"/>
                  </a:cubicBezTo>
                  <a:lnTo>
                    <a:pt x="0" y="12677"/>
                  </a:lnTo>
                  <a:cubicBezTo>
                    <a:pt x="0" y="32424"/>
                    <a:pt x="7172" y="44400"/>
                    <a:pt x="7172" y="44400"/>
                  </a:cubicBezTo>
                  <a:lnTo>
                    <a:pt x="29821" y="44400"/>
                  </a:lnTo>
                  <a:cubicBezTo>
                    <a:pt x="22149" y="37495"/>
                    <a:pt x="20648" y="15445"/>
                    <a:pt x="20415" y="5238"/>
                  </a:cubicBezTo>
                  <a:cubicBezTo>
                    <a:pt x="20348" y="2323"/>
                    <a:pt x="17947" y="1"/>
                    <a:pt x="150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72"/>
            <p:cNvSpPr/>
            <p:nvPr/>
          </p:nvSpPr>
          <p:spPr>
            <a:xfrm>
              <a:off x="1807075" y="3846775"/>
              <a:ext cx="484525" cy="83400"/>
            </a:xfrm>
            <a:custGeom>
              <a:avLst/>
              <a:gdLst/>
              <a:ahLst/>
              <a:cxnLst/>
              <a:rect l="l" t="t" r="r" b="b"/>
              <a:pathLst>
                <a:path w="19381" h="3336" extrusionOk="0">
                  <a:moveTo>
                    <a:pt x="1134" y="0"/>
                  </a:moveTo>
                  <a:cubicBezTo>
                    <a:pt x="500" y="0"/>
                    <a:pt x="0" y="534"/>
                    <a:pt x="0" y="1134"/>
                  </a:cubicBezTo>
                  <a:lnTo>
                    <a:pt x="0" y="2202"/>
                  </a:lnTo>
                  <a:cubicBezTo>
                    <a:pt x="0" y="2836"/>
                    <a:pt x="500" y="3336"/>
                    <a:pt x="1134" y="3336"/>
                  </a:cubicBezTo>
                  <a:lnTo>
                    <a:pt x="18547" y="3336"/>
                  </a:lnTo>
                  <a:cubicBezTo>
                    <a:pt x="18980" y="3336"/>
                    <a:pt x="19381" y="2969"/>
                    <a:pt x="19381" y="2502"/>
                  </a:cubicBezTo>
                  <a:lnTo>
                    <a:pt x="19381" y="834"/>
                  </a:lnTo>
                  <a:cubicBezTo>
                    <a:pt x="19347" y="367"/>
                    <a:pt x="18980" y="0"/>
                    <a:pt x="18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19" name="Google Shape;1419;p172"/>
          <p:cNvPicPr preferRelativeResize="0"/>
          <p:nvPr/>
        </p:nvPicPr>
        <p:blipFill>
          <a:blip r:embed="rId11">
            <a:alphaModFix/>
          </a:blip>
          <a:stretch>
            <a:fillRect/>
          </a:stretch>
        </p:blipFill>
        <p:spPr>
          <a:xfrm>
            <a:off x="6637800" y="1820438"/>
            <a:ext cx="2970650" cy="795111"/>
          </a:xfrm>
          <a:prstGeom prst="rect">
            <a:avLst/>
          </a:prstGeom>
          <a:noFill/>
          <a:ln>
            <a:noFill/>
          </a:ln>
        </p:spPr>
      </p:pic>
      <p:grpSp>
        <p:nvGrpSpPr>
          <p:cNvPr id="1420" name="Google Shape;1420;p172"/>
          <p:cNvGrpSpPr/>
          <p:nvPr/>
        </p:nvGrpSpPr>
        <p:grpSpPr>
          <a:xfrm>
            <a:off x="5068241" y="299276"/>
            <a:ext cx="594350" cy="594350"/>
            <a:chOff x="3943348" y="4154806"/>
            <a:chExt cx="529064" cy="529064"/>
          </a:xfrm>
        </p:grpSpPr>
        <p:sp>
          <p:nvSpPr>
            <p:cNvPr id="1421" name="Google Shape;1421;p172"/>
            <p:cNvSpPr/>
            <p:nvPr/>
          </p:nvSpPr>
          <p:spPr>
            <a:xfrm>
              <a:off x="3943348" y="4154806"/>
              <a:ext cx="529064" cy="529064"/>
            </a:xfrm>
            <a:custGeom>
              <a:avLst/>
              <a:gdLst/>
              <a:ahLst/>
              <a:cxnLst/>
              <a:rect l="l" t="t" r="r" b="b"/>
              <a:pathLst>
                <a:path w="18629" h="18629" extrusionOk="0">
                  <a:moveTo>
                    <a:pt x="9315" y="0"/>
                  </a:moveTo>
                  <a:cubicBezTo>
                    <a:pt x="4172" y="0"/>
                    <a:pt x="1" y="4168"/>
                    <a:pt x="1" y="9314"/>
                  </a:cubicBezTo>
                  <a:cubicBezTo>
                    <a:pt x="1" y="14457"/>
                    <a:pt x="4172" y="18628"/>
                    <a:pt x="9315" y="18628"/>
                  </a:cubicBezTo>
                  <a:cubicBezTo>
                    <a:pt x="14461" y="18628"/>
                    <a:pt x="18629" y="14457"/>
                    <a:pt x="18629" y="9314"/>
                  </a:cubicBezTo>
                  <a:cubicBezTo>
                    <a:pt x="18629" y="4168"/>
                    <a:pt x="14461" y="0"/>
                    <a:pt x="931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72"/>
            <p:cNvSpPr/>
            <p:nvPr/>
          </p:nvSpPr>
          <p:spPr>
            <a:xfrm>
              <a:off x="3965840" y="4164064"/>
              <a:ext cx="260996" cy="241485"/>
            </a:xfrm>
            <a:custGeom>
              <a:avLst/>
              <a:gdLst/>
              <a:ahLst/>
              <a:cxnLst/>
              <a:rect l="l" t="t" r="r" b="b"/>
              <a:pathLst>
                <a:path w="9190" h="8503" extrusionOk="0">
                  <a:moveTo>
                    <a:pt x="6046" y="0"/>
                  </a:moveTo>
                  <a:cubicBezTo>
                    <a:pt x="3339" y="745"/>
                    <a:pt x="1121" y="2681"/>
                    <a:pt x="1" y="5213"/>
                  </a:cubicBezTo>
                  <a:lnTo>
                    <a:pt x="1698" y="8150"/>
                  </a:lnTo>
                  <a:cubicBezTo>
                    <a:pt x="1826" y="8368"/>
                    <a:pt x="2058" y="8502"/>
                    <a:pt x="2309" y="8502"/>
                  </a:cubicBezTo>
                  <a:lnTo>
                    <a:pt x="6401" y="8502"/>
                  </a:lnTo>
                  <a:cubicBezTo>
                    <a:pt x="6651" y="8502"/>
                    <a:pt x="6884" y="8368"/>
                    <a:pt x="7012" y="8150"/>
                  </a:cubicBezTo>
                  <a:lnTo>
                    <a:pt x="9061" y="4608"/>
                  </a:lnTo>
                  <a:cubicBezTo>
                    <a:pt x="9189" y="4389"/>
                    <a:pt x="9189" y="4119"/>
                    <a:pt x="9061" y="3900"/>
                  </a:cubicBezTo>
                  <a:lnTo>
                    <a:pt x="7012" y="352"/>
                  </a:lnTo>
                  <a:cubicBezTo>
                    <a:pt x="6884" y="134"/>
                    <a:pt x="6651" y="0"/>
                    <a:pt x="640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72"/>
            <p:cNvSpPr/>
            <p:nvPr/>
          </p:nvSpPr>
          <p:spPr>
            <a:xfrm>
              <a:off x="4023208" y="4171732"/>
              <a:ext cx="203713" cy="233959"/>
            </a:xfrm>
            <a:custGeom>
              <a:avLst/>
              <a:gdLst/>
              <a:ahLst/>
              <a:cxnLst/>
              <a:rect l="l" t="t" r="r" b="b"/>
              <a:pathLst>
                <a:path w="7173" h="8238" extrusionOk="0">
                  <a:moveTo>
                    <a:pt x="4937" y="1"/>
                  </a:moveTo>
                  <a:cubicBezTo>
                    <a:pt x="3406" y="577"/>
                    <a:pt x="2067" y="1546"/>
                    <a:pt x="1046" y="2786"/>
                  </a:cubicBezTo>
                  <a:cubicBezTo>
                    <a:pt x="129" y="3895"/>
                    <a:pt x="1" y="5452"/>
                    <a:pt x="717" y="6698"/>
                  </a:cubicBezTo>
                  <a:lnTo>
                    <a:pt x="1404" y="7883"/>
                  </a:lnTo>
                  <a:cubicBezTo>
                    <a:pt x="1529" y="8101"/>
                    <a:pt x="1762" y="8238"/>
                    <a:pt x="2015" y="8238"/>
                  </a:cubicBezTo>
                  <a:lnTo>
                    <a:pt x="4387" y="8238"/>
                  </a:lnTo>
                  <a:cubicBezTo>
                    <a:pt x="4637" y="8238"/>
                    <a:pt x="4870" y="8101"/>
                    <a:pt x="4995" y="7880"/>
                  </a:cubicBezTo>
                  <a:lnTo>
                    <a:pt x="7044" y="4338"/>
                  </a:lnTo>
                  <a:cubicBezTo>
                    <a:pt x="7172" y="4119"/>
                    <a:pt x="7172" y="3849"/>
                    <a:pt x="7044" y="3630"/>
                  </a:cubicBezTo>
                  <a:lnTo>
                    <a:pt x="4995" y="88"/>
                  </a:lnTo>
                  <a:cubicBezTo>
                    <a:pt x="4978" y="53"/>
                    <a:pt x="4960" y="30"/>
                    <a:pt x="4937"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72"/>
            <p:cNvSpPr/>
            <p:nvPr/>
          </p:nvSpPr>
          <p:spPr>
            <a:xfrm>
              <a:off x="4026019" y="4216802"/>
              <a:ext cx="134360" cy="144670"/>
            </a:xfrm>
            <a:custGeom>
              <a:avLst/>
              <a:gdLst/>
              <a:ahLst/>
              <a:cxnLst/>
              <a:rect l="l" t="t" r="r" b="b"/>
              <a:pathLst>
                <a:path w="4731" h="5094" extrusionOk="0">
                  <a:moveTo>
                    <a:pt x="548" y="1819"/>
                  </a:moveTo>
                  <a:cubicBezTo>
                    <a:pt x="245" y="1819"/>
                    <a:pt x="1" y="2061"/>
                    <a:pt x="1" y="2364"/>
                  </a:cubicBezTo>
                  <a:lnTo>
                    <a:pt x="1" y="4547"/>
                  </a:lnTo>
                  <a:cubicBezTo>
                    <a:pt x="1" y="4849"/>
                    <a:pt x="245" y="5094"/>
                    <a:pt x="548" y="5094"/>
                  </a:cubicBezTo>
                  <a:cubicBezTo>
                    <a:pt x="848" y="5094"/>
                    <a:pt x="1092" y="4849"/>
                    <a:pt x="1092" y="4547"/>
                  </a:cubicBezTo>
                  <a:lnTo>
                    <a:pt x="1092" y="2364"/>
                  </a:lnTo>
                  <a:cubicBezTo>
                    <a:pt x="1092" y="2061"/>
                    <a:pt x="848" y="1819"/>
                    <a:pt x="548" y="1819"/>
                  </a:cubicBezTo>
                  <a:close/>
                  <a:moveTo>
                    <a:pt x="2367" y="728"/>
                  </a:moveTo>
                  <a:cubicBezTo>
                    <a:pt x="2064" y="728"/>
                    <a:pt x="1820" y="969"/>
                    <a:pt x="1820" y="1272"/>
                  </a:cubicBezTo>
                  <a:lnTo>
                    <a:pt x="1820" y="4547"/>
                  </a:lnTo>
                  <a:cubicBezTo>
                    <a:pt x="1820" y="4849"/>
                    <a:pt x="2064" y="5094"/>
                    <a:pt x="2367" y="5094"/>
                  </a:cubicBezTo>
                  <a:cubicBezTo>
                    <a:pt x="2667" y="5094"/>
                    <a:pt x="2911" y="4849"/>
                    <a:pt x="2911" y="4547"/>
                  </a:cubicBezTo>
                  <a:lnTo>
                    <a:pt x="2911" y="1272"/>
                  </a:lnTo>
                  <a:cubicBezTo>
                    <a:pt x="2911" y="969"/>
                    <a:pt x="2667" y="728"/>
                    <a:pt x="2367" y="728"/>
                  </a:cubicBezTo>
                  <a:close/>
                  <a:moveTo>
                    <a:pt x="4186" y="0"/>
                  </a:moveTo>
                  <a:cubicBezTo>
                    <a:pt x="3883" y="0"/>
                    <a:pt x="3639" y="242"/>
                    <a:pt x="3639" y="544"/>
                  </a:cubicBezTo>
                  <a:lnTo>
                    <a:pt x="3639" y="4547"/>
                  </a:lnTo>
                  <a:cubicBezTo>
                    <a:pt x="3639" y="4849"/>
                    <a:pt x="3883" y="5094"/>
                    <a:pt x="4186" y="5094"/>
                  </a:cubicBezTo>
                  <a:cubicBezTo>
                    <a:pt x="4486" y="5094"/>
                    <a:pt x="4730" y="4849"/>
                    <a:pt x="4730" y="4547"/>
                  </a:cubicBezTo>
                  <a:lnTo>
                    <a:pt x="4730" y="544"/>
                  </a:lnTo>
                  <a:cubicBezTo>
                    <a:pt x="4730" y="242"/>
                    <a:pt x="4486" y="0"/>
                    <a:pt x="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72"/>
            <p:cNvSpPr/>
            <p:nvPr/>
          </p:nvSpPr>
          <p:spPr>
            <a:xfrm>
              <a:off x="4183580" y="4296236"/>
              <a:ext cx="279740" cy="246114"/>
            </a:xfrm>
            <a:custGeom>
              <a:avLst/>
              <a:gdLst/>
              <a:ahLst/>
              <a:cxnLst/>
              <a:rect l="l" t="t" r="r" b="b"/>
              <a:pathLst>
                <a:path w="9850" h="8666" extrusionOk="0">
                  <a:moveTo>
                    <a:pt x="2838" y="0"/>
                  </a:moveTo>
                  <a:cubicBezTo>
                    <a:pt x="2585" y="0"/>
                    <a:pt x="2343" y="137"/>
                    <a:pt x="2218" y="358"/>
                  </a:cubicBezTo>
                  <a:lnTo>
                    <a:pt x="128" y="3973"/>
                  </a:lnTo>
                  <a:cubicBezTo>
                    <a:pt x="0" y="4194"/>
                    <a:pt x="0" y="4471"/>
                    <a:pt x="128" y="4692"/>
                  </a:cubicBezTo>
                  <a:lnTo>
                    <a:pt x="2218" y="8307"/>
                  </a:lnTo>
                  <a:cubicBezTo>
                    <a:pt x="2349" y="8528"/>
                    <a:pt x="2585" y="8665"/>
                    <a:pt x="2844" y="8665"/>
                  </a:cubicBezTo>
                  <a:lnTo>
                    <a:pt x="7012" y="8665"/>
                  </a:lnTo>
                  <a:cubicBezTo>
                    <a:pt x="7268" y="8665"/>
                    <a:pt x="7507" y="8528"/>
                    <a:pt x="7635" y="8307"/>
                  </a:cubicBezTo>
                  <a:lnTo>
                    <a:pt x="9722" y="4692"/>
                  </a:lnTo>
                  <a:cubicBezTo>
                    <a:pt x="9850" y="4471"/>
                    <a:pt x="9850" y="4194"/>
                    <a:pt x="9722" y="3973"/>
                  </a:cubicBezTo>
                  <a:lnTo>
                    <a:pt x="7635" y="358"/>
                  </a:lnTo>
                  <a:cubicBezTo>
                    <a:pt x="7507" y="137"/>
                    <a:pt x="7271" y="0"/>
                    <a:pt x="7012"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72"/>
            <p:cNvSpPr/>
            <p:nvPr/>
          </p:nvSpPr>
          <p:spPr>
            <a:xfrm>
              <a:off x="4237710" y="4296150"/>
              <a:ext cx="225695" cy="246200"/>
            </a:xfrm>
            <a:custGeom>
              <a:avLst/>
              <a:gdLst/>
              <a:ahLst/>
              <a:cxnLst/>
              <a:rect l="l" t="t" r="r" b="b"/>
              <a:pathLst>
                <a:path w="7947" h="8669" extrusionOk="0">
                  <a:moveTo>
                    <a:pt x="2632" y="0"/>
                  </a:moveTo>
                  <a:cubicBezTo>
                    <a:pt x="2379" y="0"/>
                    <a:pt x="2137" y="137"/>
                    <a:pt x="2009" y="358"/>
                  </a:cubicBezTo>
                  <a:lnTo>
                    <a:pt x="466" y="3033"/>
                  </a:lnTo>
                  <a:cubicBezTo>
                    <a:pt x="1" y="3837"/>
                    <a:pt x="1" y="4832"/>
                    <a:pt x="466" y="5635"/>
                  </a:cubicBezTo>
                  <a:lnTo>
                    <a:pt x="2009" y="8310"/>
                  </a:lnTo>
                  <a:cubicBezTo>
                    <a:pt x="2137" y="8531"/>
                    <a:pt x="2373" y="8668"/>
                    <a:pt x="2632" y="8668"/>
                  </a:cubicBezTo>
                  <a:lnTo>
                    <a:pt x="5109" y="8668"/>
                  </a:lnTo>
                  <a:cubicBezTo>
                    <a:pt x="5368" y="8668"/>
                    <a:pt x="5604" y="8531"/>
                    <a:pt x="5732" y="8304"/>
                  </a:cubicBezTo>
                  <a:lnTo>
                    <a:pt x="7822" y="4692"/>
                  </a:lnTo>
                  <a:cubicBezTo>
                    <a:pt x="7947" y="4471"/>
                    <a:pt x="7947" y="4195"/>
                    <a:pt x="7822" y="3973"/>
                  </a:cubicBezTo>
                  <a:lnTo>
                    <a:pt x="5732" y="358"/>
                  </a:lnTo>
                  <a:cubicBezTo>
                    <a:pt x="5604" y="137"/>
                    <a:pt x="5368" y="0"/>
                    <a:pt x="510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72"/>
            <p:cNvSpPr/>
            <p:nvPr/>
          </p:nvSpPr>
          <p:spPr>
            <a:xfrm>
              <a:off x="4236063" y="4320688"/>
              <a:ext cx="174291" cy="184714"/>
            </a:xfrm>
            <a:custGeom>
              <a:avLst/>
              <a:gdLst/>
              <a:ahLst/>
              <a:cxnLst/>
              <a:rect l="l" t="t" r="r" b="b"/>
              <a:pathLst>
                <a:path w="6137" h="6504" extrusionOk="0">
                  <a:moveTo>
                    <a:pt x="3080" y="1"/>
                  </a:moveTo>
                  <a:cubicBezTo>
                    <a:pt x="2809" y="1"/>
                    <a:pt x="2591" y="219"/>
                    <a:pt x="2591" y="490"/>
                  </a:cubicBezTo>
                  <a:lnTo>
                    <a:pt x="2591" y="2114"/>
                  </a:lnTo>
                  <a:cubicBezTo>
                    <a:pt x="2591" y="2385"/>
                    <a:pt x="2809" y="2603"/>
                    <a:pt x="3080" y="2603"/>
                  </a:cubicBezTo>
                  <a:cubicBezTo>
                    <a:pt x="3348" y="2603"/>
                    <a:pt x="3566" y="2385"/>
                    <a:pt x="3566" y="2114"/>
                  </a:cubicBezTo>
                  <a:lnTo>
                    <a:pt x="3566" y="490"/>
                  </a:lnTo>
                  <a:cubicBezTo>
                    <a:pt x="3566" y="219"/>
                    <a:pt x="3348" y="1"/>
                    <a:pt x="3080" y="1"/>
                  </a:cubicBezTo>
                  <a:close/>
                  <a:moveTo>
                    <a:pt x="1687" y="799"/>
                  </a:moveTo>
                  <a:cubicBezTo>
                    <a:pt x="1599" y="799"/>
                    <a:pt x="1508" y="823"/>
                    <a:pt x="1424" y="877"/>
                  </a:cubicBezTo>
                  <a:cubicBezTo>
                    <a:pt x="591" y="1415"/>
                    <a:pt x="38" y="2347"/>
                    <a:pt x="24" y="3406"/>
                  </a:cubicBezTo>
                  <a:cubicBezTo>
                    <a:pt x="0" y="5083"/>
                    <a:pt x="1360" y="6480"/>
                    <a:pt x="3036" y="6503"/>
                  </a:cubicBezTo>
                  <a:cubicBezTo>
                    <a:pt x="3049" y="6503"/>
                    <a:pt x="3061" y="6503"/>
                    <a:pt x="3074" y="6503"/>
                  </a:cubicBezTo>
                  <a:cubicBezTo>
                    <a:pt x="4762" y="6503"/>
                    <a:pt x="6136" y="5137"/>
                    <a:pt x="6136" y="3447"/>
                  </a:cubicBezTo>
                  <a:cubicBezTo>
                    <a:pt x="6136" y="2370"/>
                    <a:pt x="5580" y="1424"/>
                    <a:pt x="4739" y="877"/>
                  </a:cubicBezTo>
                  <a:cubicBezTo>
                    <a:pt x="4656" y="823"/>
                    <a:pt x="4566" y="799"/>
                    <a:pt x="4478" y="799"/>
                  </a:cubicBezTo>
                  <a:cubicBezTo>
                    <a:pt x="4227" y="799"/>
                    <a:pt x="3994" y="997"/>
                    <a:pt x="3994" y="1281"/>
                  </a:cubicBezTo>
                  <a:lnTo>
                    <a:pt x="3994" y="1293"/>
                  </a:lnTo>
                  <a:cubicBezTo>
                    <a:pt x="3994" y="1456"/>
                    <a:pt x="4081" y="1610"/>
                    <a:pt x="4218" y="1701"/>
                  </a:cubicBezTo>
                  <a:cubicBezTo>
                    <a:pt x="4786" y="2070"/>
                    <a:pt x="5164" y="2716"/>
                    <a:pt x="5164" y="3447"/>
                  </a:cubicBezTo>
                  <a:cubicBezTo>
                    <a:pt x="5164" y="4587"/>
                    <a:pt x="4218" y="5528"/>
                    <a:pt x="3083" y="5528"/>
                  </a:cubicBezTo>
                  <a:cubicBezTo>
                    <a:pt x="3076" y="5528"/>
                    <a:pt x="3069" y="5528"/>
                    <a:pt x="3062" y="5528"/>
                  </a:cubicBezTo>
                  <a:cubicBezTo>
                    <a:pt x="1921" y="5516"/>
                    <a:pt x="1002" y="4588"/>
                    <a:pt x="1002" y="3447"/>
                  </a:cubicBezTo>
                  <a:cubicBezTo>
                    <a:pt x="1002" y="2716"/>
                    <a:pt x="1380" y="2070"/>
                    <a:pt x="1951" y="1701"/>
                  </a:cubicBezTo>
                  <a:cubicBezTo>
                    <a:pt x="2087" y="1610"/>
                    <a:pt x="2175" y="1459"/>
                    <a:pt x="2175" y="1296"/>
                  </a:cubicBezTo>
                  <a:lnTo>
                    <a:pt x="2175" y="1281"/>
                  </a:lnTo>
                  <a:cubicBezTo>
                    <a:pt x="2175" y="997"/>
                    <a:pt x="1940" y="799"/>
                    <a:pt x="1687" y="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72"/>
            <p:cNvSpPr/>
            <p:nvPr/>
          </p:nvSpPr>
          <p:spPr>
            <a:xfrm>
              <a:off x="3952379" y="4432781"/>
              <a:ext cx="274543" cy="241400"/>
            </a:xfrm>
            <a:custGeom>
              <a:avLst/>
              <a:gdLst/>
              <a:ahLst/>
              <a:cxnLst/>
              <a:rect l="l" t="t" r="r" b="b"/>
              <a:pathLst>
                <a:path w="9667" h="8500" extrusionOk="0">
                  <a:moveTo>
                    <a:pt x="2786" y="1"/>
                  </a:moveTo>
                  <a:cubicBezTo>
                    <a:pt x="2535" y="1"/>
                    <a:pt x="2303" y="137"/>
                    <a:pt x="2174" y="356"/>
                  </a:cubicBezTo>
                  <a:lnTo>
                    <a:pt x="125" y="3898"/>
                  </a:lnTo>
                  <a:cubicBezTo>
                    <a:pt x="0" y="4116"/>
                    <a:pt x="0" y="4387"/>
                    <a:pt x="125" y="4605"/>
                  </a:cubicBezTo>
                  <a:lnTo>
                    <a:pt x="2174" y="8147"/>
                  </a:lnTo>
                  <a:cubicBezTo>
                    <a:pt x="2303" y="8366"/>
                    <a:pt x="2535" y="8500"/>
                    <a:pt x="2786" y="8500"/>
                  </a:cubicBezTo>
                  <a:lnTo>
                    <a:pt x="6881" y="8500"/>
                  </a:lnTo>
                  <a:cubicBezTo>
                    <a:pt x="7131" y="8500"/>
                    <a:pt x="7364" y="8366"/>
                    <a:pt x="7492" y="8147"/>
                  </a:cubicBezTo>
                  <a:lnTo>
                    <a:pt x="9538" y="4605"/>
                  </a:lnTo>
                  <a:cubicBezTo>
                    <a:pt x="9666" y="4387"/>
                    <a:pt x="9666" y="4116"/>
                    <a:pt x="9538" y="3898"/>
                  </a:cubicBezTo>
                  <a:lnTo>
                    <a:pt x="7492" y="356"/>
                  </a:lnTo>
                  <a:cubicBezTo>
                    <a:pt x="7364" y="137"/>
                    <a:pt x="7131" y="1"/>
                    <a:pt x="6881"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72"/>
            <p:cNvSpPr/>
            <p:nvPr/>
          </p:nvSpPr>
          <p:spPr>
            <a:xfrm>
              <a:off x="4000885" y="4432951"/>
              <a:ext cx="226036" cy="241400"/>
            </a:xfrm>
            <a:custGeom>
              <a:avLst/>
              <a:gdLst/>
              <a:ahLst/>
              <a:cxnLst/>
              <a:rect l="l" t="t" r="r" b="b"/>
              <a:pathLst>
                <a:path w="7959" h="8500" extrusionOk="0">
                  <a:moveTo>
                    <a:pt x="2789" y="0"/>
                  </a:moveTo>
                  <a:cubicBezTo>
                    <a:pt x="2539" y="0"/>
                    <a:pt x="2303" y="134"/>
                    <a:pt x="2178" y="353"/>
                  </a:cubicBezTo>
                  <a:lnTo>
                    <a:pt x="129" y="3895"/>
                  </a:lnTo>
                  <a:cubicBezTo>
                    <a:pt x="1" y="4113"/>
                    <a:pt x="1" y="4384"/>
                    <a:pt x="129" y="4602"/>
                  </a:cubicBezTo>
                  <a:lnTo>
                    <a:pt x="2178" y="8144"/>
                  </a:lnTo>
                  <a:cubicBezTo>
                    <a:pt x="2303" y="8363"/>
                    <a:pt x="2539" y="8499"/>
                    <a:pt x="2789" y="8499"/>
                  </a:cubicBezTo>
                  <a:lnTo>
                    <a:pt x="5173" y="8499"/>
                  </a:lnTo>
                  <a:cubicBezTo>
                    <a:pt x="5423" y="8499"/>
                    <a:pt x="5656" y="8363"/>
                    <a:pt x="5784" y="8144"/>
                  </a:cubicBezTo>
                  <a:lnTo>
                    <a:pt x="7830" y="4602"/>
                  </a:lnTo>
                  <a:cubicBezTo>
                    <a:pt x="7958" y="4384"/>
                    <a:pt x="7958" y="4113"/>
                    <a:pt x="7830" y="3895"/>
                  </a:cubicBezTo>
                  <a:lnTo>
                    <a:pt x="5784" y="353"/>
                  </a:lnTo>
                  <a:cubicBezTo>
                    <a:pt x="5656" y="134"/>
                    <a:pt x="5423" y="0"/>
                    <a:pt x="517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72"/>
            <p:cNvSpPr/>
            <p:nvPr/>
          </p:nvSpPr>
          <p:spPr>
            <a:xfrm>
              <a:off x="3991315" y="4455359"/>
              <a:ext cx="196414" cy="196414"/>
            </a:xfrm>
            <a:custGeom>
              <a:avLst/>
              <a:gdLst/>
              <a:ahLst/>
              <a:cxnLst/>
              <a:rect l="l" t="t" r="r" b="b"/>
              <a:pathLst>
                <a:path w="6916" h="6916" extrusionOk="0">
                  <a:moveTo>
                    <a:pt x="3461" y="1991"/>
                  </a:moveTo>
                  <a:cubicBezTo>
                    <a:pt x="4273" y="1991"/>
                    <a:pt x="4931" y="2649"/>
                    <a:pt x="4931" y="3461"/>
                  </a:cubicBezTo>
                  <a:cubicBezTo>
                    <a:pt x="4931" y="4270"/>
                    <a:pt x="4276" y="4931"/>
                    <a:pt x="3461" y="4931"/>
                  </a:cubicBezTo>
                  <a:cubicBezTo>
                    <a:pt x="2649" y="4931"/>
                    <a:pt x="1991" y="4270"/>
                    <a:pt x="1991" y="3461"/>
                  </a:cubicBezTo>
                  <a:cubicBezTo>
                    <a:pt x="1991" y="2649"/>
                    <a:pt x="2649" y="1991"/>
                    <a:pt x="3461" y="1991"/>
                  </a:cubicBezTo>
                  <a:close/>
                  <a:moveTo>
                    <a:pt x="3298" y="0"/>
                  </a:moveTo>
                  <a:cubicBezTo>
                    <a:pt x="3141" y="0"/>
                    <a:pt x="3001" y="102"/>
                    <a:pt x="2957" y="250"/>
                  </a:cubicBezTo>
                  <a:lnTo>
                    <a:pt x="2806" y="769"/>
                  </a:lnTo>
                  <a:cubicBezTo>
                    <a:pt x="2759" y="923"/>
                    <a:pt x="2646" y="1051"/>
                    <a:pt x="2492" y="1112"/>
                  </a:cubicBezTo>
                  <a:cubicBezTo>
                    <a:pt x="2492" y="1112"/>
                    <a:pt x="2489" y="1112"/>
                    <a:pt x="2489" y="1118"/>
                  </a:cubicBezTo>
                  <a:cubicBezTo>
                    <a:pt x="2423" y="1145"/>
                    <a:pt x="2353" y="1158"/>
                    <a:pt x="2283" y="1158"/>
                  </a:cubicBezTo>
                  <a:cubicBezTo>
                    <a:pt x="2194" y="1158"/>
                    <a:pt x="2104" y="1137"/>
                    <a:pt x="2023" y="1095"/>
                  </a:cubicBezTo>
                  <a:lnTo>
                    <a:pt x="1552" y="841"/>
                  </a:lnTo>
                  <a:cubicBezTo>
                    <a:pt x="1497" y="813"/>
                    <a:pt x="1437" y="799"/>
                    <a:pt x="1379" y="799"/>
                  </a:cubicBezTo>
                  <a:cubicBezTo>
                    <a:pt x="1287" y="799"/>
                    <a:pt x="1198" y="833"/>
                    <a:pt x="1132" y="902"/>
                  </a:cubicBezTo>
                  <a:lnTo>
                    <a:pt x="902" y="1132"/>
                  </a:lnTo>
                  <a:cubicBezTo>
                    <a:pt x="795" y="1240"/>
                    <a:pt x="769" y="1412"/>
                    <a:pt x="841" y="1549"/>
                  </a:cubicBezTo>
                  <a:lnTo>
                    <a:pt x="1095" y="2023"/>
                  </a:lnTo>
                  <a:cubicBezTo>
                    <a:pt x="1173" y="2166"/>
                    <a:pt x="1182" y="2334"/>
                    <a:pt x="1118" y="2489"/>
                  </a:cubicBezTo>
                  <a:cubicBezTo>
                    <a:pt x="1118" y="2489"/>
                    <a:pt x="1118" y="2492"/>
                    <a:pt x="1115" y="2492"/>
                  </a:cubicBezTo>
                  <a:cubicBezTo>
                    <a:pt x="1051" y="2640"/>
                    <a:pt x="926" y="2757"/>
                    <a:pt x="769" y="2806"/>
                  </a:cubicBezTo>
                  <a:lnTo>
                    <a:pt x="250" y="2957"/>
                  </a:lnTo>
                  <a:cubicBezTo>
                    <a:pt x="102" y="3001"/>
                    <a:pt x="0" y="3141"/>
                    <a:pt x="0" y="3295"/>
                  </a:cubicBezTo>
                  <a:lnTo>
                    <a:pt x="0" y="3621"/>
                  </a:lnTo>
                  <a:cubicBezTo>
                    <a:pt x="0" y="3775"/>
                    <a:pt x="102" y="3915"/>
                    <a:pt x="250" y="3959"/>
                  </a:cubicBezTo>
                  <a:lnTo>
                    <a:pt x="769" y="4110"/>
                  </a:lnTo>
                  <a:cubicBezTo>
                    <a:pt x="926" y="4159"/>
                    <a:pt x="1051" y="4270"/>
                    <a:pt x="1115" y="4424"/>
                  </a:cubicBezTo>
                  <a:cubicBezTo>
                    <a:pt x="1115" y="4424"/>
                    <a:pt x="1115" y="4427"/>
                    <a:pt x="1118" y="4427"/>
                  </a:cubicBezTo>
                  <a:cubicBezTo>
                    <a:pt x="1179" y="4576"/>
                    <a:pt x="1173" y="4747"/>
                    <a:pt x="1095" y="4893"/>
                  </a:cubicBezTo>
                  <a:lnTo>
                    <a:pt x="841" y="5367"/>
                  </a:lnTo>
                  <a:cubicBezTo>
                    <a:pt x="769" y="5504"/>
                    <a:pt x="789" y="5676"/>
                    <a:pt x="902" y="5784"/>
                  </a:cubicBezTo>
                  <a:lnTo>
                    <a:pt x="1132" y="6014"/>
                  </a:lnTo>
                  <a:cubicBezTo>
                    <a:pt x="1199" y="6081"/>
                    <a:pt x="1289" y="6116"/>
                    <a:pt x="1381" y="6116"/>
                  </a:cubicBezTo>
                  <a:cubicBezTo>
                    <a:pt x="1439" y="6116"/>
                    <a:pt x="1498" y="6103"/>
                    <a:pt x="1552" y="6075"/>
                  </a:cubicBezTo>
                  <a:lnTo>
                    <a:pt x="2023" y="5821"/>
                  </a:lnTo>
                  <a:cubicBezTo>
                    <a:pt x="2103" y="5779"/>
                    <a:pt x="2193" y="5757"/>
                    <a:pt x="2282" y="5757"/>
                  </a:cubicBezTo>
                  <a:cubicBezTo>
                    <a:pt x="2352" y="5757"/>
                    <a:pt x="2422" y="5770"/>
                    <a:pt x="2489" y="5798"/>
                  </a:cubicBezTo>
                  <a:cubicBezTo>
                    <a:pt x="2489" y="5798"/>
                    <a:pt x="2492" y="5798"/>
                    <a:pt x="2492" y="5804"/>
                  </a:cubicBezTo>
                  <a:cubicBezTo>
                    <a:pt x="2643" y="5865"/>
                    <a:pt x="2759" y="5993"/>
                    <a:pt x="2806" y="6147"/>
                  </a:cubicBezTo>
                  <a:lnTo>
                    <a:pt x="2957" y="6665"/>
                  </a:lnTo>
                  <a:cubicBezTo>
                    <a:pt x="3001" y="6814"/>
                    <a:pt x="3141" y="6916"/>
                    <a:pt x="3298" y="6916"/>
                  </a:cubicBezTo>
                  <a:lnTo>
                    <a:pt x="3621" y="6916"/>
                  </a:lnTo>
                  <a:cubicBezTo>
                    <a:pt x="3778" y="6916"/>
                    <a:pt x="3915" y="6814"/>
                    <a:pt x="3959" y="6665"/>
                  </a:cubicBezTo>
                  <a:lnTo>
                    <a:pt x="4113" y="6147"/>
                  </a:lnTo>
                  <a:cubicBezTo>
                    <a:pt x="4159" y="5993"/>
                    <a:pt x="4273" y="5865"/>
                    <a:pt x="4424" y="5804"/>
                  </a:cubicBezTo>
                  <a:cubicBezTo>
                    <a:pt x="4424" y="5804"/>
                    <a:pt x="4427" y="5804"/>
                    <a:pt x="4427" y="5798"/>
                  </a:cubicBezTo>
                  <a:cubicBezTo>
                    <a:pt x="4494" y="5771"/>
                    <a:pt x="4564" y="5758"/>
                    <a:pt x="4634" y="5758"/>
                  </a:cubicBezTo>
                  <a:cubicBezTo>
                    <a:pt x="4723" y="5758"/>
                    <a:pt x="4812" y="5779"/>
                    <a:pt x="4893" y="5821"/>
                  </a:cubicBezTo>
                  <a:lnTo>
                    <a:pt x="5367" y="6075"/>
                  </a:lnTo>
                  <a:cubicBezTo>
                    <a:pt x="5421" y="6103"/>
                    <a:pt x="5480" y="6117"/>
                    <a:pt x="5538" y="6117"/>
                  </a:cubicBezTo>
                  <a:cubicBezTo>
                    <a:pt x="5629" y="6117"/>
                    <a:pt x="5719" y="6083"/>
                    <a:pt x="5786" y="6014"/>
                  </a:cubicBezTo>
                  <a:lnTo>
                    <a:pt x="6013" y="5784"/>
                  </a:lnTo>
                  <a:cubicBezTo>
                    <a:pt x="6124" y="5676"/>
                    <a:pt x="6150" y="5504"/>
                    <a:pt x="6078" y="5367"/>
                  </a:cubicBezTo>
                  <a:lnTo>
                    <a:pt x="5821" y="4893"/>
                  </a:lnTo>
                  <a:cubicBezTo>
                    <a:pt x="5746" y="4750"/>
                    <a:pt x="5734" y="4581"/>
                    <a:pt x="5801" y="4427"/>
                  </a:cubicBezTo>
                  <a:cubicBezTo>
                    <a:pt x="5801" y="4427"/>
                    <a:pt x="5801" y="4424"/>
                    <a:pt x="5804" y="4424"/>
                  </a:cubicBezTo>
                  <a:cubicBezTo>
                    <a:pt x="5865" y="4276"/>
                    <a:pt x="5993" y="4159"/>
                    <a:pt x="6150" y="4110"/>
                  </a:cubicBezTo>
                  <a:lnTo>
                    <a:pt x="6665" y="3959"/>
                  </a:lnTo>
                  <a:cubicBezTo>
                    <a:pt x="6814" y="3915"/>
                    <a:pt x="6916" y="3775"/>
                    <a:pt x="6916" y="3621"/>
                  </a:cubicBezTo>
                  <a:lnTo>
                    <a:pt x="6916" y="3295"/>
                  </a:lnTo>
                  <a:cubicBezTo>
                    <a:pt x="6916" y="3141"/>
                    <a:pt x="6814" y="3001"/>
                    <a:pt x="6665" y="2957"/>
                  </a:cubicBezTo>
                  <a:lnTo>
                    <a:pt x="6150" y="2806"/>
                  </a:lnTo>
                  <a:cubicBezTo>
                    <a:pt x="5993" y="2757"/>
                    <a:pt x="5865" y="2646"/>
                    <a:pt x="5804" y="2492"/>
                  </a:cubicBezTo>
                  <a:cubicBezTo>
                    <a:pt x="5804" y="2492"/>
                    <a:pt x="5804" y="2489"/>
                    <a:pt x="5801" y="2489"/>
                  </a:cubicBezTo>
                  <a:cubicBezTo>
                    <a:pt x="5737" y="2340"/>
                    <a:pt x="5746" y="2169"/>
                    <a:pt x="5821" y="2023"/>
                  </a:cubicBezTo>
                  <a:lnTo>
                    <a:pt x="6078" y="1549"/>
                  </a:lnTo>
                  <a:cubicBezTo>
                    <a:pt x="6150" y="1412"/>
                    <a:pt x="6127" y="1240"/>
                    <a:pt x="6013" y="1132"/>
                  </a:cubicBezTo>
                  <a:lnTo>
                    <a:pt x="5786" y="902"/>
                  </a:lnTo>
                  <a:cubicBezTo>
                    <a:pt x="5718" y="835"/>
                    <a:pt x="5627" y="800"/>
                    <a:pt x="5536" y="800"/>
                  </a:cubicBezTo>
                  <a:cubicBezTo>
                    <a:pt x="5478" y="800"/>
                    <a:pt x="5420" y="813"/>
                    <a:pt x="5367" y="841"/>
                  </a:cubicBezTo>
                  <a:lnTo>
                    <a:pt x="4893" y="1095"/>
                  </a:lnTo>
                  <a:cubicBezTo>
                    <a:pt x="4814" y="1137"/>
                    <a:pt x="4726" y="1159"/>
                    <a:pt x="4636" y="1159"/>
                  </a:cubicBezTo>
                  <a:cubicBezTo>
                    <a:pt x="4566" y="1159"/>
                    <a:pt x="4495" y="1146"/>
                    <a:pt x="4427" y="1118"/>
                  </a:cubicBezTo>
                  <a:cubicBezTo>
                    <a:pt x="4427" y="1118"/>
                    <a:pt x="4424" y="1118"/>
                    <a:pt x="4424" y="1112"/>
                  </a:cubicBezTo>
                  <a:cubicBezTo>
                    <a:pt x="4276" y="1051"/>
                    <a:pt x="4159" y="923"/>
                    <a:pt x="4113" y="769"/>
                  </a:cubicBezTo>
                  <a:lnTo>
                    <a:pt x="3959" y="250"/>
                  </a:lnTo>
                  <a:cubicBezTo>
                    <a:pt x="3915" y="102"/>
                    <a:pt x="3778" y="0"/>
                    <a:pt x="3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1" name="Google Shape;1431;p172"/>
          <p:cNvPicPr preferRelativeResize="0"/>
          <p:nvPr/>
        </p:nvPicPr>
        <p:blipFill>
          <a:blip r:embed="rId12">
            <a:alphaModFix/>
          </a:blip>
          <a:stretch>
            <a:fillRect/>
          </a:stretch>
        </p:blipFill>
        <p:spPr>
          <a:xfrm>
            <a:off x="3523613" y="3699845"/>
            <a:ext cx="1644950" cy="789491"/>
          </a:xfrm>
          <a:prstGeom prst="rect">
            <a:avLst/>
          </a:prstGeom>
          <a:noFill/>
          <a:ln>
            <a:noFill/>
          </a:ln>
        </p:spPr>
      </p:pic>
      <p:pic>
        <p:nvPicPr>
          <p:cNvPr id="1432" name="Google Shape;1432;p172"/>
          <p:cNvPicPr preferRelativeResize="0"/>
          <p:nvPr/>
        </p:nvPicPr>
        <p:blipFill>
          <a:blip r:embed="rId13">
            <a:alphaModFix/>
          </a:blip>
          <a:stretch>
            <a:fillRect/>
          </a:stretch>
        </p:blipFill>
        <p:spPr>
          <a:xfrm>
            <a:off x="6304475" y="3913338"/>
            <a:ext cx="2042601" cy="1057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173"/>
          <p:cNvSpPr txBox="1"/>
          <p:nvPr/>
        </p:nvSpPr>
        <p:spPr>
          <a:xfrm>
            <a:off x="1091524" y="458875"/>
            <a:ext cx="47484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Process projet</a:t>
            </a:r>
            <a:endParaRPr sz="2500" b="1" strike="noStrike">
              <a:solidFill>
                <a:schemeClr val="dk2"/>
              </a:solidFill>
              <a:latin typeface="Roboto"/>
              <a:ea typeface="Roboto"/>
              <a:cs typeface="Roboto"/>
              <a:sym typeface="Roboto"/>
            </a:endParaRPr>
          </a:p>
        </p:txBody>
      </p:sp>
      <p:pic>
        <p:nvPicPr>
          <p:cNvPr id="1438" name="Google Shape;1438;p173"/>
          <p:cNvPicPr preferRelativeResize="0"/>
          <p:nvPr/>
        </p:nvPicPr>
        <p:blipFill>
          <a:blip r:embed="rId3">
            <a:alphaModFix/>
          </a:blip>
          <a:stretch>
            <a:fillRect/>
          </a:stretch>
        </p:blipFill>
        <p:spPr>
          <a:xfrm>
            <a:off x="5269825" y="1093725"/>
            <a:ext cx="6497876" cy="2168275"/>
          </a:xfrm>
          <a:prstGeom prst="rect">
            <a:avLst/>
          </a:prstGeom>
          <a:noFill/>
          <a:ln>
            <a:noFill/>
          </a:ln>
        </p:spPr>
      </p:pic>
      <p:sp>
        <p:nvSpPr>
          <p:cNvPr id="1439" name="Google Shape;1439;p173"/>
          <p:cNvSpPr txBox="1"/>
          <p:nvPr/>
        </p:nvSpPr>
        <p:spPr>
          <a:xfrm>
            <a:off x="2337975" y="1931563"/>
            <a:ext cx="2838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000" b="1">
                <a:solidFill>
                  <a:srgbClr val="008BD2"/>
                </a:solidFill>
              </a:rPr>
              <a:t>PI PLANNING</a:t>
            </a:r>
            <a:endParaRPr sz="2000" b="1">
              <a:solidFill>
                <a:srgbClr val="008BD2"/>
              </a:solidFill>
            </a:endParaRPr>
          </a:p>
        </p:txBody>
      </p:sp>
      <p:cxnSp>
        <p:nvCxnSpPr>
          <p:cNvPr id="1440" name="Google Shape;1440;p173"/>
          <p:cNvCxnSpPr>
            <a:endCxn id="1439" idx="3"/>
          </p:cNvCxnSpPr>
          <p:nvPr/>
        </p:nvCxnSpPr>
        <p:spPr>
          <a:xfrm rot="10800000" flipH="1">
            <a:off x="4286175" y="2177863"/>
            <a:ext cx="890700" cy="9600"/>
          </a:xfrm>
          <a:prstGeom prst="straightConnector1">
            <a:avLst/>
          </a:prstGeom>
          <a:noFill/>
          <a:ln w="9525" cap="flat" cmpd="sng">
            <a:solidFill>
              <a:schemeClr val="dk2"/>
            </a:solidFill>
            <a:prstDash val="solid"/>
            <a:round/>
            <a:headEnd type="none" w="med" len="med"/>
            <a:tailEnd type="triangle" w="med" len="med"/>
          </a:ln>
        </p:spPr>
      </p:cxnSp>
      <p:pic>
        <p:nvPicPr>
          <p:cNvPr id="1441" name="Google Shape;1441;p173"/>
          <p:cNvPicPr preferRelativeResize="0"/>
          <p:nvPr/>
        </p:nvPicPr>
        <p:blipFill>
          <a:blip r:embed="rId4">
            <a:alphaModFix/>
          </a:blip>
          <a:stretch>
            <a:fillRect/>
          </a:stretch>
        </p:blipFill>
        <p:spPr>
          <a:xfrm>
            <a:off x="1307688" y="3336475"/>
            <a:ext cx="4899475" cy="3079675"/>
          </a:xfrm>
          <a:prstGeom prst="rect">
            <a:avLst/>
          </a:prstGeom>
          <a:noFill/>
          <a:ln>
            <a:noFill/>
          </a:ln>
        </p:spPr>
      </p:pic>
      <p:sp>
        <p:nvSpPr>
          <p:cNvPr id="1442" name="Google Shape;1442;p173">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17</a:t>
            </a:fld>
            <a:endParaRPr sz="1200" b="0" i="0" u="none" strike="noStrike" cap="non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6"/>
        <p:cNvGrpSpPr/>
        <p:nvPr/>
      </p:nvGrpSpPr>
      <p:grpSpPr>
        <a:xfrm>
          <a:off x="0" y="0"/>
          <a:ext cx="0" cy="0"/>
          <a:chOff x="0" y="0"/>
          <a:chExt cx="0" cy="0"/>
        </a:xfrm>
      </p:grpSpPr>
      <p:pic>
        <p:nvPicPr>
          <p:cNvPr id="1447" name="Google Shape;1447;p174"/>
          <p:cNvPicPr preferRelativeResize="0"/>
          <p:nvPr/>
        </p:nvPicPr>
        <p:blipFill>
          <a:blip r:embed="rId3">
            <a:alphaModFix/>
          </a:blip>
          <a:stretch>
            <a:fillRect/>
          </a:stretch>
        </p:blipFill>
        <p:spPr>
          <a:xfrm>
            <a:off x="1016475" y="1741514"/>
            <a:ext cx="10075650" cy="3374950"/>
          </a:xfrm>
          <a:prstGeom prst="rect">
            <a:avLst/>
          </a:prstGeom>
          <a:noFill/>
          <a:ln>
            <a:noFill/>
          </a:ln>
        </p:spPr>
      </p:pic>
      <p:sp>
        <p:nvSpPr>
          <p:cNvPr id="1448" name="Google Shape;1448;p174"/>
          <p:cNvSpPr txBox="1"/>
          <p:nvPr/>
        </p:nvSpPr>
        <p:spPr>
          <a:xfrm>
            <a:off x="818499" y="458875"/>
            <a:ext cx="47484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Planning</a:t>
            </a:r>
            <a:endParaRPr sz="2500" b="1" strike="noStrike">
              <a:solidFill>
                <a:schemeClr val="dk2"/>
              </a:solidFill>
              <a:latin typeface="Roboto"/>
              <a:ea typeface="Roboto"/>
              <a:cs typeface="Roboto"/>
              <a:sym typeface="Roboto"/>
            </a:endParaRPr>
          </a:p>
        </p:txBody>
      </p:sp>
      <p:sp>
        <p:nvSpPr>
          <p:cNvPr id="1449" name="Google Shape;1449;p174">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18</a:t>
            </a:fld>
            <a:endParaRPr sz="1200" b="0" strike="noStrike">
              <a:latin typeface="Arial"/>
              <a:ea typeface="Arial"/>
              <a:cs typeface="Arial"/>
              <a:sym typeface="Arial"/>
            </a:endParaRPr>
          </a:p>
        </p:txBody>
      </p:sp>
      <p:grpSp>
        <p:nvGrpSpPr>
          <p:cNvPr id="1450" name="Google Shape;1450;p174"/>
          <p:cNvGrpSpPr/>
          <p:nvPr/>
        </p:nvGrpSpPr>
        <p:grpSpPr>
          <a:xfrm>
            <a:off x="10350212" y="2902406"/>
            <a:ext cx="1498480" cy="3205437"/>
            <a:chOff x="4169825" y="1446975"/>
            <a:chExt cx="1451875" cy="3148450"/>
          </a:xfrm>
        </p:grpSpPr>
        <p:sp>
          <p:nvSpPr>
            <p:cNvPr id="1451" name="Google Shape;1451;p174"/>
            <p:cNvSpPr/>
            <p:nvPr/>
          </p:nvSpPr>
          <p:spPr>
            <a:xfrm>
              <a:off x="4839450" y="4317700"/>
              <a:ext cx="106775" cy="205175"/>
            </a:xfrm>
            <a:custGeom>
              <a:avLst/>
              <a:gdLst/>
              <a:ahLst/>
              <a:cxnLst/>
              <a:rect l="l" t="t" r="r" b="b"/>
              <a:pathLst>
                <a:path w="4271" h="8207" extrusionOk="0">
                  <a:moveTo>
                    <a:pt x="3603" y="0"/>
                  </a:moveTo>
                  <a:lnTo>
                    <a:pt x="1" y="401"/>
                  </a:lnTo>
                  <a:lnTo>
                    <a:pt x="468" y="6105"/>
                  </a:lnTo>
                  <a:lnTo>
                    <a:pt x="668" y="8206"/>
                  </a:lnTo>
                  <a:lnTo>
                    <a:pt x="4271" y="7806"/>
                  </a:lnTo>
                  <a:lnTo>
                    <a:pt x="4137" y="6305"/>
                  </a:lnTo>
                  <a:lnTo>
                    <a:pt x="36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4"/>
            <p:cNvSpPr/>
            <p:nvPr/>
          </p:nvSpPr>
          <p:spPr>
            <a:xfrm>
              <a:off x="5302300" y="4301025"/>
              <a:ext cx="95075" cy="200175"/>
            </a:xfrm>
            <a:custGeom>
              <a:avLst/>
              <a:gdLst/>
              <a:ahLst/>
              <a:cxnLst/>
              <a:rect l="l" t="t" r="r" b="b"/>
              <a:pathLst>
                <a:path w="3803" h="8007" extrusionOk="0">
                  <a:moveTo>
                    <a:pt x="0" y="0"/>
                  </a:moveTo>
                  <a:lnTo>
                    <a:pt x="100" y="1935"/>
                  </a:lnTo>
                  <a:lnTo>
                    <a:pt x="100" y="2035"/>
                  </a:lnTo>
                  <a:lnTo>
                    <a:pt x="267" y="7139"/>
                  </a:lnTo>
                  <a:lnTo>
                    <a:pt x="267" y="7239"/>
                  </a:lnTo>
                  <a:lnTo>
                    <a:pt x="300" y="8006"/>
                  </a:lnTo>
                  <a:lnTo>
                    <a:pt x="3803" y="8006"/>
                  </a:lnTo>
                  <a:lnTo>
                    <a:pt x="3536"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4"/>
            <p:cNvSpPr/>
            <p:nvPr/>
          </p:nvSpPr>
          <p:spPr>
            <a:xfrm>
              <a:off x="4839450" y="4317700"/>
              <a:ext cx="103450" cy="157625"/>
            </a:xfrm>
            <a:custGeom>
              <a:avLst/>
              <a:gdLst/>
              <a:ahLst/>
              <a:cxnLst/>
              <a:rect l="l" t="t" r="r" b="b"/>
              <a:pathLst>
                <a:path w="4138" h="6305" extrusionOk="0">
                  <a:moveTo>
                    <a:pt x="3603" y="0"/>
                  </a:moveTo>
                  <a:lnTo>
                    <a:pt x="1" y="401"/>
                  </a:lnTo>
                  <a:lnTo>
                    <a:pt x="468" y="6105"/>
                  </a:lnTo>
                  <a:lnTo>
                    <a:pt x="4137" y="6305"/>
                  </a:lnTo>
                  <a:lnTo>
                    <a:pt x="3603"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4"/>
            <p:cNvSpPr/>
            <p:nvPr/>
          </p:nvSpPr>
          <p:spPr>
            <a:xfrm>
              <a:off x="5304800" y="4356900"/>
              <a:ext cx="91750" cy="133450"/>
            </a:xfrm>
            <a:custGeom>
              <a:avLst/>
              <a:gdLst/>
              <a:ahLst/>
              <a:cxnLst/>
              <a:rect l="l" t="t" r="r" b="b"/>
              <a:pathLst>
                <a:path w="3670" h="5338" extrusionOk="0">
                  <a:moveTo>
                    <a:pt x="0" y="0"/>
                  </a:moveTo>
                  <a:lnTo>
                    <a:pt x="167" y="4904"/>
                  </a:lnTo>
                  <a:lnTo>
                    <a:pt x="3669" y="5337"/>
                  </a:lnTo>
                  <a:lnTo>
                    <a:pt x="3669" y="5171"/>
                  </a:lnTo>
                  <a:lnTo>
                    <a:pt x="3503" y="267"/>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4"/>
            <p:cNvSpPr/>
            <p:nvPr/>
          </p:nvSpPr>
          <p:spPr>
            <a:xfrm>
              <a:off x="5127175" y="4496150"/>
              <a:ext cx="302725" cy="99275"/>
            </a:xfrm>
            <a:custGeom>
              <a:avLst/>
              <a:gdLst/>
              <a:ahLst/>
              <a:cxnLst/>
              <a:rect l="l" t="t" r="r" b="b"/>
              <a:pathLst>
                <a:path w="12109" h="3971" extrusionOk="0">
                  <a:moveTo>
                    <a:pt x="6805" y="1"/>
                  </a:moveTo>
                  <a:cubicBezTo>
                    <a:pt x="6571" y="1"/>
                    <a:pt x="6371" y="68"/>
                    <a:pt x="6205" y="201"/>
                  </a:cubicBezTo>
                  <a:cubicBezTo>
                    <a:pt x="5337" y="1002"/>
                    <a:pt x="3302" y="1802"/>
                    <a:pt x="601" y="2403"/>
                  </a:cubicBezTo>
                  <a:cubicBezTo>
                    <a:pt x="0" y="2536"/>
                    <a:pt x="200" y="3970"/>
                    <a:pt x="1668" y="3970"/>
                  </a:cubicBezTo>
                  <a:cubicBezTo>
                    <a:pt x="3136" y="3970"/>
                    <a:pt x="6338" y="3870"/>
                    <a:pt x="7405" y="3870"/>
                  </a:cubicBezTo>
                  <a:cubicBezTo>
                    <a:pt x="9140" y="3870"/>
                    <a:pt x="10141" y="3970"/>
                    <a:pt x="11508" y="3970"/>
                  </a:cubicBezTo>
                  <a:lnTo>
                    <a:pt x="11642" y="3970"/>
                  </a:lnTo>
                  <a:cubicBezTo>
                    <a:pt x="11909" y="3937"/>
                    <a:pt x="12109" y="3637"/>
                    <a:pt x="12042" y="3370"/>
                  </a:cubicBezTo>
                  <a:lnTo>
                    <a:pt x="11342" y="234"/>
                  </a:lnTo>
                  <a:cubicBezTo>
                    <a:pt x="11342" y="101"/>
                    <a:pt x="11208" y="1"/>
                    <a:pt x="1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4"/>
            <p:cNvSpPr/>
            <p:nvPr/>
          </p:nvSpPr>
          <p:spPr>
            <a:xfrm>
              <a:off x="4676850" y="4493650"/>
              <a:ext cx="302725" cy="99275"/>
            </a:xfrm>
            <a:custGeom>
              <a:avLst/>
              <a:gdLst/>
              <a:ahLst/>
              <a:cxnLst/>
              <a:rect l="l" t="t" r="r" b="b"/>
              <a:pathLst>
                <a:path w="12109" h="3971" extrusionOk="0">
                  <a:moveTo>
                    <a:pt x="6772" y="1"/>
                  </a:moveTo>
                  <a:cubicBezTo>
                    <a:pt x="6572" y="1"/>
                    <a:pt x="6371" y="68"/>
                    <a:pt x="6205" y="201"/>
                  </a:cubicBezTo>
                  <a:cubicBezTo>
                    <a:pt x="5337" y="968"/>
                    <a:pt x="3303" y="1802"/>
                    <a:pt x="601" y="2403"/>
                  </a:cubicBezTo>
                  <a:cubicBezTo>
                    <a:pt x="0" y="2536"/>
                    <a:pt x="200" y="3970"/>
                    <a:pt x="1668" y="3970"/>
                  </a:cubicBezTo>
                  <a:cubicBezTo>
                    <a:pt x="3136" y="3970"/>
                    <a:pt x="6371" y="3870"/>
                    <a:pt x="7439" y="3870"/>
                  </a:cubicBezTo>
                  <a:cubicBezTo>
                    <a:pt x="9173" y="3870"/>
                    <a:pt x="10174" y="3970"/>
                    <a:pt x="11542" y="3970"/>
                  </a:cubicBezTo>
                  <a:lnTo>
                    <a:pt x="11642" y="3970"/>
                  </a:lnTo>
                  <a:cubicBezTo>
                    <a:pt x="11942" y="3904"/>
                    <a:pt x="12109" y="3637"/>
                    <a:pt x="12042" y="3370"/>
                  </a:cubicBezTo>
                  <a:lnTo>
                    <a:pt x="11375" y="234"/>
                  </a:lnTo>
                  <a:cubicBezTo>
                    <a:pt x="11308" y="101"/>
                    <a:pt x="11208" y="1"/>
                    <a:pt x="1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4"/>
            <p:cNvSpPr/>
            <p:nvPr/>
          </p:nvSpPr>
          <p:spPr>
            <a:xfrm>
              <a:off x="4731875" y="2678200"/>
              <a:ext cx="676350" cy="1789625"/>
            </a:xfrm>
            <a:custGeom>
              <a:avLst/>
              <a:gdLst/>
              <a:ahLst/>
              <a:cxnLst/>
              <a:rect l="l" t="t" r="r" b="b"/>
              <a:pathLst>
                <a:path w="27054" h="71585" extrusionOk="0">
                  <a:moveTo>
                    <a:pt x="6272" y="0"/>
                  </a:moveTo>
                  <a:cubicBezTo>
                    <a:pt x="4537" y="9374"/>
                    <a:pt x="1" y="40829"/>
                    <a:pt x="3970" y="71151"/>
                  </a:cubicBezTo>
                  <a:lnTo>
                    <a:pt x="9107" y="71151"/>
                  </a:lnTo>
                  <a:cubicBezTo>
                    <a:pt x="9107" y="71151"/>
                    <a:pt x="8674" y="32890"/>
                    <a:pt x="14244" y="17946"/>
                  </a:cubicBezTo>
                  <a:cubicBezTo>
                    <a:pt x="14611" y="22883"/>
                    <a:pt x="15078" y="28020"/>
                    <a:pt x="15479" y="32290"/>
                  </a:cubicBezTo>
                  <a:cubicBezTo>
                    <a:pt x="15745" y="34925"/>
                    <a:pt x="16012" y="35926"/>
                    <a:pt x="16279" y="37660"/>
                  </a:cubicBezTo>
                  <a:cubicBezTo>
                    <a:pt x="17880" y="48802"/>
                    <a:pt x="21983" y="71585"/>
                    <a:pt x="21983" y="71585"/>
                  </a:cubicBezTo>
                  <a:lnTo>
                    <a:pt x="27053" y="71585"/>
                  </a:lnTo>
                  <a:cubicBezTo>
                    <a:pt x="27053" y="71585"/>
                    <a:pt x="26453" y="49969"/>
                    <a:pt x="25853" y="38995"/>
                  </a:cubicBezTo>
                  <a:cubicBezTo>
                    <a:pt x="25185" y="27120"/>
                    <a:pt x="24919" y="2235"/>
                    <a:pt x="2488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4"/>
            <p:cNvSpPr/>
            <p:nvPr/>
          </p:nvSpPr>
          <p:spPr>
            <a:xfrm>
              <a:off x="5342325" y="1941000"/>
              <a:ext cx="279375" cy="439875"/>
            </a:xfrm>
            <a:custGeom>
              <a:avLst/>
              <a:gdLst/>
              <a:ahLst/>
              <a:cxnLst/>
              <a:rect l="l" t="t" r="r" b="b"/>
              <a:pathLst>
                <a:path w="11175" h="17595" extrusionOk="0">
                  <a:moveTo>
                    <a:pt x="2669" y="0"/>
                  </a:moveTo>
                  <a:lnTo>
                    <a:pt x="0" y="8873"/>
                  </a:lnTo>
                  <a:cubicBezTo>
                    <a:pt x="0" y="8873"/>
                    <a:pt x="3283" y="17594"/>
                    <a:pt x="6822" y="17594"/>
                  </a:cubicBezTo>
                  <a:cubicBezTo>
                    <a:pt x="7459" y="17594"/>
                    <a:pt x="8104" y="17312"/>
                    <a:pt x="8740" y="16646"/>
                  </a:cubicBezTo>
                  <a:cubicBezTo>
                    <a:pt x="11175" y="14144"/>
                    <a:pt x="5237" y="1668"/>
                    <a:pt x="26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4"/>
            <p:cNvSpPr/>
            <p:nvPr/>
          </p:nvSpPr>
          <p:spPr>
            <a:xfrm>
              <a:off x="5343150" y="1941000"/>
              <a:ext cx="278550" cy="439750"/>
            </a:xfrm>
            <a:custGeom>
              <a:avLst/>
              <a:gdLst/>
              <a:ahLst/>
              <a:cxnLst/>
              <a:rect l="l" t="t" r="r" b="b"/>
              <a:pathLst>
                <a:path w="11142" h="17590" extrusionOk="0">
                  <a:moveTo>
                    <a:pt x="2636" y="0"/>
                  </a:moveTo>
                  <a:lnTo>
                    <a:pt x="1502" y="3770"/>
                  </a:lnTo>
                  <a:lnTo>
                    <a:pt x="1" y="8873"/>
                  </a:lnTo>
                  <a:cubicBezTo>
                    <a:pt x="1" y="8873"/>
                    <a:pt x="2669" y="16012"/>
                    <a:pt x="5805" y="17380"/>
                  </a:cubicBezTo>
                  <a:cubicBezTo>
                    <a:pt x="6121" y="17515"/>
                    <a:pt x="6446" y="17590"/>
                    <a:pt x="6774" y="17590"/>
                  </a:cubicBezTo>
                  <a:cubicBezTo>
                    <a:pt x="7414" y="17590"/>
                    <a:pt x="8067" y="17307"/>
                    <a:pt x="8707" y="16646"/>
                  </a:cubicBezTo>
                  <a:cubicBezTo>
                    <a:pt x="11142" y="14144"/>
                    <a:pt x="5204" y="1635"/>
                    <a:pt x="263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4"/>
            <p:cNvSpPr/>
            <p:nvPr/>
          </p:nvSpPr>
          <p:spPr>
            <a:xfrm>
              <a:off x="5342325" y="2035225"/>
              <a:ext cx="163475" cy="340275"/>
            </a:xfrm>
            <a:custGeom>
              <a:avLst/>
              <a:gdLst/>
              <a:ahLst/>
              <a:cxnLst/>
              <a:rect l="l" t="t" r="r" b="b"/>
              <a:pathLst>
                <a:path w="6539" h="13611" extrusionOk="0">
                  <a:moveTo>
                    <a:pt x="1535" y="1"/>
                  </a:moveTo>
                  <a:lnTo>
                    <a:pt x="0" y="5104"/>
                  </a:lnTo>
                  <a:cubicBezTo>
                    <a:pt x="0" y="5104"/>
                    <a:pt x="2702" y="12243"/>
                    <a:pt x="5838" y="13611"/>
                  </a:cubicBezTo>
                  <a:cubicBezTo>
                    <a:pt x="6538" y="5972"/>
                    <a:pt x="1535" y="1"/>
                    <a:pt x="1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4"/>
            <p:cNvSpPr/>
            <p:nvPr/>
          </p:nvSpPr>
          <p:spPr>
            <a:xfrm>
              <a:off x="5039600" y="1476700"/>
              <a:ext cx="261875" cy="344025"/>
            </a:xfrm>
            <a:custGeom>
              <a:avLst/>
              <a:gdLst/>
              <a:ahLst/>
              <a:cxnLst/>
              <a:rect l="l" t="t" r="r" b="b"/>
              <a:pathLst>
                <a:path w="10475" h="13761" extrusionOk="0">
                  <a:moveTo>
                    <a:pt x="5659" y="1"/>
                  </a:moveTo>
                  <a:cubicBezTo>
                    <a:pt x="5062" y="1"/>
                    <a:pt x="4455" y="116"/>
                    <a:pt x="3870" y="359"/>
                  </a:cubicBezTo>
                  <a:cubicBezTo>
                    <a:pt x="468" y="1760"/>
                    <a:pt x="1" y="6931"/>
                    <a:pt x="734" y="10033"/>
                  </a:cubicBezTo>
                  <a:cubicBezTo>
                    <a:pt x="768" y="10200"/>
                    <a:pt x="835" y="10367"/>
                    <a:pt x="901" y="10533"/>
                  </a:cubicBezTo>
                  <a:cubicBezTo>
                    <a:pt x="1201" y="11467"/>
                    <a:pt x="1835" y="12268"/>
                    <a:pt x="2636" y="12835"/>
                  </a:cubicBezTo>
                  <a:cubicBezTo>
                    <a:pt x="2836" y="13002"/>
                    <a:pt x="3036" y="13135"/>
                    <a:pt x="3270" y="13235"/>
                  </a:cubicBezTo>
                  <a:cubicBezTo>
                    <a:pt x="3925" y="13588"/>
                    <a:pt x="4637" y="13760"/>
                    <a:pt x="5344" y="13760"/>
                  </a:cubicBezTo>
                  <a:cubicBezTo>
                    <a:pt x="6508" y="13760"/>
                    <a:pt x="7656" y="13294"/>
                    <a:pt x="8507" y="12401"/>
                  </a:cubicBezTo>
                  <a:cubicBezTo>
                    <a:pt x="10275" y="10633"/>
                    <a:pt x="10208" y="8565"/>
                    <a:pt x="10408" y="5129"/>
                  </a:cubicBezTo>
                  <a:cubicBezTo>
                    <a:pt x="10475" y="4362"/>
                    <a:pt x="10341" y="3628"/>
                    <a:pt x="10041" y="2928"/>
                  </a:cubicBezTo>
                  <a:cubicBezTo>
                    <a:pt x="9284" y="1111"/>
                    <a:pt x="7515" y="1"/>
                    <a:pt x="5659"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4"/>
            <p:cNvSpPr/>
            <p:nvPr/>
          </p:nvSpPr>
          <p:spPr>
            <a:xfrm>
              <a:off x="5105475" y="1781125"/>
              <a:ext cx="110100" cy="39600"/>
            </a:xfrm>
            <a:custGeom>
              <a:avLst/>
              <a:gdLst/>
              <a:ahLst/>
              <a:cxnLst/>
              <a:rect l="l" t="t" r="r" b="b"/>
              <a:pathLst>
                <a:path w="4404" h="1584" extrusionOk="0">
                  <a:moveTo>
                    <a:pt x="2914" y="1"/>
                  </a:moveTo>
                  <a:cubicBezTo>
                    <a:pt x="1905" y="1"/>
                    <a:pt x="903" y="220"/>
                    <a:pt x="1" y="658"/>
                  </a:cubicBezTo>
                  <a:cubicBezTo>
                    <a:pt x="201" y="825"/>
                    <a:pt x="401" y="958"/>
                    <a:pt x="635" y="1058"/>
                  </a:cubicBezTo>
                  <a:cubicBezTo>
                    <a:pt x="1277" y="1407"/>
                    <a:pt x="1989" y="1584"/>
                    <a:pt x="2700" y="1584"/>
                  </a:cubicBezTo>
                  <a:cubicBezTo>
                    <a:pt x="3283" y="1584"/>
                    <a:pt x="3864" y="1465"/>
                    <a:pt x="4404" y="1225"/>
                  </a:cubicBezTo>
                  <a:cubicBezTo>
                    <a:pt x="4271" y="825"/>
                    <a:pt x="4070" y="424"/>
                    <a:pt x="3804" y="58"/>
                  </a:cubicBezTo>
                  <a:cubicBezTo>
                    <a:pt x="3508" y="20"/>
                    <a:pt x="3211" y="1"/>
                    <a:pt x="2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4"/>
            <p:cNvSpPr/>
            <p:nvPr/>
          </p:nvSpPr>
          <p:spPr>
            <a:xfrm>
              <a:off x="5067125" y="1684975"/>
              <a:ext cx="212675" cy="252200"/>
            </a:xfrm>
            <a:custGeom>
              <a:avLst/>
              <a:gdLst/>
              <a:ahLst/>
              <a:cxnLst/>
              <a:rect l="l" t="t" r="r" b="b"/>
              <a:pathLst>
                <a:path w="8507" h="10088" extrusionOk="0">
                  <a:moveTo>
                    <a:pt x="8340" y="1"/>
                  </a:moveTo>
                  <a:lnTo>
                    <a:pt x="3169" y="3837"/>
                  </a:lnTo>
                  <a:cubicBezTo>
                    <a:pt x="3236" y="4137"/>
                    <a:pt x="3269" y="4471"/>
                    <a:pt x="3303" y="4804"/>
                  </a:cubicBezTo>
                  <a:cubicBezTo>
                    <a:pt x="3369" y="5405"/>
                    <a:pt x="3303" y="6005"/>
                    <a:pt x="3136" y="6572"/>
                  </a:cubicBezTo>
                  <a:cubicBezTo>
                    <a:pt x="2836" y="7473"/>
                    <a:pt x="2069" y="8207"/>
                    <a:pt x="534" y="8473"/>
                  </a:cubicBezTo>
                  <a:cubicBezTo>
                    <a:pt x="0" y="9274"/>
                    <a:pt x="2602" y="9975"/>
                    <a:pt x="2602" y="9975"/>
                  </a:cubicBezTo>
                  <a:cubicBezTo>
                    <a:pt x="2602" y="9975"/>
                    <a:pt x="3393" y="10088"/>
                    <a:pt x="4427" y="10088"/>
                  </a:cubicBezTo>
                  <a:cubicBezTo>
                    <a:pt x="5778" y="10088"/>
                    <a:pt x="7543" y="9895"/>
                    <a:pt x="8506" y="9007"/>
                  </a:cubicBezTo>
                  <a:cubicBezTo>
                    <a:pt x="6839" y="7173"/>
                    <a:pt x="7639" y="2536"/>
                    <a:pt x="8340"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4"/>
            <p:cNvSpPr/>
            <p:nvPr/>
          </p:nvSpPr>
          <p:spPr>
            <a:xfrm>
              <a:off x="5020425" y="1446975"/>
              <a:ext cx="326100" cy="315175"/>
            </a:xfrm>
            <a:custGeom>
              <a:avLst/>
              <a:gdLst/>
              <a:ahLst/>
              <a:cxnLst/>
              <a:rect l="l" t="t" r="r" b="b"/>
              <a:pathLst>
                <a:path w="13044" h="12607" extrusionOk="0">
                  <a:moveTo>
                    <a:pt x="7224" y="1"/>
                  </a:moveTo>
                  <a:cubicBezTo>
                    <a:pt x="6415" y="1"/>
                    <a:pt x="5636" y="124"/>
                    <a:pt x="5204" y="314"/>
                  </a:cubicBezTo>
                  <a:cubicBezTo>
                    <a:pt x="3136" y="1215"/>
                    <a:pt x="2335" y="614"/>
                    <a:pt x="1702" y="1215"/>
                  </a:cubicBezTo>
                  <a:cubicBezTo>
                    <a:pt x="0" y="2783"/>
                    <a:pt x="3003" y="3717"/>
                    <a:pt x="3003" y="3717"/>
                  </a:cubicBezTo>
                  <a:cubicBezTo>
                    <a:pt x="1935" y="5151"/>
                    <a:pt x="3003" y="6819"/>
                    <a:pt x="3003" y="6819"/>
                  </a:cubicBezTo>
                  <a:lnTo>
                    <a:pt x="2636" y="8353"/>
                  </a:lnTo>
                  <a:lnTo>
                    <a:pt x="3403" y="8086"/>
                  </a:lnTo>
                  <a:cubicBezTo>
                    <a:pt x="3403" y="8086"/>
                    <a:pt x="4070" y="10655"/>
                    <a:pt x="5604" y="11889"/>
                  </a:cubicBezTo>
                  <a:cubicBezTo>
                    <a:pt x="6290" y="12453"/>
                    <a:pt x="7303" y="12606"/>
                    <a:pt x="8201" y="12606"/>
                  </a:cubicBezTo>
                  <a:cubicBezTo>
                    <a:pt x="9269" y="12606"/>
                    <a:pt x="10174" y="12389"/>
                    <a:pt x="10174" y="12389"/>
                  </a:cubicBezTo>
                  <a:cubicBezTo>
                    <a:pt x="12042" y="10622"/>
                    <a:pt x="13043" y="8120"/>
                    <a:pt x="12876" y="5551"/>
                  </a:cubicBezTo>
                  <a:cubicBezTo>
                    <a:pt x="12609" y="1215"/>
                    <a:pt x="10041" y="1215"/>
                    <a:pt x="10041" y="1215"/>
                  </a:cubicBezTo>
                  <a:cubicBezTo>
                    <a:pt x="9938" y="326"/>
                    <a:pt x="8542" y="1"/>
                    <a:pt x="72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4"/>
            <p:cNvSpPr/>
            <p:nvPr/>
          </p:nvSpPr>
          <p:spPr>
            <a:xfrm>
              <a:off x="5096625" y="1598575"/>
              <a:ext cx="63925" cy="96125"/>
            </a:xfrm>
            <a:custGeom>
              <a:avLst/>
              <a:gdLst/>
              <a:ahLst/>
              <a:cxnLst/>
              <a:rect l="l" t="t" r="r" b="b"/>
              <a:pathLst>
                <a:path w="2557" h="3845" extrusionOk="0">
                  <a:moveTo>
                    <a:pt x="1266" y="0"/>
                  </a:moveTo>
                  <a:cubicBezTo>
                    <a:pt x="592" y="0"/>
                    <a:pt x="181" y="1187"/>
                    <a:pt x="88" y="2056"/>
                  </a:cubicBezTo>
                  <a:cubicBezTo>
                    <a:pt x="0" y="2963"/>
                    <a:pt x="349" y="3844"/>
                    <a:pt x="909" y="3844"/>
                  </a:cubicBezTo>
                  <a:cubicBezTo>
                    <a:pt x="987" y="3844"/>
                    <a:pt x="1069" y="3827"/>
                    <a:pt x="1155" y="3790"/>
                  </a:cubicBezTo>
                  <a:cubicBezTo>
                    <a:pt x="1756" y="3490"/>
                    <a:pt x="2189" y="2923"/>
                    <a:pt x="2323" y="2256"/>
                  </a:cubicBezTo>
                  <a:cubicBezTo>
                    <a:pt x="2556" y="1322"/>
                    <a:pt x="2189" y="188"/>
                    <a:pt x="1422" y="21"/>
                  </a:cubicBezTo>
                  <a:cubicBezTo>
                    <a:pt x="1369" y="7"/>
                    <a:pt x="1317" y="0"/>
                    <a:pt x="126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4"/>
            <p:cNvSpPr/>
            <p:nvPr/>
          </p:nvSpPr>
          <p:spPr>
            <a:xfrm>
              <a:off x="5087975" y="2897525"/>
              <a:ext cx="184325" cy="587100"/>
            </a:xfrm>
            <a:custGeom>
              <a:avLst/>
              <a:gdLst/>
              <a:ahLst/>
              <a:cxnLst/>
              <a:rect l="l" t="t" r="r" b="b"/>
              <a:pathLst>
                <a:path w="7373" h="23484" extrusionOk="0">
                  <a:moveTo>
                    <a:pt x="5371" y="0"/>
                  </a:moveTo>
                  <a:lnTo>
                    <a:pt x="5371" y="0"/>
                  </a:lnTo>
                  <a:cubicBezTo>
                    <a:pt x="5471" y="5537"/>
                    <a:pt x="0" y="9140"/>
                    <a:pt x="0" y="9140"/>
                  </a:cubicBezTo>
                  <a:cubicBezTo>
                    <a:pt x="367" y="14077"/>
                    <a:pt x="834" y="19214"/>
                    <a:pt x="1235" y="23484"/>
                  </a:cubicBezTo>
                  <a:cubicBezTo>
                    <a:pt x="1868" y="17313"/>
                    <a:pt x="2636" y="12943"/>
                    <a:pt x="2636" y="12943"/>
                  </a:cubicBezTo>
                  <a:cubicBezTo>
                    <a:pt x="2636" y="12943"/>
                    <a:pt x="3369" y="12342"/>
                    <a:pt x="5371" y="9140"/>
                  </a:cubicBezTo>
                  <a:cubicBezTo>
                    <a:pt x="7372" y="5971"/>
                    <a:pt x="5371" y="1"/>
                    <a:pt x="53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4"/>
            <p:cNvSpPr/>
            <p:nvPr/>
          </p:nvSpPr>
          <p:spPr>
            <a:xfrm>
              <a:off x="4816100" y="4421100"/>
              <a:ext cx="158475" cy="35900"/>
            </a:xfrm>
            <a:custGeom>
              <a:avLst/>
              <a:gdLst/>
              <a:ahLst/>
              <a:cxnLst/>
              <a:rect l="l" t="t" r="r" b="b"/>
              <a:pathLst>
                <a:path w="6339" h="1436" extrusionOk="0">
                  <a:moveTo>
                    <a:pt x="1" y="1"/>
                  </a:moveTo>
                  <a:lnTo>
                    <a:pt x="268" y="1435"/>
                  </a:lnTo>
                  <a:lnTo>
                    <a:pt x="6339" y="1435"/>
                  </a:lnTo>
                  <a:lnTo>
                    <a:pt x="6339" y="101"/>
                  </a:lnTo>
                  <a:lnTo>
                    <a:pt x="1"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4"/>
            <p:cNvSpPr/>
            <p:nvPr/>
          </p:nvSpPr>
          <p:spPr>
            <a:xfrm>
              <a:off x="5267275" y="4434450"/>
              <a:ext cx="150125" cy="33375"/>
            </a:xfrm>
            <a:custGeom>
              <a:avLst/>
              <a:gdLst/>
              <a:ahLst/>
              <a:cxnLst/>
              <a:rect l="l" t="t" r="r" b="b"/>
              <a:pathLst>
                <a:path w="6005" h="1335" extrusionOk="0">
                  <a:moveTo>
                    <a:pt x="0" y="0"/>
                  </a:moveTo>
                  <a:lnTo>
                    <a:pt x="567" y="1335"/>
                  </a:lnTo>
                  <a:lnTo>
                    <a:pt x="5671" y="1335"/>
                  </a:lnTo>
                  <a:lnTo>
                    <a:pt x="6004"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4"/>
            <p:cNvSpPr/>
            <p:nvPr/>
          </p:nvSpPr>
          <p:spPr>
            <a:xfrm>
              <a:off x="4871150" y="2728225"/>
              <a:ext cx="487050" cy="95100"/>
            </a:xfrm>
            <a:custGeom>
              <a:avLst/>
              <a:gdLst/>
              <a:ahLst/>
              <a:cxnLst/>
              <a:rect l="l" t="t" r="r" b="b"/>
              <a:pathLst>
                <a:path w="19482" h="3804" extrusionOk="0">
                  <a:moveTo>
                    <a:pt x="0" y="1"/>
                  </a:moveTo>
                  <a:lnTo>
                    <a:pt x="0" y="2436"/>
                  </a:lnTo>
                  <a:lnTo>
                    <a:pt x="19481" y="3803"/>
                  </a:lnTo>
                  <a:lnTo>
                    <a:pt x="19481" y="1068"/>
                  </a:lnTo>
                  <a:lnTo>
                    <a:pt x="0"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4"/>
            <p:cNvSpPr/>
            <p:nvPr/>
          </p:nvSpPr>
          <p:spPr>
            <a:xfrm>
              <a:off x="5098800" y="1857300"/>
              <a:ext cx="238550" cy="94575"/>
            </a:xfrm>
            <a:custGeom>
              <a:avLst/>
              <a:gdLst/>
              <a:ahLst/>
              <a:cxnLst/>
              <a:rect l="l" t="t" r="r" b="b"/>
              <a:pathLst>
                <a:path w="9542" h="3783" extrusionOk="0">
                  <a:moveTo>
                    <a:pt x="3862" y="1"/>
                  </a:moveTo>
                  <a:cubicBezTo>
                    <a:pt x="1387" y="1"/>
                    <a:pt x="1" y="1214"/>
                    <a:pt x="1" y="1214"/>
                  </a:cubicBezTo>
                  <a:lnTo>
                    <a:pt x="9074" y="3782"/>
                  </a:lnTo>
                  <a:cubicBezTo>
                    <a:pt x="9074" y="3782"/>
                    <a:pt x="9541" y="1180"/>
                    <a:pt x="5838" y="246"/>
                  </a:cubicBezTo>
                  <a:cubicBezTo>
                    <a:pt x="5119" y="71"/>
                    <a:pt x="4459" y="1"/>
                    <a:pt x="3862"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4"/>
            <p:cNvSpPr/>
            <p:nvPr/>
          </p:nvSpPr>
          <p:spPr>
            <a:xfrm>
              <a:off x="4169825" y="1822425"/>
              <a:ext cx="258525" cy="164475"/>
            </a:xfrm>
            <a:custGeom>
              <a:avLst/>
              <a:gdLst/>
              <a:ahLst/>
              <a:cxnLst/>
              <a:rect l="l" t="t" r="r" b="b"/>
              <a:pathLst>
                <a:path w="10341" h="6579" extrusionOk="0">
                  <a:moveTo>
                    <a:pt x="661" y="1"/>
                  </a:moveTo>
                  <a:cubicBezTo>
                    <a:pt x="428" y="1"/>
                    <a:pt x="273" y="23"/>
                    <a:pt x="234" y="73"/>
                  </a:cubicBezTo>
                  <a:cubicBezTo>
                    <a:pt x="0" y="340"/>
                    <a:pt x="0" y="2575"/>
                    <a:pt x="467" y="3076"/>
                  </a:cubicBezTo>
                  <a:cubicBezTo>
                    <a:pt x="934" y="3576"/>
                    <a:pt x="4637" y="4110"/>
                    <a:pt x="4804" y="4110"/>
                  </a:cubicBezTo>
                  <a:cubicBezTo>
                    <a:pt x="5070" y="4076"/>
                    <a:pt x="5337" y="4043"/>
                    <a:pt x="5604" y="3976"/>
                  </a:cubicBezTo>
                  <a:lnTo>
                    <a:pt x="8806" y="6578"/>
                  </a:lnTo>
                  <a:lnTo>
                    <a:pt x="10341" y="4610"/>
                  </a:lnTo>
                  <a:lnTo>
                    <a:pt x="7105" y="2342"/>
                  </a:lnTo>
                  <a:cubicBezTo>
                    <a:pt x="6638" y="1808"/>
                    <a:pt x="6104" y="1308"/>
                    <a:pt x="5504" y="907"/>
                  </a:cubicBezTo>
                  <a:cubicBezTo>
                    <a:pt x="4921" y="546"/>
                    <a:pt x="1820" y="1"/>
                    <a:pt x="661"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4"/>
            <p:cNvSpPr/>
            <p:nvPr/>
          </p:nvSpPr>
          <p:spPr>
            <a:xfrm>
              <a:off x="4318250" y="1886800"/>
              <a:ext cx="99275" cy="105100"/>
            </a:xfrm>
            <a:custGeom>
              <a:avLst/>
              <a:gdLst/>
              <a:ahLst/>
              <a:cxnLst/>
              <a:rect l="l" t="t" r="r" b="b"/>
              <a:pathLst>
                <a:path w="3971" h="4204" extrusionOk="0">
                  <a:moveTo>
                    <a:pt x="1969" y="0"/>
                  </a:moveTo>
                  <a:lnTo>
                    <a:pt x="1" y="2035"/>
                  </a:lnTo>
                  <a:lnTo>
                    <a:pt x="1969" y="4203"/>
                  </a:lnTo>
                  <a:lnTo>
                    <a:pt x="3970" y="1635"/>
                  </a:lnTo>
                  <a:lnTo>
                    <a:pt x="1969"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4"/>
            <p:cNvSpPr/>
            <p:nvPr/>
          </p:nvSpPr>
          <p:spPr>
            <a:xfrm>
              <a:off x="4845300" y="1861775"/>
              <a:ext cx="628800" cy="908225"/>
            </a:xfrm>
            <a:custGeom>
              <a:avLst/>
              <a:gdLst/>
              <a:ahLst/>
              <a:cxnLst/>
              <a:rect l="l" t="t" r="r" b="b"/>
              <a:pathLst>
                <a:path w="25152" h="36329" extrusionOk="0">
                  <a:moveTo>
                    <a:pt x="6638" y="0"/>
                  </a:moveTo>
                  <a:cubicBezTo>
                    <a:pt x="6005" y="1435"/>
                    <a:pt x="5471" y="2936"/>
                    <a:pt x="5004" y="4437"/>
                  </a:cubicBezTo>
                  <a:cubicBezTo>
                    <a:pt x="4971" y="4637"/>
                    <a:pt x="4904" y="4837"/>
                    <a:pt x="4837" y="5037"/>
                  </a:cubicBezTo>
                  <a:cubicBezTo>
                    <a:pt x="4070" y="7539"/>
                    <a:pt x="3436" y="10241"/>
                    <a:pt x="2902" y="12976"/>
                  </a:cubicBezTo>
                  <a:cubicBezTo>
                    <a:pt x="2869" y="13143"/>
                    <a:pt x="2836" y="13343"/>
                    <a:pt x="2802" y="13510"/>
                  </a:cubicBezTo>
                  <a:cubicBezTo>
                    <a:pt x="1501" y="20115"/>
                    <a:pt x="601" y="26753"/>
                    <a:pt x="100" y="33458"/>
                  </a:cubicBezTo>
                  <a:cubicBezTo>
                    <a:pt x="0" y="34492"/>
                    <a:pt x="801" y="35392"/>
                    <a:pt x="1835" y="35426"/>
                  </a:cubicBezTo>
                  <a:lnTo>
                    <a:pt x="20115" y="36326"/>
                  </a:lnTo>
                  <a:cubicBezTo>
                    <a:pt x="20135" y="36328"/>
                    <a:pt x="20155" y="36328"/>
                    <a:pt x="20175" y="36328"/>
                  </a:cubicBezTo>
                  <a:cubicBezTo>
                    <a:pt x="20748" y="36328"/>
                    <a:pt x="21216" y="35873"/>
                    <a:pt x="21216" y="35292"/>
                  </a:cubicBezTo>
                  <a:cubicBezTo>
                    <a:pt x="21316" y="24184"/>
                    <a:pt x="25152" y="5171"/>
                    <a:pt x="22550" y="3169"/>
                  </a:cubicBezTo>
                  <a:cubicBezTo>
                    <a:pt x="19848" y="1068"/>
                    <a:pt x="6638" y="0"/>
                    <a:pt x="66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4"/>
            <p:cNvSpPr/>
            <p:nvPr/>
          </p:nvSpPr>
          <p:spPr>
            <a:xfrm>
              <a:off x="4845300" y="1861775"/>
              <a:ext cx="628800" cy="908225"/>
            </a:xfrm>
            <a:custGeom>
              <a:avLst/>
              <a:gdLst/>
              <a:ahLst/>
              <a:cxnLst/>
              <a:rect l="l" t="t" r="r" b="b"/>
              <a:pathLst>
                <a:path w="25152" h="36329" extrusionOk="0">
                  <a:moveTo>
                    <a:pt x="6605" y="0"/>
                  </a:moveTo>
                  <a:cubicBezTo>
                    <a:pt x="6105" y="1168"/>
                    <a:pt x="5638" y="2469"/>
                    <a:pt x="5171" y="3837"/>
                  </a:cubicBezTo>
                  <a:cubicBezTo>
                    <a:pt x="5137" y="4037"/>
                    <a:pt x="5071" y="4270"/>
                    <a:pt x="5004" y="4437"/>
                  </a:cubicBezTo>
                  <a:cubicBezTo>
                    <a:pt x="4937" y="4637"/>
                    <a:pt x="4871" y="4837"/>
                    <a:pt x="4837" y="5037"/>
                  </a:cubicBezTo>
                  <a:cubicBezTo>
                    <a:pt x="4303" y="6705"/>
                    <a:pt x="3870" y="8473"/>
                    <a:pt x="3470" y="10308"/>
                  </a:cubicBezTo>
                  <a:cubicBezTo>
                    <a:pt x="3269" y="11175"/>
                    <a:pt x="3069" y="12076"/>
                    <a:pt x="2869" y="12976"/>
                  </a:cubicBezTo>
                  <a:cubicBezTo>
                    <a:pt x="2836" y="13143"/>
                    <a:pt x="2802" y="13343"/>
                    <a:pt x="2769" y="13510"/>
                  </a:cubicBezTo>
                  <a:cubicBezTo>
                    <a:pt x="1501" y="20115"/>
                    <a:pt x="601" y="26753"/>
                    <a:pt x="67" y="33458"/>
                  </a:cubicBezTo>
                  <a:cubicBezTo>
                    <a:pt x="0" y="34492"/>
                    <a:pt x="768" y="35392"/>
                    <a:pt x="1835" y="35426"/>
                  </a:cubicBezTo>
                  <a:lnTo>
                    <a:pt x="20115" y="36326"/>
                  </a:lnTo>
                  <a:cubicBezTo>
                    <a:pt x="20135" y="36328"/>
                    <a:pt x="20155" y="36328"/>
                    <a:pt x="20175" y="36328"/>
                  </a:cubicBezTo>
                  <a:cubicBezTo>
                    <a:pt x="20748" y="36328"/>
                    <a:pt x="21216" y="35873"/>
                    <a:pt x="21216" y="35292"/>
                  </a:cubicBezTo>
                  <a:cubicBezTo>
                    <a:pt x="21316" y="24184"/>
                    <a:pt x="25152" y="5171"/>
                    <a:pt x="22516" y="3169"/>
                  </a:cubicBezTo>
                  <a:cubicBezTo>
                    <a:pt x="19815" y="1068"/>
                    <a:pt x="6605" y="0"/>
                    <a:pt x="6605"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4"/>
            <p:cNvSpPr/>
            <p:nvPr/>
          </p:nvSpPr>
          <p:spPr>
            <a:xfrm>
              <a:off x="4932850" y="1951850"/>
              <a:ext cx="76750" cy="167625"/>
            </a:xfrm>
            <a:custGeom>
              <a:avLst/>
              <a:gdLst/>
              <a:ahLst/>
              <a:cxnLst/>
              <a:rect l="l" t="t" r="r" b="b"/>
              <a:pathLst>
                <a:path w="3070" h="6705" extrusionOk="0">
                  <a:moveTo>
                    <a:pt x="2770" y="0"/>
                  </a:moveTo>
                  <a:lnTo>
                    <a:pt x="1702" y="234"/>
                  </a:lnTo>
                  <a:cubicBezTo>
                    <a:pt x="1669" y="434"/>
                    <a:pt x="1602" y="667"/>
                    <a:pt x="1535" y="834"/>
                  </a:cubicBezTo>
                  <a:cubicBezTo>
                    <a:pt x="1469" y="1034"/>
                    <a:pt x="1402" y="1234"/>
                    <a:pt x="1369" y="1434"/>
                  </a:cubicBezTo>
                  <a:cubicBezTo>
                    <a:pt x="835" y="3102"/>
                    <a:pt x="401" y="4870"/>
                    <a:pt x="1" y="6705"/>
                  </a:cubicBezTo>
                  <a:cubicBezTo>
                    <a:pt x="3070" y="4036"/>
                    <a:pt x="2770" y="0"/>
                    <a:pt x="27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4"/>
            <p:cNvSpPr/>
            <p:nvPr/>
          </p:nvSpPr>
          <p:spPr>
            <a:xfrm>
              <a:off x="4344100" y="1861675"/>
              <a:ext cx="719200" cy="307850"/>
            </a:xfrm>
            <a:custGeom>
              <a:avLst/>
              <a:gdLst/>
              <a:ahLst/>
              <a:cxnLst/>
              <a:rect l="l" t="t" r="r" b="b"/>
              <a:pathLst>
                <a:path w="28768" h="12314" extrusionOk="0">
                  <a:moveTo>
                    <a:pt x="26769" y="1"/>
                  </a:moveTo>
                  <a:cubicBezTo>
                    <a:pt x="26743" y="1"/>
                    <a:pt x="26715" y="2"/>
                    <a:pt x="26686" y="4"/>
                  </a:cubicBezTo>
                  <a:cubicBezTo>
                    <a:pt x="23260" y="271"/>
                    <a:pt x="12073" y="6142"/>
                    <a:pt x="10620" y="6142"/>
                  </a:cubicBezTo>
                  <a:cubicBezTo>
                    <a:pt x="10616" y="6142"/>
                    <a:pt x="10612" y="6142"/>
                    <a:pt x="10608" y="6142"/>
                  </a:cubicBezTo>
                  <a:cubicBezTo>
                    <a:pt x="9508" y="6142"/>
                    <a:pt x="5204" y="3440"/>
                    <a:pt x="3370" y="2273"/>
                  </a:cubicBezTo>
                  <a:cubicBezTo>
                    <a:pt x="3154" y="2129"/>
                    <a:pt x="2906" y="2059"/>
                    <a:pt x="2660" y="2059"/>
                  </a:cubicBezTo>
                  <a:cubicBezTo>
                    <a:pt x="2336" y="2059"/>
                    <a:pt x="2015" y="2179"/>
                    <a:pt x="1769" y="2406"/>
                  </a:cubicBezTo>
                  <a:lnTo>
                    <a:pt x="534" y="3607"/>
                  </a:lnTo>
                  <a:cubicBezTo>
                    <a:pt x="1" y="4107"/>
                    <a:pt x="1" y="4941"/>
                    <a:pt x="534" y="5475"/>
                  </a:cubicBezTo>
                  <a:cubicBezTo>
                    <a:pt x="2721" y="7529"/>
                    <a:pt x="8033" y="12314"/>
                    <a:pt x="10557" y="12314"/>
                  </a:cubicBezTo>
                  <a:cubicBezTo>
                    <a:pt x="10574" y="12314"/>
                    <a:pt x="10591" y="12314"/>
                    <a:pt x="10608" y="12313"/>
                  </a:cubicBezTo>
                  <a:cubicBezTo>
                    <a:pt x="13777" y="12213"/>
                    <a:pt x="24218" y="7410"/>
                    <a:pt x="24218" y="7410"/>
                  </a:cubicBezTo>
                  <a:cubicBezTo>
                    <a:pt x="24218" y="7410"/>
                    <a:pt x="28768" y="1"/>
                    <a:pt x="2676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4"/>
            <p:cNvSpPr/>
            <p:nvPr/>
          </p:nvSpPr>
          <p:spPr>
            <a:xfrm>
              <a:off x="4344100" y="1861675"/>
              <a:ext cx="719200" cy="307850"/>
            </a:xfrm>
            <a:custGeom>
              <a:avLst/>
              <a:gdLst/>
              <a:ahLst/>
              <a:cxnLst/>
              <a:rect l="l" t="t" r="r" b="b"/>
              <a:pathLst>
                <a:path w="28768" h="12314" extrusionOk="0">
                  <a:moveTo>
                    <a:pt x="26769" y="1"/>
                  </a:moveTo>
                  <a:cubicBezTo>
                    <a:pt x="26743" y="1"/>
                    <a:pt x="26715" y="2"/>
                    <a:pt x="26686" y="4"/>
                  </a:cubicBezTo>
                  <a:cubicBezTo>
                    <a:pt x="23260" y="271"/>
                    <a:pt x="12073" y="6142"/>
                    <a:pt x="10620" y="6142"/>
                  </a:cubicBezTo>
                  <a:cubicBezTo>
                    <a:pt x="10616" y="6142"/>
                    <a:pt x="10612" y="6142"/>
                    <a:pt x="10608" y="6142"/>
                  </a:cubicBezTo>
                  <a:cubicBezTo>
                    <a:pt x="9508" y="6142"/>
                    <a:pt x="5204" y="3440"/>
                    <a:pt x="3370" y="2273"/>
                  </a:cubicBezTo>
                  <a:cubicBezTo>
                    <a:pt x="3154" y="2129"/>
                    <a:pt x="2906" y="2059"/>
                    <a:pt x="2660" y="2059"/>
                  </a:cubicBezTo>
                  <a:cubicBezTo>
                    <a:pt x="2336" y="2059"/>
                    <a:pt x="2015" y="2179"/>
                    <a:pt x="1769" y="2406"/>
                  </a:cubicBezTo>
                  <a:lnTo>
                    <a:pt x="534" y="3607"/>
                  </a:lnTo>
                  <a:cubicBezTo>
                    <a:pt x="1" y="4107"/>
                    <a:pt x="1" y="4941"/>
                    <a:pt x="534" y="5475"/>
                  </a:cubicBezTo>
                  <a:cubicBezTo>
                    <a:pt x="2721" y="7529"/>
                    <a:pt x="8033" y="12314"/>
                    <a:pt x="10557" y="12314"/>
                  </a:cubicBezTo>
                  <a:cubicBezTo>
                    <a:pt x="10574" y="12314"/>
                    <a:pt x="10591" y="12314"/>
                    <a:pt x="10608" y="12313"/>
                  </a:cubicBezTo>
                  <a:cubicBezTo>
                    <a:pt x="13777" y="12213"/>
                    <a:pt x="24218" y="7410"/>
                    <a:pt x="24218" y="7410"/>
                  </a:cubicBezTo>
                  <a:cubicBezTo>
                    <a:pt x="24218" y="7410"/>
                    <a:pt x="28768" y="1"/>
                    <a:pt x="26769"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174"/>
          <p:cNvGrpSpPr/>
          <p:nvPr/>
        </p:nvGrpSpPr>
        <p:grpSpPr>
          <a:xfrm>
            <a:off x="143475" y="2592149"/>
            <a:ext cx="1815677" cy="3515698"/>
            <a:chOff x="457225" y="1975000"/>
            <a:chExt cx="1501925" cy="2758925"/>
          </a:xfrm>
        </p:grpSpPr>
        <p:sp>
          <p:nvSpPr>
            <p:cNvPr id="1479" name="Google Shape;1479;p174"/>
            <p:cNvSpPr/>
            <p:nvPr/>
          </p:nvSpPr>
          <p:spPr>
            <a:xfrm>
              <a:off x="707400" y="3456325"/>
              <a:ext cx="253525" cy="175150"/>
            </a:xfrm>
            <a:custGeom>
              <a:avLst/>
              <a:gdLst/>
              <a:ahLst/>
              <a:cxnLst/>
              <a:rect l="l" t="t" r="r" b="b"/>
              <a:pathLst>
                <a:path w="10141" h="7006" extrusionOk="0">
                  <a:moveTo>
                    <a:pt x="0" y="1"/>
                  </a:moveTo>
                  <a:lnTo>
                    <a:pt x="1168" y="7006"/>
                  </a:lnTo>
                  <a:lnTo>
                    <a:pt x="10141" y="7006"/>
                  </a:lnTo>
                  <a:lnTo>
                    <a:pt x="894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4"/>
            <p:cNvSpPr/>
            <p:nvPr/>
          </p:nvSpPr>
          <p:spPr>
            <a:xfrm>
              <a:off x="973425" y="3453000"/>
              <a:ext cx="253525" cy="175150"/>
            </a:xfrm>
            <a:custGeom>
              <a:avLst/>
              <a:gdLst/>
              <a:ahLst/>
              <a:cxnLst/>
              <a:rect l="l" t="t" r="r" b="b"/>
              <a:pathLst>
                <a:path w="10141" h="7006" extrusionOk="0">
                  <a:moveTo>
                    <a:pt x="0" y="0"/>
                  </a:moveTo>
                  <a:lnTo>
                    <a:pt x="1201" y="7005"/>
                  </a:lnTo>
                  <a:lnTo>
                    <a:pt x="10141" y="7005"/>
                  </a:lnTo>
                  <a:lnTo>
                    <a:pt x="897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4"/>
            <p:cNvSpPr/>
            <p:nvPr/>
          </p:nvSpPr>
          <p:spPr>
            <a:xfrm>
              <a:off x="743250" y="3672325"/>
              <a:ext cx="253550" cy="175150"/>
            </a:xfrm>
            <a:custGeom>
              <a:avLst/>
              <a:gdLst/>
              <a:ahLst/>
              <a:cxnLst/>
              <a:rect l="l" t="t" r="r" b="b"/>
              <a:pathLst>
                <a:path w="10142" h="7006" extrusionOk="0">
                  <a:moveTo>
                    <a:pt x="1" y="0"/>
                  </a:moveTo>
                  <a:lnTo>
                    <a:pt x="1168" y="7005"/>
                  </a:lnTo>
                  <a:lnTo>
                    <a:pt x="10141" y="7005"/>
                  </a:lnTo>
                  <a:lnTo>
                    <a:pt x="897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4"/>
            <p:cNvSpPr/>
            <p:nvPr/>
          </p:nvSpPr>
          <p:spPr>
            <a:xfrm>
              <a:off x="699050" y="1975000"/>
              <a:ext cx="404475" cy="394100"/>
            </a:xfrm>
            <a:custGeom>
              <a:avLst/>
              <a:gdLst/>
              <a:ahLst/>
              <a:cxnLst/>
              <a:rect l="l" t="t" r="r" b="b"/>
              <a:pathLst>
                <a:path w="16179" h="15764" extrusionOk="0">
                  <a:moveTo>
                    <a:pt x="7508" y="0"/>
                  </a:moveTo>
                  <a:cubicBezTo>
                    <a:pt x="4705" y="0"/>
                    <a:pt x="3837" y="1712"/>
                    <a:pt x="3837" y="1712"/>
                  </a:cubicBezTo>
                  <a:cubicBezTo>
                    <a:pt x="3837" y="1712"/>
                    <a:pt x="1" y="11253"/>
                    <a:pt x="1969" y="13921"/>
                  </a:cubicBezTo>
                  <a:cubicBezTo>
                    <a:pt x="3012" y="15353"/>
                    <a:pt x="4824" y="15764"/>
                    <a:pt x="6803" y="15764"/>
                  </a:cubicBezTo>
                  <a:cubicBezTo>
                    <a:pt x="8558" y="15764"/>
                    <a:pt x="10444" y="15441"/>
                    <a:pt x="12043" y="15222"/>
                  </a:cubicBezTo>
                  <a:cubicBezTo>
                    <a:pt x="15278" y="14755"/>
                    <a:pt x="16179" y="13654"/>
                    <a:pt x="16179" y="13654"/>
                  </a:cubicBezTo>
                  <a:lnTo>
                    <a:pt x="16179" y="13654"/>
                  </a:lnTo>
                  <a:cubicBezTo>
                    <a:pt x="16179" y="13654"/>
                    <a:pt x="15490" y="13856"/>
                    <a:pt x="14864" y="13856"/>
                  </a:cubicBezTo>
                  <a:cubicBezTo>
                    <a:pt x="14440" y="13856"/>
                    <a:pt x="14045" y="13764"/>
                    <a:pt x="13911" y="13454"/>
                  </a:cubicBezTo>
                  <a:cubicBezTo>
                    <a:pt x="13277" y="11920"/>
                    <a:pt x="14278" y="10085"/>
                    <a:pt x="14578" y="6883"/>
                  </a:cubicBezTo>
                  <a:cubicBezTo>
                    <a:pt x="14911" y="3680"/>
                    <a:pt x="13277" y="1012"/>
                    <a:pt x="9174" y="178"/>
                  </a:cubicBezTo>
                  <a:cubicBezTo>
                    <a:pt x="8555" y="53"/>
                    <a:pt x="8001" y="0"/>
                    <a:pt x="75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4"/>
            <p:cNvSpPr/>
            <p:nvPr/>
          </p:nvSpPr>
          <p:spPr>
            <a:xfrm>
              <a:off x="1280300" y="4462050"/>
              <a:ext cx="111775" cy="189325"/>
            </a:xfrm>
            <a:custGeom>
              <a:avLst/>
              <a:gdLst/>
              <a:ahLst/>
              <a:cxnLst/>
              <a:rect l="l" t="t" r="r" b="b"/>
              <a:pathLst>
                <a:path w="4471" h="7573" extrusionOk="0">
                  <a:moveTo>
                    <a:pt x="2869" y="0"/>
                  </a:moveTo>
                  <a:lnTo>
                    <a:pt x="1" y="1001"/>
                  </a:lnTo>
                  <a:lnTo>
                    <a:pt x="935" y="4170"/>
                  </a:lnTo>
                  <a:lnTo>
                    <a:pt x="1969" y="7572"/>
                  </a:lnTo>
                  <a:lnTo>
                    <a:pt x="4470" y="7139"/>
                  </a:lnTo>
                  <a:lnTo>
                    <a:pt x="3737" y="3770"/>
                  </a:lnTo>
                  <a:lnTo>
                    <a:pt x="28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4"/>
            <p:cNvSpPr/>
            <p:nvPr/>
          </p:nvSpPr>
          <p:spPr>
            <a:xfrm>
              <a:off x="1280300" y="4462875"/>
              <a:ext cx="93425" cy="105100"/>
            </a:xfrm>
            <a:custGeom>
              <a:avLst/>
              <a:gdLst/>
              <a:ahLst/>
              <a:cxnLst/>
              <a:rect l="l" t="t" r="r" b="b"/>
              <a:pathLst>
                <a:path w="3737" h="4204" extrusionOk="0">
                  <a:moveTo>
                    <a:pt x="2903" y="1"/>
                  </a:moveTo>
                  <a:lnTo>
                    <a:pt x="1" y="1001"/>
                  </a:lnTo>
                  <a:lnTo>
                    <a:pt x="935" y="4204"/>
                  </a:lnTo>
                  <a:lnTo>
                    <a:pt x="3737" y="3837"/>
                  </a:lnTo>
                  <a:lnTo>
                    <a:pt x="2903"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4"/>
            <p:cNvSpPr/>
            <p:nvPr/>
          </p:nvSpPr>
          <p:spPr>
            <a:xfrm>
              <a:off x="890025" y="4485400"/>
              <a:ext cx="83425" cy="183475"/>
            </a:xfrm>
            <a:custGeom>
              <a:avLst/>
              <a:gdLst/>
              <a:ahLst/>
              <a:cxnLst/>
              <a:rect l="l" t="t" r="r" b="b"/>
              <a:pathLst>
                <a:path w="3337" h="7339" extrusionOk="0">
                  <a:moveTo>
                    <a:pt x="3003" y="0"/>
                  </a:moveTo>
                  <a:lnTo>
                    <a:pt x="0" y="501"/>
                  </a:lnTo>
                  <a:lnTo>
                    <a:pt x="367" y="3770"/>
                  </a:lnTo>
                  <a:lnTo>
                    <a:pt x="768" y="7339"/>
                  </a:lnTo>
                  <a:lnTo>
                    <a:pt x="3336" y="7339"/>
                  </a:lnTo>
                  <a:lnTo>
                    <a:pt x="3169" y="3903"/>
                  </a:lnTo>
                  <a:lnTo>
                    <a:pt x="30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74"/>
            <p:cNvSpPr/>
            <p:nvPr/>
          </p:nvSpPr>
          <p:spPr>
            <a:xfrm>
              <a:off x="890025" y="4485400"/>
              <a:ext cx="79250" cy="97600"/>
            </a:xfrm>
            <a:custGeom>
              <a:avLst/>
              <a:gdLst/>
              <a:ahLst/>
              <a:cxnLst/>
              <a:rect l="l" t="t" r="r" b="b"/>
              <a:pathLst>
                <a:path w="3170" h="3904" extrusionOk="0">
                  <a:moveTo>
                    <a:pt x="3003" y="0"/>
                  </a:moveTo>
                  <a:lnTo>
                    <a:pt x="0" y="501"/>
                  </a:lnTo>
                  <a:lnTo>
                    <a:pt x="367" y="3803"/>
                  </a:lnTo>
                  <a:lnTo>
                    <a:pt x="3169" y="3903"/>
                  </a:lnTo>
                  <a:lnTo>
                    <a:pt x="3003"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4"/>
            <p:cNvSpPr/>
            <p:nvPr/>
          </p:nvSpPr>
          <p:spPr>
            <a:xfrm>
              <a:off x="624825" y="2885925"/>
              <a:ext cx="754750" cy="1644525"/>
            </a:xfrm>
            <a:custGeom>
              <a:avLst/>
              <a:gdLst/>
              <a:ahLst/>
              <a:cxnLst/>
              <a:rect l="l" t="t" r="r" b="b"/>
              <a:pathLst>
                <a:path w="30190" h="65781" extrusionOk="0">
                  <a:moveTo>
                    <a:pt x="19381" y="0"/>
                  </a:moveTo>
                  <a:lnTo>
                    <a:pt x="7206" y="2002"/>
                  </a:lnTo>
                  <a:cubicBezTo>
                    <a:pt x="7206" y="2002"/>
                    <a:pt x="1" y="17246"/>
                    <a:pt x="10175" y="65781"/>
                  </a:cubicBezTo>
                  <a:lnTo>
                    <a:pt x="14244" y="65781"/>
                  </a:lnTo>
                  <a:lnTo>
                    <a:pt x="14244" y="36159"/>
                  </a:lnTo>
                  <a:lnTo>
                    <a:pt x="14111" y="24885"/>
                  </a:lnTo>
                  <a:lnTo>
                    <a:pt x="14111" y="24885"/>
                  </a:lnTo>
                  <a:cubicBezTo>
                    <a:pt x="14778" y="27954"/>
                    <a:pt x="15712" y="31389"/>
                    <a:pt x="16846" y="35259"/>
                  </a:cubicBezTo>
                  <a:cubicBezTo>
                    <a:pt x="18948" y="42431"/>
                    <a:pt x="21883" y="55273"/>
                    <a:pt x="26053" y="65647"/>
                  </a:cubicBezTo>
                  <a:lnTo>
                    <a:pt x="30189" y="64913"/>
                  </a:lnTo>
                  <a:lnTo>
                    <a:pt x="25719" y="35492"/>
                  </a:lnTo>
                  <a:lnTo>
                    <a:pt x="20983" y="10875"/>
                  </a:lnTo>
                  <a:lnTo>
                    <a:pt x="20415" y="6838"/>
                  </a:lnTo>
                  <a:cubicBezTo>
                    <a:pt x="20215" y="4537"/>
                    <a:pt x="19882" y="2235"/>
                    <a:pt x="193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4"/>
            <p:cNvSpPr/>
            <p:nvPr/>
          </p:nvSpPr>
          <p:spPr>
            <a:xfrm>
              <a:off x="624825" y="2885925"/>
              <a:ext cx="754750" cy="1644525"/>
            </a:xfrm>
            <a:custGeom>
              <a:avLst/>
              <a:gdLst/>
              <a:ahLst/>
              <a:cxnLst/>
              <a:rect l="l" t="t" r="r" b="b"/>
              <a:pathLst>
                <a:path w="30190" h="65781" extrusionOk="0">
                  <a:moveTo>
                    <a:pt x="19381" y="0"/>
                  </a:moveTo>
                  <a:lnTo>
                    <a:pt x="7206" y="2002"/>
                  </a:lnTo>
                  <a:cubicBezTo>
                    <a:pt x="7206" y="2002"/>
                    <a:pt x="1" y="17246"/>
                    <a:pt x="10175" y="65781"/>
                  </a:cubicBezTo>
                  <a:lnTo>
                    <a:pt x="14244" y="65781"/>
                  </a:lnTo>
                  <a:lnTo>
                    <a:pt x="14244" y="36159"/>
                  </a:lnTo>
                  <a:lnTo>
                    <a:pt x="14111" y="24885"/>
                  </a:lnTo>
                  <a:lnTo>
                    <a:pt x="14111" y="24885"/>
                  </a:lnTo>
                  <a:cubicBezTo>
                    <a:pt x="14778" y="27954"/>
                    <a:pt x="15712" y="31389"/>
                    <a:pt x="16846" y="35259"/>
                  </a:cubicBezTo>
                  <a:cubicBezTo>
                    <a:pt x="18948" y="42431"/>
                    <a:pt x="21883" y="55273"/>
                    <a:pt x="26053" y="65647"/>
                  </a:cubicBezTo>
                  <a:lnTo>
                    <a:pt x="30189" y="64913"/>
                  </a:lnTo>
                  <a:lnTo>
                    <a:pt x="25719" y="35492"/>
                  </a:lnTo>
                  <a:lnTo>
                    <a:pt x="20983" y="10875"/>
                  </a:lnTo>
                  <a:lnTo>
                    <a:pt x="20415" y="6838"/>
                  </a:lnTo>
                  <a:cubicBezTo>
                    <a:pt x="20215" y="4537"/>
                    <a:pt x="19882" y="2235"/>
                    <a:pt x="19381"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4"/>
            <p:cNvSpPr/>
            <p:nvPr/>
          </p:nvSpPr>
          <p:spPr>
            <a:xfrm>
              <a:off x="1698925" y="2245300"/>
              <a:ext cx="260225" cy="156125"/>
            </a:xfrm>
            <a:custGeom>
              <a:avLst/>
              <a:gdLst/>
              <a:ahLst/>
              <a:cxnLst/>
              <a:rect l="l" t="t" r="r" b="b"/>
              <a:pathLst>
                <a:path w="10409" h="6245" extrusionOk="0">
                  <a:moveTo>
                    <a:pt x="7637" y="0"/>
                  </a:moveTo>
                  <a:cubicBezTo>
                    <a:pt x="7078" y="0"/>
                    <a:pt x="6603" y="27"/>
                    <a:pt x="6439" y="74"/>
                  </a:cubicBezTo>
                  <a:cubicBezTo>
                    <a:pt x="5938" y="240"/>
                    <a:pt x="5438" y="1208"/>
                    <a:pt x="5438" y="1208"/>
                  </a:cubicBezTo>
                  <a:lnTo>
                    <a:pt x="168" y="3576"/>
                  </a:lnTo>
                  <a:lnTo>
                    <a:pt x="1" y="6245"/>
                  </a:lnTo>
                  <a:lnTo>
                    <a:pt x="6039" y="2842"/>
                  </a:lnTo>
                  <a:cubicBezTo>
                    <a:pt x="6227" y="2950"/>
                    <a:pt x="7933" y="3231"/>
                    <a:pt x="8901" y="3231"/>
                  </a:cubicBezTo>
                  <a:cubicBezTo>
                    <a:pt x="9134" y="3231"/>
                    <a:pt x="9325" y="3215"/>
                    <a:pt x="9441" y="3176"/>
                  </a:cubicBezTo>
                  <a:cubicBezTo>
                    <a:pt x="10041" y="2942"/>
                    <a:pt x="10408" y="641"/>
                    <a:pt x="10141" y="307"/>
                  </a:cubicBezTo>
                  <a:cubicBezTo>
                    <a:pt x="9990" y="91"/>
                    <a:pt x="8671" y="0"/>
                    <a:pt x="763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4"/>
            <p:cNvSpPr/>
            <p:nvPr/>
          </p:nvSpPr>
          <p:spPr>
            <a:xfrm>
              <a:off x="979250" y="3237000"/>
              <a:ext cx="66750" cy="530400"/>
            </a:xfrm>
            <a:custGeom>
              <a:avLst/>
              <a:gdLst/>
              <a:ahLst/>
              <a:cxnLst/>
              <a:rect l="l" t="t" r="r" b="b"/>
              <a:pathLst>
                <a:path w="2670" h="21216" extrusionOk="0">
                  <a:moveTo>
                    <a:pt x="768" y="1"/>
                  </a:moveTo>
                  <a:cubicBezTo>
                    <a:pt x="301" y="3603"/>
                    <a:pt x="34" y="7206"/>
                    <a:pt x="1" y="10842"/>
                  </a:cubicBezTo>
                  <a:cubicBezTo>
                    <a:pt x="668" y="13911"/>
                    <a:pt x="1535" y="17346"/>
                    <a:pt x="2669" y="21216"/>
                  </a:cubicBezTo>
                  <a:cubicBezTo>
                    <a:pt x="2569" y="13977"/>
                    <a:pt x="768" y="1"/>
                    <a:pt x="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4"/>
            <p:cNvSpPr/>
            <p:nvPr/>
          </p:nvSpPr>
          <p:spPr>
            <a:xfrm>
              <a:off x="461375" y="3403625"/>
              <a:ext cx="320275" cy="231625"/>
            </a:xfrm>
            <a:custGeom>
              <a:avLst/>
              <a:gdLst/>
              <a:ahLst/>
              <a:cxnLst/>
              <a:rect l="l" t="t" r="r" b="b"/>
              <a:pathLst>
                <a:path w="12811" h="9265" extrusionOk="0">
                  <a:moveTo>
                    <a:pt x="10418" y="1"/>
                  </a:moveTo>
                  <a:cubicBezTo>
                    <a:pt x="10392" y="1"/>
                    <a:pt x="10367" y="3"/>
                    <a:pt x="10342" y="7"/>
                  </a:cubicBezTo>
                  <a:lnTo>
                    <a:pt x="368" y="2042"/>
                  </a:lnTo>
                  <a:cubicBezTo>
                    <a:pt x="134" y="2109"/>
                    <a:pt x="1" y="2342"/>
                    <a:pt x="68" y="2576"/>
                  </a:cubicBezTo>
                  <a:lnTo>
                    <a:pt x="2069" y="8980"/>
                  </a:lnTo>
                  <a:cubicBezTo>
                    <a:pt x="2124" y="9145"/>
                    <a:pt x="2269" y="9264"/>
                    <a:pt x="2430" y="9264"/>
                  </a:cubicBezTo>
                  <a:cubicBezTo>
                    <a:pt x="2465" y="9264"/>
                    <a:pt x="2501" y="9259"/>
                    <a:pt x="2536" y="9247"/>
                  </a:cubicBezTo>
                  <a:lnTo>
                    <a:pt x="12410" y="7346"/>
                  </a:lnTo>
                  <a:cubicBezTo>
                    <a:pt x="12643" y="7312"/>
                    <a:pt x="12810" y="7079"/>
                    <a:pt x="12743" y="6845"/>
                  </a:cubicBezTo>
                  <a:lnTo>
                    <a:pt x="10809" y="274"/>
                  </a:lnTo>
                  <a:cubicBezTo>
                    <a:pt x="10750" y="99"/>
                    <a:pt x="10590" y="1"/>
                    <a:pt x="104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74"/>
            <p:cNvSpPr/>
            <p:nvPr/>
          </p:nvSpPr>
          <p:spPr>
            <a:xfrm>
              <a:off x="461375" y="3403625"/>
              <a:ext cx="320275" cy="231625"/>
            </a:xfrm>
            <a:custGeom>
              <a:avLst/>
              <a:gdLst/>
              <a:ahLst/>
              <a:cxnLst/>
              <a:rect l="l" t="t" r="r" b="b"/>
              <a:pathLst>
                <a:path w="12811" h="9265" extrusionOk="0">
                  <a:moveTo>
                    <a:pt x="10418" y="1"/>
                  </a:moveTo>
                  <a:cubicBezTo>
                    <a:pt x="10392" y="1"/>
                    <a:pt x="10367" y="3"/>
                    <a:pt x="10342" y="7"/>
                  </a:cubicBezTo>
                  <a:lnTo>
                    <a:pt x="368" y="2042"/>
                  </a:lnTo>
                  <a:cubicBezTo>
                    <a:pt x="134" y="2109"/>
                    <a:pt x="1" y="2342"/>
                    <a:pt x="68" y="2576"/>
                  </a:cubicBezTo>
                  <a:lnTo>
                    <a:pt x="2069" y="8980"/>
                  </a:lnTo>
                  <a:cubicBezTo>
                    <a:pt x="2124" y="9145"/>
                    <a:pt x="2269" y="9264"/>
                    <a:pt x="2430" y="9264"/>
                  </a:cubicBezTo>
                  <a:cubicBezTo>
                    <a:pt x="2465" y="9264"/>
                    <a:pt x="2501" y="9259"/>
                    <a:pt x="2536" y="9247"/>
                  </a:cubicBezTo>
                  <a:lnTo>
                    <a:pt x="12410" y="7346"/>
                  </a:lnTo>
                  <a:cubicBezTo>
                    <a:pt x="12643" y="7312"/>
                    <a:pt x="12810" y="7079"/>
                    <a:pt x="12743" y="6845"/>
                  </a:cubicBezTo>
                  <a:lnTo>
                    <a:pt x="10809" y="274"/>
                  </a:lnTo>
                  <a:cubicBezTo>
                    <a:pt x="10750" y="99"/>
                    <a:pt x="10590" y="1"/>
                    <a:pt x="10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74"/>
            <p:cNvSpPr/>
            <p:nvPr/>
          </p:nvSpPr>
          <p:spPr>
            <a:xfrm>
              <a:off x="457225" y="3409500"/>
              <a:ext cx="319400" cy="232150"/>
            </a:xfrm>
            <a:custGeom>
              <a:avLst/>
              <a:gdLst/>
              <a:ahLst/>
              <a:cxnLst/>
              <a:rect l="l" t="t" r="r" b="b"/>
              <a:pathLst>
                <a:path w="12776" h="9286" extrusionOk="0">
                  <a:moveTo>
                    <a:pt x="10370" y="0"/>
                  </a:moveTo>
                  <a:cubicBezTo>
                    <a:pt x="10349" y="0"/>
                    <a:pt x="10328" y="2"/>
                    <a:pt x="10307" y="6"/>
                  </a:cubicBezTo>
                  <a:lnTo>
                    <a:pt x="367" y="2074"/>
                  </a:lnTo>
                  <a:cubicBezTo>
                    <a:pt x="134" y="2140"/>
                    <a:pt x="0" y="2374"/>
                    <a:pt x="67" y="2607"/>
                  </a:cubicBezTo>
                  <a:lnTo>
                    <a:pt x="2035" y="9012"/>
                  </a:lnTo>
                  <a:cubicBezTo>
                    <a:pt x="2093" y="9187"/>
                    <a:pt x="2253" y="9285"/>
                    <a:pt x="2426" y="9285"/>
                  </a:cubicBezTo>
                  <a:cubicBezTo>
                    <a:pt x="2451" y="9285"/>
                    <a:pt x="2476" y="9283"/>
                    <a:pt x="2502" y="9279"/>
                  </a:cubicBezTo>
                  <a:lnTo>
                    <a:pt x="12409" y="7377"/>
                  </a:lnTo>
                  <a:cubicBezTo>
                    <a:pt x="12642" y="7344"/>
                    <a:pt x="12776" y="7111"/>
                    <a:pt x="12743" y="6877"/>
                  </a:cubicBezTo>
                  <a:lnTo>
                    <a:pt x="10808" y="306"/>
                  </a:lnTo>
                  <a:cubicBezTo>
                    <a:pt x="10748" y="126"/>
                    <a:pt x="10554" y="0"/>
                    <a:pt x="1037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4"/>
            <p:cNvSpPr/>
            <p:nvPr/>
          </p:nvSpPr>
          <p:spPr>
            <a:xfrm>
              <a:off x="585050" y="3499850"/>
              <a:ext cx="56500" cy="49750"/>
            </a:xfrm>
            <a:custGeom>
              <a:avLst/>
              <a:gdLst/>
              <a:ahLst/>
              <a:cxnLst/>
              <a:rect l="l" t="t" r="r" b="b"/>
              <a:pathLst>
                <a:path w="2260" h="1990" extrusionOk="0">
                  <a:moveTo>
                    <a:pt x="1269" y="1"/>
                  </a:moveTo>
                  <a:cubicBezTo>
                    <a:pt x="946" y="1"/>
                    <a:pt x="622" y="150"/>
                    <a:pt x="424" y="461"/>
                  </a:cubicBezTo>
                  <a:cubicBezTo>
                    <a:pt x="1" y="1157"/>
                    <a:pt x="510" y="1990"/>
                    <a:pt x="1255" y="1990"/>
                  </a:cubicBezTo>
                  <a:cubicBezTo>
                    <a:pt x="1332" y="1990"/>
                    <a:pt x="1411" y="1981"/>
                    <a:pt x="1492" y="1962"/>
                  </a:cubicBezTo>
                  <a:cubicBezTo>
                    <a:pt x="1525" y="1962"/>
                    <a:pt x="1592" y="1929"/>
                    <a:pt x="1625" y="1929"/>
                  </a:cubicBezTo>
                  <a:cubicBezTo>
                    <a:pt x="1559" y="1462"/>
                    <a:pt x="1792" y="995"/>
                    <a:pt x="2259" y="828"/>
                  </a:cubicBezTo>
                  <a:cubicBezTo>
                    <a:pt x="2259" y="795"/>
                    <a:pt x="2259" y="795"/>
                    <a:pt x="2259" y="795"/>
                  </a:cubicBezTo>
                  <a:cubicBezTo>
                    <a:pt x="2144" y="276"/>
                    <a:pt x="1708" y="1"/>
                    <a:pt x="1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4"/>
            <p:cNvSpPr/>
            <p:nvPr/>
          </p:nvSpPr>
          <p:spPr>
            <a:xfrm>
              <a:off x="527275" y="3222000"/>
              <a:ext cx="125100" cy="275225"/>
            </a:xfrm>
            <a:custGeom>
              <a:avLst/>
              <a:gdLst/>
              <a:ahLst/>
              <a:cxnLst/>
              <a:rect l="l" t="t" r="r" b="b"/>
              <a:pathLst>
                <a:path w="5004" h="11009" extrusionOk="0">
                  <a:moveTo>
                    <a:pt x="0" y="0"/>
                  </a:moveTo>
                  <a:lnTo>
                    <a:pt x="2335" y="6471"/>
                  </a:lnTo>
                  <a:cubicBezTo>
                    <a:pt x="2168" y="6672"/>
                    <a:pt x="1301" y="9173"/>
                    <a:pt x="1434" y="9807"/>
                  </a:cubicBezTo>
                  <a:cubicBezTo>
                    <a:pt x="1523" y="10368"/>
                    <a:pt x="3286" y="11008"/>
                    <a:pt x="3943" y="11008"/>
                  </a:cubicBezTo>
                  <a:cubicBezTo>
                    <a:pt x="4028" y="11008"/>
                    <a:pt x="4094" y="10998"/>
                    <a:pt x="4136" y="10975"/>
                  </a:cubicBezTo>
                  <a:cubicBezTo>
                    <a:pt x="4470" y="10808"/>
                    <a:pt x="5004" y="7839"/>
                    <a:pt x="4970" y="7339"/>
                  </a:cubicBezTo>
                  <a:cubicBezTo>
                    <a:pt x="4904" y="6872"/>
                    <a:pt x="4036" y="6171"/>
                    <a:pt x="4036" y="6171"/>
                  </a:cubicBezTo>
                  <a:lnTo>
                    <a:pt x="2602" y="567"/>
                  </a:lnTo>
                  <a:lnTo>
                    <a:pt x="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4"/>
            <p:cNvSpPr/>
            <p:nvPr/>
          </p:nvSpPr>
          <p:spPr>
            <a:xfrm>
              <a:off x="704050" y="2394725"/>
              <a:ext cx="475375" cy="880300"/>
            </a:xfrm>
            <a:custGeom>
              <a:avLst/>
              <a:gdLst/>
              <a:ahLst/>
              <a:cxnLst/>
              <a:rect l="l" t="t" r="r" b="b"/>
              <a:pathLst>
                <a:path w="19015" h="35212" extrusionOk="0">
                  <a:moveTo>
                    <a:pt x="10742" y="1"/>
                  </a:moveTo>
                  <a:cubicBezTo>
                    <a:pt x="8840" y="68"/>
                    <a:pt x="7006" y="268"/>
                    <a:pt x="5138" y="601"/>
                  </a:cubicBezTo>
                  <a:cubicBezTo>
                    <a:pt x="3403" y="901"/>
                    <a:pt x="1669" y="1302"/>
                    <a:pt x="1" y="1835"/>
                  </a:cubicBezTo>
                  <a:cubicBezTo>
                    <a:pt x="268" y="2669"/>
                    <a:pt x="535" y="3403"/>
                    <a:pt x="768" y="4137"/>
                  </a:cubicBezTo>
                  <a:cubicBezTo>
                    <a:pt x="1068" y="5104"/>
                    <a:pt x="1368" y="5972"/>
                    <a:pt x="1602" y="6806"/>
                  </a:cubicBezTo>
                  <a:cubicBezTo>
                    <a:pt x="2069" y="8340"/>
                    <a:pt x="2436" y="9641"/>
                    <a:pt x="2736" y="10842"/>
                  </a:cubicBezTo>
                  <a:cubicBezTo>
                    <a:pt x="3503" y="13811"/>
                    <a:pt x="3970" y="16880"/>
                    <a:pt x="4104" y="19948"/>
                  </a:cubicBezTo>
                  <a:cubicBezTo>
                    <a:pt x="4104" y="19948"/>
                    <a:pt x="1035" y="27954"/>
                    <a:pt x="434" y="33825"/>
                  </a:cubicBezTo>
                  <a:cubicBezTo>
                    <a:pt x="434" y="33825"/>
                    <a:pt x="7093" y="35211"/>
                    <a:pt x="10769" y="35211"/>
                  </a:cubicBezTo>
                  <a:cubicBezTo>
                    <a:pt x="11166" y="35211"/>
                    <a:pt x="11528" y="35195"/>
                    <a:pt x="11843" y="35159"/>
                  </a:cubicBezTo>
                  <a:cubicBezTo>
                    <a:pt x="14311" y="34792"/>
                    <a:pt x="16746" y="34125"/>
                    <a:pt x="19014" y="33125"/>
                  </a:cubicBezTo>
                  <a:lnTo>
                    <a:pt x="16513" y="18914"/>
                  </a:lnTo>
                  <a:cubicBezTo>
                    <a:pt x="17013" y="10141"/>
                    <a:pt x="16779" y="5338"/>
                    <a:pt x="16579" y="2936"/>
                  </a:cubicBezTo>
                  <a:cubicBezTo>
                    <a:pt x="16312" y="368"/>
                    <a:pt x="15946" y="268"/>
                    <a:pt x="15946" y="268"/>
                  </a:cubicBezTo>
                  <a:cubicBezTo>
                    <a:pt x="15946" y="268"/>
                    <a:pt x="13144" y="1"/>
                    <a:pt x="10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4"/>
            <p:cNvSpPr/>
            <p:nvPr/>
          </p:nvSpPr>
          <p:spPr>
            <a:xfrm>
              <a:off x="845825" y="2295500"/>
              <a:ext cx="178475" cy="229350"/>
            </a:xfrm>
            <a:custGeom>
              <a:avLst/>
              <a:gdLst/>
              <a:ahLst/>
              <a:cxnLst/>
              <a:rect l="l" t="t" r="r" b="b"/>
              <a:pathLst>
                <a:path w="7139" h="9174" extrusionOk="0">
                  <a:moveTo>
                    <a:pt x="367" y="0"/>
                  </a:moveTo>
                  <a:cubicBezTo>
                    <a:pt x="367" y="0"/>
                    <a:pt x="1635" y="2502"/>
                    <a:pt x="601" y="4337"/>
                  </a:cubicBezTo>
                  <a:cubicBezTo>
                    <a:pt x="234" y="4504"/>
                    <a:pt x="1" y="4704"/>
                    <a:pt x="34" y="5004"/>
                  </a:cubicBezTo>
                  <a:cubicBezTo>
                    <a:pt x="334" y="7139"/>
                    <a:pt x="4904" y="9174"/>
                    <a:pt x="4904" y="9174"/>
                  </a:cubicBezTo>
                  <a:cubicBezTo>
                    <a:pt x="4904" y="9174"/>
                    <a:pt x="7139" y="5704"/>
                    <a:pt x="4904" y="4504"/>
                  </a:cubicBezTo>
                  <a:cubicBezTo>
                    <a:pt x="4804" y="4437"/>
                    <a:pt x="4671" y="4370"/>
                    <a:pt x="4537" y="4337"/>
                  </a:cubicBezTo>
                  <a:cubicBezTo>
                    <a:pt x="4270" y="4103"/>
                    <a:pt x="3903" y="3570"/>
                    <a:pt x="3937" y="2235"/>
                  </a:cubicBezTo>
                  <a:cubicBezTo>
                    <a:pt x="3937" y="1735"/>
                    <a:pt x="3970" y="1201"/>
                    <a:pt x="4070" y="701"/>
                  </a:cubicBezTo>
                  <a:lnTo>
                    <a:pt x="36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4"/>
            <p:cNvSpPr/>
            <p:nvPr/>
          </p:nvSpPr>
          <p:spPr>
            <a:xfrm>
              <a:off x="855000" y="2295500"/>
              <a:ext cx="92600" cy="55900"/>
            </a:xfrm>
            <a:custGeom>
              <a:avLst/>
              <a:gdLst/>
              <a:ahLst/>
              <a:cxnLst/>
              <a:rect l="l" t="t" r="r" b="b"/>
              <a:pathLst>
                <a:path w="3704" h="2236" extrusionOk="0">
                  <a:moveTo>
                    <a:pt x="0" y="0"/>
                  </a:moveTo>
                  <a:cubicBezTo>
                    <a:pt x="0" y="0"/>
                    <a:pt x="1068" y="2235"/>
                    <a:pt x="3570" y="2235"/>
                  </a:cubicBezTo>
                  <a:cubicBezTo>
                    <a:pt x="3570" y="1702"/>
                    <a:pt x="3603" y="1201"/>
                    <a:pt x="3703" y="667"/>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4"/>
            <p:cNvSpPr/>
            <p:nvPr/>
          </p:nvSpPr>
          <p:spPr>
            <a:xfrm>
              <a:off x="763275" y="2054200"/>
              <a:ext cx="263950" cy="282850"/>
            </a:xfrm>
            <a:custGeom>
              <a:avLst/>
              <a:gdLst/>
              <a:ahLst/>
              <a:cxnLst/>
              <a:rect l="l" t="t" r="r" b="b"/>
              <a:pathLst>
                <a:path w="10558" h="11314" extrusionOk="0">
                  <a:moveTo>
                    <a:pt x="5762" y="1"/>
                  </a:moveTo>
                  <a:cubicBezTo>
                    <a:pt x="5625" y="1"/>
                    <a:pt x="5483" y="4"/>
                    <a:pt x="5337" y="12"/>
                  </a:cubicBezTo>
                  <a:cubicBezTo>
                    <a:pt x="0" y="312"/>
                    <a:pt x="267" y="10319"/>
                    <a:pt x="5771" y="11220"/>
                  </a:cubicBezTo>
                  <a:cubicBezTo>
                    <a:pt x="6157" y="11283"/>
                    <a:pt x="6513" y="11314"/>
                    <a:pt x="6841" y="11314"/>
                  </a:cubicBezTo>
                  <a:cubicBezTo>
                    <a:pt x="9974" y="11314"/>
                    <a:pt x="10557" y="8526"/>
                    <a:pt x="10074" y="4782"/>
                  </a:cubicBezTo>
                  <a:cubicBezTo>
                    <a:pt x="9692" y="1662"/>
                    <a:pt x="8641" y="1"/>
                    <a:pt x="576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4"/>
            <p:cNvSpPr/>
            <p:nvPr/>
          </p:nvSpPr>
          <p:spPr>
            <a:xfrm>
              <a:off x="963400" y="2172075"/>
              <a:ext cx="25050" cy="42650"/>
            </a:xfrm>
            <a:custGeom>
              <a:avLst/>
              <a:gdLst/>
              <a:ahLst/>
              <a:cxnLst/>
              <a:rect l="l" t="t" r="r" b="b"/>
              <a:pathLst>
                <a:path w="1002" h="1706" extrusionOk="0">
                  <a:moveTo>
                    <a:pt x="1" y="0"/>
                  </a:moveTo>
                  <a:lnTo>
                    <a:pt x="168" y="1702"/>
                  </a:lnTo>
                  <a:cubicBezTo>
                    <a:pt x="196" y="1704"/>
                    <a:pt x="224" y="1706"/>
                    <a:pt x="252" y="1706"/>
                  </a:cubicBezTo>
                  <a:cubicBezTo>
                    <a:pt x="552" y="1706"/>
                    <a:pt x="818" y="1546"/>
                    <a:pt x="1002" y="1301"/>
                  </a:cubicBezTo>
                  <a:cubicBezTo>
                    <a:pt x="601" y="901"/>
                    <a:pt x="268" y="467"/>
                    <a:pt x="1"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4"/>
            <p:cNvSpPr/>
            <p:nvPr/>
          </p:nvSpPr>
          <p:spPr>
            <a:xfrm>
              <a:off x="897525" y="2157075"/>
              <a:ext cx="15875" cy="24200"/>
            </a:xfrm>
            <a:custGeom>
              <a:avLst/>
              <a:gdLst/>
              <a:ahLst/>
              <a:cxnLst/>
              <a:rect l="l" t="t" r="r" b="b"/>
              <a:pathLst>
                <a:path w="635" h="968" extrusionOk="0">
                  <a:moveTo>
                    <a:pt x="301" y="0"/>
                  </a:moveTo>
                  <a:cubicBezTo>
                    <a:pt x="134" y="33"/>
                    <a:pt x="1" y="267"/>
                    <a:pt x="1" y="500"/>
                  </a:cubicBezTo>
                  <a:cubicBezTo>
                    <a:pt x="34" y="767"/>
                    <a:pt x="201" y="967"/>
                    <a:pt x="368" y="967"/>
                  </a:cubicBezTo>
                  <a:cubicBezTo>
                    <a:pt x="534" y="967"/>
                    <a:pt x="634" y="734"/>
                    <a:pt x="634" y="467"/>
                  </a:cubicBezTo>
                  <a:cubicBezTo>
                    <a:pt x="634" y="200"/>
                    <a:pt x="468" y="0"/>
                    <a:pt x="3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4"/>
            <p:cNvSpPr/>
            <p:nvPr/>
          </p:nvSpPr>
          <p:spPr>
            <a:xfrm>
              <a:off x="903375" y="2151225"/>
              <a:ext cx="13350" cy="8250"/>
            </a:xfrm>
            <a:custGeom>
              <a:avLst/>
              <a:gdLst/>
              <a:ahLst/>
              <a:cxnLst/>
              <a:rect l="l" t="t" r="r" b="b"/>
              <a:pathLst>
                <a:path w="534" h="330" extrusionOk="0">
                  <a:moveTo>
                    <a:pt x="534" y="1"/>
                  </a:moveTo>
                  <a:lnTo>
                    <a:pt x="0" y="267"/>
                  </a:lnTo>
                  <a:cubicBezTo>
                    <a:pt x="57" y="312"/>
                    <a:pt x="111" y="329"/>
                    <a:pt x="162" y="329"/>
                  </a:cubicBezTo>
                  <a:cubicBezTo>
                    <a:pt x="380" y="329"/>
                    <a:pt x="534" y="1"/>
                    <a:pt x="5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4"/>
            <p:cNvSpPr/>
            <p:nvPr/>
          </p:nvSpPr>
          <p:spPr>
            <a:xfrm>
              <a:off x="979250" y="2149475"/>
              <a:ext cx="15875" cy="23550"/>
            </a:xfrm>
            <a:custGeom>
              <a:avLst/>
              <a:gdLst/>
              <a:ahLst/>
              <a:cxnLst/>
              <a:rect l="l" t="t" r="r" b="b"/>
              <a:pathLst>
                <a:path w="635" h="942" extrusionOk="0">
                  <a:moveTo>
                    <a:pt x="333" y="1"/>
                  </a:moveTo>
                  <a:cubicBezTo>
                    <a:pt x="322" y="1"/>
                    <a:pt x="312" y="2"/>
                    <a:pt x="301" y="4"/>
                  </a:cubicBezTo>
                  <a:cubicBezTo>
                    <a:pt x="101" y="4"/>
                    <a:pt x="1" y="237"/>
                    <a:pt x="1" y="504"/>
                  </a:cubicBezTo>
                  <a:cubicBezTo>
                    <a:pt x="32" y="751"/>
                    <a:pt x="177" y="941"/>
                    <a:pt x="331" y="941"/>
                  </a:cubicBezTo>
                  <a:cubicBezTo>
                    <a:pt x="343" y="941"/>
                    <a:pt x="355" y="940"/>
                    <a:pt x="368" y="938"/>
                  </a:cubicBezTo>
                  <a:cubicBezTo>
                    <a:pt x="534" y="938"/>
                    <a:pt x="634" y="704"/>
                    <a:pt x="634" y="437"/>
                  </a:cubicBezTo>
                  <a:cubicBezTo>
                    <a:pt x="634" y="219"/>
                    <a:pt x="489" y="1"/>
                    <a:pt x="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4"/>
            <p:cNvSpPr/>
            <p:nvPr/>
          </p:nvSpPr>
          <p:spPr>
            <a:xfrm>
              <a:off x="985100" y="2142875"/>
              <a:ext cx="13350" cy="8575"/>
            </a:xfrm>
            <a:custGeom>
              <a:avLst/>
              <a:gdLst/>
              <a:ahLst/>
              <a:cxnLst/>
              <a:rect l="l" t="t" r="r" b="b"/>
              <a:pathLst>
                <a:path w="534" h="343" extrusionOk="0">
                  <a:moveTo>
                    <a:pt x="534" y="1"/>
                  </a:moveTo>
                  <a:lnTo>
                    <a:pt x="0" y="268"/>
                  </a:lnTo>
                  <a:cubicBezTo>
                    <a:pt x="60" y="321"/>
                    <a:pt x="118" y="343"/>
                    <a:pt x="171" y="343"/>
                  </a:cubicBezTo>
                  <a:cubicBezTo>
                    <a:pt x="384" y="343"/>
                    <a:pt x="534" y="1"/>
                    <a:pt x="5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4"/>
            <p:cNvSpPr/>
            <p:nvPr/>
          </p:nvSpPr>
          <p:spPr>
            <a:xfrm>
              <a:off x="871675" y="2109450"/>
              <a:ext cx="42550" cy="21775"/>
            </a:xfrm>
            <a:custGeom>
              <a:avLst/>
              <a:gdLst/>
              <a:ahLst/>
              <a:cxnLst/>
              <a:rect l="l" t="t" r="r" b="b"/>
              <a:pathLst>
                <a:path w="1702" h="871" extrusionOk="0">
                  <a:moveTo>
                    <a:pt x="1456" y="1"/>
                  </a:moveTo>
                  <a:cubicBezTo>
                    <a:pt x="901" y="1"/>
                    <a:pt x="409" y="231"/>
                    <a:pt x="34" y="637"/>
                  </a:cubicBezTo>
                  <a:cubicBezTo>
                    <a:pt x="1" y="704"/>
                    <a:pt x="1" y="771"/>
                    <a:pt x="67" y="838"/>
                  </a:cubicBezTo>
                  <a:cubicBezTo>
                    <a:pt x="101" y="838"/>
                    <a:pt x="134" y="871"/>
                    <a:pt x="167" y="871"/>
                  </a:cubicBezTo>
                  <a:cubicBezTo>
                    <a:pt x="201" y="871"/>
                    <a:pt x="267" y="838"/>
                    <a:pt x="267" y="804"/>
                  </a:cubicBezTo>
                  <a:cubicBezTo>
                    <a:pt x="573" y="468"/>
                    <a:pt x="991" y="300"/>
                    <a:pt x="1418" y="300"/>
                  </a:cubicBezTo>
                  <a:cubicBezTo>
                    <a:pt x="1457" y="300"/>
                    <a:pt x="1496" y="301"/>
                    <a:pt x="1535" y="304"/>
                  </a:cubicBezTo>
                  <a:cubicBezTo>
                    <a:pt x="1602" y="304"/>
                    <a:pt x="1668" y="237"/>
                    <a:pt x="1668" y="170"/>
                  </a:cubicBezTo>
                  <a:cubicBezTo>
                    <a:pt x="1702" y="70"/>
                    <a:pt x="1635" y="4"/>
                    <a:pt x="1568" y="4"/>
                  </a:cubicBezTo>
                  <a:cubicBezTo>
                    <a:pt x="1531" y="2"/>
                    <a:pt x="1493" y="1"/>
                    <a:pt x="14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4"/>
            <p:cNvSpPr/>
            <p:nvPr/>
          </p:nvSpPr>
          <p:spPr>
            <a:xfrm>
              <a:off x="963400" y="2101650"/>
              <a:ext cx="41500" cy="13825"/>
            </a:xfrm>
            <a:custGeom>
              <a:avLst/>
              <a:gdLst/>
              <a:ahLst/>
              <a:cxnLst/>
              <a:rect l="l" t="t" r="r" b="b"/>
              <a:pathLst>
                <a:path w="1660" h="553" extrusionOk="0">
                  <a:moveTo>
                    <a:pt x="616" y="1"/>
                  </a:moveTo>
                  <a:cubicBezTo>
                    <a:pt x="453" y="1"/>
                    <a:pt x="290" y="27"/>
                    <a:pt x="134" y="82"/>
                  </a:cubicBezTo>
                  <a:cubicBezTo>
                    <a:pt x="68" y="116"/>
                    <a:pt x="1" y="216"/>
                    <a:pt x="34" y="282"/>
                  </a:cubicBezTo>
                  <a:cubicBezTo>
                    <a:pt x="59" y="331"/>
                    <a:pt x="119" y="362"/>
                    <a:pt x="175" y="362"/>
                  </a:cubicBezTo>
                  <a:cubicBezTo>
                    <a:pt x="196" y="362"/>
                    <a:pt x="216" y="358"/>
                    <a:pt x="234" y="349"/>
                  </a:cubicBezTo>
                  <a:cubicBezTo>
                    <a:pt x="354" y="319"/>
                    <a:pt x="478" y="304"/>
                    <a:pt x="600" y="304"/>
                  </a:cubicBezTo>
                  <a:cubicBezTo>
                    <a:pt x="886" y="304"/>
                    <a:pt x="1168" y="386"/>
                    <a:pt x="1402" y="549"/>
                  </a:cubicBezTo>
                  <a:lnTo>
                    <a:pt x="1469" y="549"/>
                  </a:lnTo>
                  <a:cubicBezTo>
                    <a:pt x="1480" y="551"/>
                    <a:pt x="1490" y="552"/>
                    <a:pt x="1500" y="552"/>
                  </a:cubicBezTo>
                  <a:cubicBezTo>
                    <a:pt x="1639" y="552"/>
                    <a:pt x="1660" y="345"/>
                    <a:pt x="1535" y="282"/>
                  </a:cubicBezTo>
                  <a:cubicBezTo>
                    <a:pt x="1268" y="104"/>
                    <a:pt x="942" y="1"/>
                    <a:pt x="6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4"/>
            <p:cNvSpPr/>
            <p:nvPr/>
          </p:nvSpPr>
          <p:spPr>
            <a:xfrm>
              <a:off x="745750" y="2023550"/>
              <a:ext cx="275850" cy="261975"/>
            </a:xfrm>
            <a:custGeom>
              <a:avLst/>
              <a:gdLst/>
              <a:ahLst/>
              <a:cxnLst/>
              <a:rect l="l" t="t" r="r" b="b"/>
              <a:pathLst>
                <a:path w="11034" h="10479" extrusionOk="0">
                  <a:moveTo>
                    <a:pt x="5738" y="0"/>
                  </a:moveTo>
                  <a:cubicBezTo>
                    <a:pt x="5661" y="0"/>
                    <a:pt x="5583" y="1"/>
                    <a:pt x="5505" y="4"/>
                  </a:cubicBezTo>
                  <a:cubicBezTo>
                    <a:pt x="1" y="171"/>
                    <a:pt x="468" y="8243"/>
                    <a:pt x="3436" y="10478"/>
                  </a:cubicBezTo>
                  <a:cubicBezTo>
                    <a:pt x="3436" y="10478"/>
                    <a:pt x="2002" y="8543"/>
                    <a:pt x="2836" y="6842"/>
                  </a:cubicBezTo>
                  <a:cubicBezTo>
                    <a:pt x="2836" y="6842"/>
                    <a:pt x="4204" y="4140"/>
                    <a:pt x="3837" y="2105"/>
                  </a:cubicBezTo>
                  <a:cubicBezTo>
                    <a:pt x="3837" y="2105"/>
                    <a:pt x="5256" y="1438"/>
                    <a:pt x="6813" y="1438"/>
                  </a:cubicBezTo>
                  <a:cubicBezTo>
                    <a:pt x="8520" y="1438"/>
                    <a:pt x="10393" y="2241"/>
                    <a:pt x="10742" y="5608"/>
                  </a:cubicBezTo>
                  <a:cubicBezTo>
                    <a:pt x="10742" y="5608"/>
                    <a:pt x="11033" y="0"/>
                    <a:pt x="5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4"/>
            <p:cNvSpPr/>
            <p:nvPr/>
          </p:nvSpPr>
          <p:spPr>
            <a:xfrm>
              <a:off x="756600" y="2180100"/>
              <a:ext cx="76475" cy="64750"/>
            </a:xfrm>
            <a:custGeom>
              <a:avLst/>
              <a:gdLst/>
              <a:ahLst/>
              <a:cxnLst/>
              <a:rect l="l" t="t" r="r" b="b"/>
              <a:pathLst>
                <a:path w="3059" h="2590" extrusionOk="0">
                  <a:moveTo>
                    <a:pt x="1553" y="1"/>
                  </a:moveTo>
                  <a:cubicBezTo>
                    <a:pt x="1492" y="1"/>
                    <a:pt x="1430" y="5"/>
                    <a:pt x="1368" y="13"/>
                  </a:cubicBezTo>
                  <a:cubicBezTo>
                    <a:pt x="367" y="180"/>
                    <a:pt x="0" y="2248"/>
                    <a:pt x="2502" y="2582"/>
                  </a:cubicBezTo>
                  <a:cubicBezTo>
                    <a:pt x="2532" y="2587"/>
                    <a:pt x="2560" y="2590"/>
                    <a:pt x="2587" y="2590"/>
                  </a:cubicBezTo>
                  <a:cubicBezTo>
                    <a:pt x="2899" y="2590"/>
                    <a:pt x="3058" y="2226"/>
                    <a:pt x="2936" y="1214"/>
                  </a:cubicBezTo>
                  <a:cubicBezTo>
                    <a:pt x="2844" y="509"/>
                    <a:pt x="2245" y="1"/>
                    <a:pt x="155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4"/>
            <p:cNvSpPr/>
            <p:nvPr/>
          </p:nvSpPr>
          <p:spPr>
            <a:xfrm>
              <a:off x="899975" y="2239350"/>
              <a:ext cx="54950" cy="26200"/>
            </a:xfrm>
            <a:custGeom>
              <a:avLst/>
              <a:gdLst/>
              <a:ahLst/>
              <a:cxnLst/>
              <a:rect l="l" t="t" r="r" b="b"/>
              <a:pathLst>
                <a:path w="2198" h="1048" extrusionOk="0">
                  <a:moveTo>
                    <a:pt x="204" y="1"/>
                  </a:moveTo>
                  <a:cubicBezTo>
                    <a:pt x="95" y="1"/>
                    <a:pt x="0" y="142"/>
                    <a:pt x="103" y="245"/>
                  </a:cubicBezTo>
                  <a:cubicBezTo>
                    <a:pt x="603" y="745"/>
                    <a:pt x="1237" y="1012"/>
                    <a:pt x="1937" y="1045"/>
                  </a:cubicBezTo>
                  <a:lnTo>
                    <a:pt x="2038" y="1045"/>
                  </a:lnTo>
                  <a:cubicBezTo>
                    <a:pt x="2045" y="1047"/>
                    <a:pt x="2052" y="1048"/>
                    <a:pt x="2058" y="1048"/>
                  </a:cubicBezTo>
                  <a:cubicBezTo>
                    <a:pt x="2197" y="1048"/>
                    <a:pt x="2197" y="743"/>
                    <a:pt x="2058" y="743"/>
                  </a:cubicBezTo>
                  <a:cubicBezTo>
                    <a:pt x="2052" y="743"/>
                    <a:pt x="2045" y="744"/>
                    <a:pt x="2038" y="745"/>
                  </a:cubicBezTo>
                  <a:cubicBezTo>
                    <a:pt x="1404" y="745"/>
                    <a:pt x="770" y="512"/>
                    <a:pt x="303" y="45"/>
                  </a:cubicBezTo>
                  <a:cubicBezTo>
                    <a:pt x="272" y="14"/>
                    <a:pt x="237"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4"/>
            <p:cNvSpPr/>
            <p:nvPr/>
          </p:nvSpPr>
          <p:spPr>
            <a:xfrm>
              <a:off x="654025" y="1994225"/>
              <a:ext cx="231025" cy="373850"/>
            </a:xfrm>
            <a:custGeom>
              <a:avLst/>
              <a:gdLst/>
              <a:ahLst/>
              <a:cxnLst/>
              <a:rect l="l" t="t" r="r" b="b"/>
              <a:pathLst>
                <a:path w="9241" h="14954" extrusionOk="0">
                  <a:moveTo>
                    <a:pt x="6176" y="0"/>
                  </a:moveTo>
                  <a:cubicBezTo>
                    <a:pt x="5307" y="0"/>
                    <a:pt x="4395" y="305"/>
                    <a:pt x="3770" y="943"/>
                  </a:cubicBezTo>
                  <a:cubicBezTo>
                    <a:pt x="2102" y="2611"/>
                    <a:pt x="3169" y="4179"/>
                    <a:pt x="2836" y="6514"/>
                  </a:cubicBezTo>
                  <a:cubicBezTo>
                    <a:pt x="2502" y="8849"/>
                    <a:pt x="0" y="10317"/>
                    <a:pt x="2002" y="12852"/>
                  </a:cubicBezTo>
                  <a:cubicBezTo>
                    <a:pt x="3369" y="14586"/>
                    <a:pt x="6305" y="14953"/>
                    <a:pt x="6305" y="14953"/>
                  </a:cubicBezTo>
                  <a:cubicBezTo>
                    <a:pt x="4604" y="14520"/>
                    <a:pt x="2869" y="10250"/>
                    <a:pt x="6038" y="7481"/>
                  </a:cubicBezTo>
                  <a:cubicBezTo>
                    <a:pt x="9240" y="4679"/>
                    <a:pt x="8640" y="2411"/>
                    <a:pt x="8640" y="2411"/>
                  </a:cubicBezTo>
                  <a:cubicBezTo>
                    <a:pt x="8953" y="847"/>
                    <a:pt x="7624" y="0"/>
                    <a:pt x="6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4"/>
            <p:cNvSpPr/>
            <p:nvPr/>
          </p:nvSpPr>
          <p:spPr>
            <a:xfrm>
              <a:off x="762425" y="2042475"/>
              <a:ext cx="119275" cy="162150"/>
            </a:xfrm>
            <a:custGeom>
              <a:avLst/>
              <a:gdLst/>
              <a:ahLst/>
              <a:cxnLst/>
              <a:rect l="l" t="t" r="r" b="b"/>
              <a:pathLst>
                <a:path w="4771" h="6486" extrusionOk="0">
                  <a:moveTo>
                    <a:pt x="4337" y="1"/>
                  </a:moveTo>
                  <a:cubicBezTo>
                    <a:pt x="4324" y="1"/>
                    <a:pt x="4313" y="5"/>
                    <a:pt x="4304" y="14"/>
                  </a:cubicBezTo>
                  <a:cubicBezTo>
                    <a:pt x="4237" y="47"/>
                    <a:pt x="4204" y="114"/>
                    <a:pt x="4237" y="147"/>
                  </a:cubicBezTo>
                  <a:cubicBezTo>
                    <a:pt x="4537" y="1081"/>
                    <a:pt x="4471" y="2082"/>
                    <a:pt x="4104" y="2983"/>
                  </a:cubicBezTo>
                  <a:cubicBezTo>
                    <a:pt x="3503" y="4384"/>
                    <a:pt x="2169" y="5485"/>
                    <a:pt x="68" y="6285"/>
                  </a:cubicBezTo>
                  <a:cubicBezTo>
                    <a:pt x="1" y="6285"/>
                    <a:pt x="1" y="6352"/>
                    <a:pt x="1" y="6419"/>
                  </a:cubicBezTo>
                  <a:cubicBezTo>
                    <a:pt x="34" y="6452"/>
                    <a:pt x="68" y="6452"/>
                    <a:pt x="101" y="6485"/>
                  </a:cubicBezTo>
                  <a:lnTo>
                    <a:pt x="134" y="6452"/>
                  </a:lnTo>
                  <a:cubicBezTo>
                    <a:pt x="2269" y="5651"/>
                    <a:pt x="3637" y="4517"/>
                    <a:pt x="4271" y="3083"/>
                  </a:cubicBezTo>
                  <a:cubicBezTo>
                    <a:pt x="4704" y="2116"/>
                    <a:pt x="4771" y="1048"/>
                    <a:pt x="4437" y="81"/>
                  </a:cubicBezTo>
                  <a:cubicBezTo>
                    <a:pt x="4413" y="32"/>
                    <a:pt x="4371" y="1"/>
                    <a:pt x="4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4"/>
            <p:cNvSpPr/>
            <p:nvPr/>
          </p:nvSpPr>
          <p:spPr>
            <a:xfrm>
              <a:off x="704050" y="2418075"/>
              <a:ext cx="202675" cy="640500"/>
            </a:xfrm>
            <a:custGeom>
              <a:avLst/>
              <a:gdLst/>
              <a:ahLst/>
              <a:cxnLst/>
              <a:rect l="l" t="t" r="r" b="b"/>
              <a:pathLst>
                <a:path w="8107" h="25620" extrusionOk="0">
                  <a:moveTo>
                    <a:pt x="3370" y="1"/>
                  </a:moveTo>
                  <a:lnTo>
                    <a:pt x="1" y="901"/>
                  </a:lnTo>
                  <a:lnTo>
                    <a:pt x="2936" y="18214"/>
                  </a:lnTo>
                  <a:lnTo>
                    <a:pt x="1569" y="25619"/>
                  </a:lnTo>
                  <a:cubicBezTo>
                    <a:pt x="1569" y="25619"/>
                    <a:pt x="8073" y="20415"/>
                    <a:pt x="8107" y="14044"/>
                  </a:cubicBezTo>
                  <a:cubicBezTo>
                    <a:pt x="8107" y="7673"/>
                    <a:pt x="3370" y="1"/>
                    <a:pt x="3370"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4"/>
            <p:cNvSpPr/>
            <p:nvPr/>
          </p:nvSpPr>
          <p:spPr>
            <a:xfrm>
              <a:off x="1035950" y="2394725"/>
              <a:ext cx="123450" cy="652175"/>
            </a:xfrm>
            <a:custGeom>
              <a:avLst/>
              <a:gdLst/>
              <a:ahLst/>
              <a:cxnLst/>
              <a:rect l="l" t="t" r="r" b="b"/>
              <a:pathLst>
                <a:path w="4938" h="26087" extrusionOk="0">
                  <a:moveTo>
                    <a:pt x="1002" y="1"/>
                  </a:moveTo>
                  <a:cubicBezTo>
                    <a:pt x="1002" y="1"/>
                    <a:pt x="1" y="11209"/>
                    <a:pt x="701" y="15012"/>
                  </a:cubicBezTo>
                  <a:cubicBezTo>
                    <a:pt x="1402" y="18781"/>
                    <a:pt x="4938" y="26086"/>
                    <a:pt x="4938" y="26086"/>
                  </a:cubicBezTo>
                  <a:lnTo>
                    <a:pt x="3704" y="18180"/>
                  </a:lnTo>
                  <a:cubicBezTo>
                    <a:pt x="3704" y="18180"/>
                    <a:pt x="4604" y="6972"/>
                    <a:pt x="2870" y="234"/>
                  </a:cubicBezTo>
                  <a:lnTo>
                    <a:pt x="1002"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4"/>
            <p:cNvSpPr/>
            <p:nvPr/>
          </p:nvSpPr>
          <p:spPr>
            <a:xfrm>
              <a:off x="1107675" y="2291325"/>
              <a:ext cx="719700" cy="277025"/>
            </a:xfrm>
            <a:custGeom>
              <a:avLst/>
              <a:gdLst/>
              <a:ahLst/>
              <a:cxnLst/>
              <a:rect l="l" t="t" r="r" b="b"/>
              <a:pathLst>
                <a:path w="28788" h="11081" extrusionOk="0">
                  <a:moveTo>
                    <a:pt x="27153" y="1"/>
                  </a:moveTo>
                  <a:cubicBezTo>
                    <a:pt x="27153" y="1"/>
                    <a:pt x="14578" y="5838"/>
                    <a:pt x="12943" y="5838"/>
                  </a:cubicBezTo>
                  <a:cubicBezTo>
                    <a:pt x="11275" y="5838"/>
                    <a:pt x="1" y="4370"/>
                    <a:pt x="1" y="4370"/>
                  </a:cubicBezTo>
                  <a:lnTo>
                    <a:pt x="1" y="11075"/>
                  </a:lnTo>
                  <a:cubicBezTo>
                    <a:pt x="1" y="11075"/>
                    <a:pt x="567" y="11081"/>
                    <a:pt x="1485" y="11081"/>
                  </a:cubicBezTo>
                  <a:cubicBezTo>
                    <a:pt x="4392" y="11081"/>
                    <a:pt x="10818" y="11023"/>
                    <a:pt x="13911" y="10541"/>
                  </a:cubicBezTo>
                  <a:cubicBezTo>
                    <a:pt x="18014" y="9874"/>
                    <a:pt x="28788" y="1835"/>
                    <a:pt x="28788" y="1835"/>
                  </a:cubicBezTo>
                  <a:lnTo>
                    <a:pt x="27153"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4"/>
            <p:cNvSpPr/>
            <p:nvPr/>
          </p:nvSpPr>
          <p:spPr>
            <a:xfrm>
              <a:off x="478075" y="2440600"/>
              <a:ext cx="282725" cy="906500"/>
            </a:xfrm>
            <a:custGeom>
              <a:avLst/>
              <a:gdLst/>
              <a:ahLst/>
              <a:cxnLst/>
              <a:rect l="l" t="t" r="r" b="b"/>
              <a:pathLst>
                <a:path w="11309" h="36260" extrusionOk="0">
                  <a:moveTo>
                    <a:pt x="9040" y="0"/>
                  </a:moveTo>
                  <a:cubicBezTo>
                    <a:pt x="6805" y="501"/>
                    <a:pt x="0" y="18047"/>
                    <a:pt x="0" y="20649"/>
                  </a:cubicBezTo>
                  <a:cubicBezTo>
                    <a:pt x="0" y="23250"/>
                    <a:pt x="2702" y="36260"/>
                    <a:pt x="2702" y="36260"/>
                  </a:cubicBezTo>
                  <a:lnTo>
                    <a:pt x="6104" y="35459"/>
                  </a:lnTo>
                  <a:cubicBezTo>
                    <a:pt x="6104" y="35459"/>
                    <a:pt x="4303" y="21816"/>
                    <a:pt x="4937" y="20649"/>
                  </a:cubicBezTo>
                  <a:cubicBezTo>
                    <a:pt x="5571" y="19481"/>
                    <a:pt x="11308" y="7106"/>
                    <a:pt x="11308" y="7106"/>
                  </a:cubicBezTo>
                  <a:cubicBezTo>
                    <a:pt x="11175" y="5538"/>
                    <a:pt x="10941" y="4003"/>
                    <a:pt x="10608" y="2502"/>
                  </a:cubicBezTo>
                  <a:cubicBezTo>
                    <a:pt x="10041" y="301"/>
                    <a:pt x="9040" y="0"/>
                    <a:pt x="904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4"/>
            <p:cNvSpPr/>
            <p:nvPr/>
          </p:nvSpPr>
          <p:spPr>
            <a:xfrm>
              <a:off x="1278625" y="4606325"/>
              <a:ext cx="284550" cy="120125"/>
            </a:xfrm>
            <a:custGeom>
              <a:avLst/>
              <a:gdLst/>
              <a:ahLst/>
              <a:cxnLst/>
              <a:rect l="l" t="t" r="r" b="b"/>
              <a:pathLst>
                <a:path w="11382" h="4805" extrusionOk="0">
                  <a:moveTo>
                    <a:pt x="2178" y="0"/>
                  </a:moveTo>
                  <a:cubicBezTo>
                    <a:pt x="1639" y="0"/>
                    <a:pt x="1235" y="33"/>
                    <a:pt x="1235" y="134"/>
                  </a:cubicBezTo>
                  <a:cubicBezTo>
                    <a:pt x="1135" y="3202"/>
                    <a:pt x="1" y="4670"/>
                    <a:pt x="1735" y="4704"/>
                  </a:cubicBezTo>
                  <a:lnTo>
                    <a:pt x="7740" y="4804"/>
                  </a:lnTo>
                  <a:cubicBezTo>
                    <a:pt x="7771" y="4804"/>
                    <a:pt x="7802" y="4804"/>
                    <a:pt x="7833" y="4804"/>
                  </a:cubicBezTo>
                  <a:cubicBezTo>
                    <a:pt x="10238" y="4804"/>
                    <a:pt x="11382" y="3529"/>
                    <a:pt x="9241" y="3002"/>
                  </a:cubicBezTo>
                  <a:cubicBezTo>
                    <a:pt x="7106" y="2469"/>
                    <a:pt x="4871" y="134"/>
                    <a:pt x="4871" y="134"/>
                  </a:cubicBezTo>
                  <a:cubicBezTo>
                    <a:pt x="4871" y="134"/>
                    <a:pt x="3255" y="0"/>
                    <a:pt x="2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4"/>
            <p:cNvSpPr/>
            <p:nvPr/>
          </p:nvSpPr>
          <p:spPr>
            <a:xfrm>
              <a:off x="1410400" y="4590050"/>
              <a:ext cx="50900" cy="43850"/>
            </a:xfrm>
            <a:custGeom>
              <a:avLst/>
              <a:gdLst/>
              <a:ahLst/>
              <a:cxnLst/>
              <a:rect l="l" t="t" r="r" b="b"/>
              <a:pathLst>
                <a:path w="2036" h="1754" extrusionOk="0">
                  <a:moveTo>
                    <a:pt x="1036" y="204"/>
                  </a:moveTo>
                  <a:cubicBezTo>
                    <a:pt x="1059" y="204"/>
                    <a:pt x="1082" y="208"/>
                    <a:pt x="1101" y="217"/>
                  </a:cubicBezTo>
                  <a:lnTo>
                    <a:pt x="1068" y="217"/>
                  </a:lnTo>
                  <a:cubicBezTo>
                    <a:pt x="1101" y="217"/>
                    <a:pt x="1168" y="217"/>
                    <a:pt x="1201" y="251"/>
                  </a:cubicBezTo>
                  <a:cubicBezTo>
                    <a:pt x="1235" y="284"/>
                    <a:pt x="1335" y="318"/>
                    <a:pt x="1335" y="384"/>
                  </a:cubicBezTo>
                  <a:cubicBezTo>
                    <a:pt x="1301" y="551"/>
                    <a:pt x="801" y="818"/>
                    <a:pt x="234" y="1018"/>
                  </a:cubicBezTo>
                  <a:cubicBezTo>
                    <a:pt x="367" y="684"/>
                    <a:pt x="601" y="418"/>
                    <a:pt x="901" y="251"/>
                  </a:cubicBezTo>
                  <a:cubicBezTo>
                    <a:pt x="925" y="227"/>
                    <a:pt x="981" y="204"/>
                    <a:pt x="1036" y="204"/>
                  </a:cubicBezTo>
                  <a:close/>
                  <a:moveTo>
                    <a:pt x="1238" y="1103"/>
                  </a:moveTo>
                  <a:cubicBezTo>
                    <a:pt x="1406" y="1103"/>
                    <a:pt x="1558" y="1123"/>
                    <a:pt x="1668" y="1185"/>
                  </a:cubicBezTo>
                  <a:cubicBezTo>
                    <a:pt x="1702" y="1218"/>
                    <a:pt x="1735" y="1252"/>
                    <a:pt x="1768" y="1318"/>
                  </a:cubicBezTo>
                  <a:cubicBezTo>
                    <a:pt x="1802" y="1452"/>
                    <a:pt x="1735" y="1518"/>
                    <a:pt x="1735" y="1518"/>
                  </a:cubicBezTo>
                  <a:cubicBezTo>
                    <a:pt x="1698" y="1548"/>
                    <a:pt x="1638" y="1561"/>
                    <a:pt x="1560" y="1561"/>
                  </a:cubicBezTo>
                  <a:cubicBezTo>
                    <a:pt x="1282" y="1561"/>
                    <a:pt x="784" y="1393"/>
                    <a:pt x="367" y="1185"/>
                  </a:cubicBezTo>
                  <a:lnTo>
                    <a:pt x="334" y="1185"/>
                  </a:lnTo>
                  <a:cubicBezTo>
                    <a:pt x="608" y="1164"/>
                    <a:pt x="948" y="1103"/>
                    <a:pt x="1238" y="1103"/>
                  </a:cubicBezTo>
                  <a:close/>
                  <a:moveTo>
                    <a:pt x="1055" y="1"/>
                  </a:moveTo>
                  <a:cubicBezTo>
                    <a:pt x="976" y="1"/>
                    <a:pt x="901" y="17"/>
                    <a:pt x="834" y="51"/>
                  </a:cubicBezTo>
                  <a:cubicBezTo>
                    <a:pt x="334" y="251"/>
                    <a:pt x="0" y="1118"/>
                    <a:pt x="0" y="1151"/>
                  </a:cubicBezTo>
                  <a:cubicBezTo>
                    <a:pt x="0" y="1151"/>
                    <a:pt x="0" y="1151"/>
                    <a:pt x="0" y="1185"/>
                  </a:cubicBezTo>
                  <a:lnTo>
                    <a:pt x="0" y="1218"/>
                  </a:lnTo>
                  <a:lnTo>
                    <a:pt x="0" y="1252"/>
                  </a:lnTo>
                  <a:lnTo>
                    <a:pt x="34" y="1252"/>
                  </a:lnTo>
                  <a:cubicBezTo>
                    <a:pt x="401" y="1452"/>
                    <a:pt x="834" y="1618"/>
                    <a:pt x="1268" y="1719"/>
                  </a:cubicBezTo>
                  <a:cubicBezTo>
                    <a:pt x="1339" y="1742"/>
                    <a:pt x="1414" y="1753"/>
                    <a:pt x="1489" y="1753"/>
                  </a:cubicBezTo>
                  <a:cubicBezTo>
                    <a:pt x="1625" y="1753"/>
                    <a:pt x="1761" y="1716"/>
                    <a:pt x="1868" y="1652"/>
                  </a:cubicBezTo>
                  <a:cubicBezTo>
                    <a:pt x="2002" y="1552"/>
                    <a:pt x="2035" y="1385"/>
                    <a:pt x="1968" y="1252"/>
                  </a:cubicBezTo>
                  <a:cubicBezTo>
                    <a:pt x="1935" y="1151"/>
                    <a:pt x="1868" y="1051"/>
                    <a:pt x="1802" y="1018"/>
                  </a:cubicBezTo>
                  <a:cubicBezTo>
                    <a:pt x="1624" y="929"/>
                    <a:pt x="1431" y="885"/>
                    <a:pt x="1243" y="885"/>
                  </a:cubicBezTo>
                  <a:cubicBezTo>
                    <a:pt x="1149" y="885"/>
                    <a:pt x="1057" y="896"/>
                    <a:pt x="968" y="918"/>
                  </a:cubicBezTo>
                  <a:cubicBezTo>
                    <a:pt x="1268" y="751"/>
                    <a:pt x="1535" y="551"/>
                    <a:pt x="1535" y="384"/>
                  </a:cubicBezTo>
                  <a:cubicBezTo>
                    <a:pt x="1535" y="251"/>
                    <a:pt x="1468" y="151"/>
                    <a:pt x="1301" y="51"/>
                  </a:cubicBezTo>
                  <a:cubicBezTo>
                    <a:pt x="1218" y="17"/>
                    <a:pt x="1134" y="1"/>
                    <a:pt x="10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4"/>
            <p:cNvSpPr/>
            <p:nvPr/>
          </p:nvSpPr>
          <p:spPr>
            <a:xfrm>
              <a:off x="860825" y="4615825"/>
              <a:ext cx="285250" cy="118100"/>
            </a:xfrm>
            <a:custGeom>
              <a:avLst/>
              <a:gdLst/>
              <a:ahLst/>
              <a:cxnLst/>
              <a:rect l="l" t="t" r="r" b="b"/>
              <a:pathLst>
                <a:path w="11410" h="4724" extrusionOk="0">
                  <a:moveTo>
                    <a:pt x="2403" y="1"/>
                  </a:moveTo>
                  <a:cubicBezTo>
                    <a:pt x="1725" y="1"/>
                    <a:pt x="1168" y="36"/>
                    <a:pt x="1168" y="154"/>
                  </a:cubicBezTo>
                  <a:cubicBezTo>
                    <a:pt x="1068" y="3256"/>
                    <a:pt x="1" y="4724"/>
                    <a:pt x="1736" y="4724"/>
                  </a:cubicBezTo>
                  <a:lnTo>
                    <a:pt x="7740" y="4724"/>
                  </a:lnTo>
                  <a:cubicBezTo>
                    <a:pt x="10175" y="4724"/>
                    <a:pt x="11409" y="3390"/>
                    <a:pt x="9241" y="2889"/>
                  </a:cubicBezTo>
                  <a:cubicBezTo>
                    <a:pt x="7039" y="2389"/>
                    <a:pt x="4804" y="87"/>
                    <a:pt x="4804" y="87"/>
                  </a:cubicBezTo>
                  <a:cubicBezTo>
                    <a:pt x="4804" y="87"/>
                    <a:pt x="3457" y="1"/>
                    <a:pt x="2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4"/>
            <p:cNvSpPr/>
            <p:nvPr/>
          </p:nvSpPr>
          <p:spPr>
            <a:xfrm>
              <a:off x="990100" y="4598400"/>
              <a:ext cx="50900" cy="43275"/>
            </a:xfrm>
            <a:custGeom>
              <a:avLst/>
              <a:gdLst/>
              <a:ahLst/>
              <a:cxnLst/>
              <a:rect l="l" t="t" r="r" b="b"/>
              <a:pathLst>
                <a:path w="2036" h="1731" extrusionOk="0">
                  <a:moveTo>
                    <a:pt x="1034" y="217"/>
                  </a:moveTo>
                  <a:cubicBezTo>
                    <a:pt x="1101" y="217"/>
                    <a:pt x="1134" y="217"/>
                    <a:pt x="1201" y="250"/>
                  </a:cubicBezTo>
                  <a:cubicBezTo>
                    <a:pt x="1235" y="284"/>
                    <a:pt x="1335" y="317"/>
                    <a:pt x="1335" y="384"/>
                  </a:cubicBezTo>
                  <a:cubicBezTo>
                    <a:pt x="1301" y="551"/>
                    <a:pt x="801" y="817"/>
                    <a:pt x="267" y="1018"/>
                  </a:cubicBezTo>
                  <a:cubicBezTo>
                    <a:pt x="367" y="717"/>
                    <a:pt x="601" y="451"/>
                    <a:pt x="868" y="250"/>
                  </a:cubicBezTo>
                  <a:cubicBezTo>
                    <a:pt x="934" y="217"/>
                    <a:pt x="968" y="217"/>
                    <a:pt x="1034" y="217"/>
                  </a:cubicBezTo>
                  <a:close/>
                  <a:moveTo>
                    <a:pt x="1229" y="1095"/>
                  </a:moveTo>
                  <a:cubicBezTo>
                    <a:pt x="1399" y="1095"/>
                    <a:pt x="1544" y="1120"/>
                    <a:pt x="1635" y="1184"/>
                  </a:cubicBezTo>
                  <a:cubicBezTo>
                    <a:pt x="1702" y="1218"/>
                    <a:pt x="1735" y="1251"/>
                    <a:pt x="1768" y="1318"/>
                  </a:cubicBezTo>
                  <a:cubicBezTo>
                    <a:pt x="1802" y="1451"/>
                    <a:pt x="1768" y="1518"/>
                    <a:pt x="1768" y="1518"/>
                  </a:cubicBezTo>
                  <a:cubicBezTo>
                    <a:pt x="1724" y="1548"/>
                    <a:pt x="1656" y="1561"/>
                    <a:pt x="1572" y="1561"/>
                  </a:cubicBezTo>
                  <a:cubicBezTo>
                    <a:pt x="1278" y="1561"/>
                    <a:pt x="782" y="1399"/>
                    <a:pt x="367" y="1218"/>
                  </a:cubicBezTo>
                  <a:cubicBezTo>
                    <a:pt x="633" y="1157"/>
                    <a:pt x="961" y="1095"/>
                    <a:pt x="1229" y="1095"/>
                  </a:cubicBezTo>
                  <a:close/>
                  <a:moveTo>
                    <a:pt x="1055" y="0"/>
                  </a:moveTo>
                  <a:cubicBezTo>
                    <a:pt x="976" y="0"/>
                    <a:pt x="901" y="17"/>
                    <a:pt x="834" y="50"/>
                  </a:cubicBezTo>
                  <a:cubicBezTo>
                    <a:pt x="334" y="250"/>
                    <a:pt x="0" y="1118"/>
                    <a:pt x="0" y="1151"/>
                  </a:cubicBezTo>
                  <a:cubicBezTo>
                    <a:pt x="0" y="1184"/>
                    <a:pt x="0" y="1184"/>
                    <a:pt x="0" y="1218"/>
                  </a:cubicBezTo>
                  <a:lnTo>
                    <a:pt x="0" y="1251"/>
                  </a:lnTo>
                  <a:cubicBezTo>
                    <a:pt x="34" y="1251"/>
                    <a:pt x="34" y="1251"/>
                    <a:pt x="34" y="1284"/>
                  </a:cubicBezTo>
                  <a:cubicBezTo>
                    <a:pt x="501" y="1518"/>
                    <a:pt x="1034" y="1651"/>
                    <a:pt x="1568" y="1718"/>
                  </a:cubicBezTo>
                  <a:cubicBezTo>
                    <a:pt x="1593" y="1726"/>
                    <a:pt x="1620" y="1731"/>
                    <a:pt x="1648" y="1731"/>
                  </a:cubicBezTo>
                  <a:cubicBezTo>
                    <a:pt x="1733" y="1731"/>
                    <a:pt x="1827" y="1693"/>
                    <a:pt x="1902" y="1618"/>
                  </a:cubicBezTo>
                  <a:cubicBezTo>
                    <a:pt x="2002" y="1518"/>
                    <a:pt x="2035" y="1385"/>
                    <a:pt x="2002" y="1251"/>
                  </a:cubicBezTo>
                  <a:cubicBezTo>
                    <a:pt x="1968" y="1118"/>
                    <a:pt x="1902" y="1051"/>
                    <a:pt x="1802" y="984"/>
                  </a:cubicBezTo>
                  <a:cubicBezTo>
                    <a:pt x="1629" y="920"/>
                    <a:pt x="1443" y="883"/>
                    <a:pt x="1261" y="883"/>
                  </a:cubicBezTo>
                  <a:cubicBezTo>
                    <a:pt x="1161" y="883"/>
                    <a:pt x="1062" y="894"/>
                    <a:pt x="968" y="918"/>
                  </a:cubicBezTo>
                  <a:cubicBezTo>
                    <a:pt x="1268" y="751"/>
                    <a:pt x="1535" y="551"/>
                    <a:pt x="1535" y="350"/>
                  </a:cubicBezTo>
                  <a:cubicBezTo>
                    <a:pt x="1535" y="250"/>
                    <a:pt x="1468" y="117"/>
                    <a:pt x="1301" y="50"/>
                  </a:cubicBezTo>
                  <a:cubicBezTo>
                    <a:pt x="1218" y="17"/>
                    <a:pt x="1134" y="0"/>
                    <a:pt x="10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20" name="Google Shape;1520;p174"/>
          <p:cNvCxnSpPr/>
          <p:nvPr/>
        </p:nvCxnSpPr>
        <p:spPr>
          <a:xfrm rot="10800000" flipH="1">
            <a:off x="0" y="6087450"/>
            <a:ext cx="12108600" cy="20400"/>
          </a:xfrm>
          <a:prstGeom prst="straightConnector1">
            <a:avLst/>
          </a:prstGeom>
          <a:noFill/>
          <a:ln w="9525" cap="flat" cmpd="sng">
            <a:solidFill>
              <a:srgbClr val="306DA1"/>
            </a:solidFill>
            <a:prstDash val="solid"/>
            <a:round/>
            <a:headEnd type="none" w="med" len="med"/>
            <a:tailEnd type="none" w="med" len="med"/>
          </a:ln>
        </p:spPr>
      </p:cxnSp>
      <p:pic>
        <p:nvPicPr>
          <p:cNvPr id="1521" name="Google Shape;1521;p174"/>
          <p:cNvPicPr preferRelativeResize="0"/>
          <p:nvPr/>
        </p:nvPicPr>
        <p:blipFill>
          <a:blip r:embed="rId5">
            <a:alphaModFix/>
          </a:blip>
          <a:stretch>
            <a:fillRect/>
          </a:stretch>
        </p:blipFill>
        <p:spPr>
          <a:xfrm>
            <a:off x="9959525" y="7225"/>
            <a:ext cx="2232475" cy="1485600"/>
          </a:xfrm>
          <a:prstGeom prst="rect">
            <a:avLst/>
          </a:prstGeom>
          <a:noFill/>
          <a:ln>
            <a:noFill/>
          </a:ln>
        </p:spPr>
      </p:pic>
      <p:sp>
        <p:nvSpPr>
          <p:cNvPr id="1522" name="Google Shape;1522;p174"/>
          <p:cNvSpPr/>
          <p:nvPr/>
        </p:nvSpPr>
        <p:spPr>
          <a:xfrm>
            <a:off x="7637250" y="2679950"/>
            <a:ext cx="690000" cy="287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4"/>
          <p:cNvSpPr/>
          <p:nvPr/>
        </p:nvSpPr>
        <p:spPr>
          <a:xfrm>
            <a:off x="8327250" y="2679950"/>
            <a:ext cx="690000" cy="287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4"/>
          <p:cNvSpPr/>
          <p:nvPr/>
        </p:nvSpPr>
        <p:spPr>
          <a:xfrm>
            <a:off x="10350200" y="2679950"/>
            <a:ext cx="690000" cy="287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4"/>
          <p:cNvSpPr txBox="1"/>
          <p:nvPr/>
        </p:nvSpPr>
        <p:spPr>
          <a:xfrm>
            <a:off x="3295300" y="1172650"/>
            <a:ext cx="1498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8BD2"/>
                </a:solidFill>
                <a:latin typeface="Roboto"/>
                <a:ea typeface="Roboto"/>
                <a:cs typeface="Roboto"/>
                <a:sym typeface="Roboto"/>
              </a:rPr>
              <a:t>181 heures/H</a:t>
            </a:r>
            <a:endParaRPr sz="1500" b="1">
              <a:solidFill>
                <a:srgbClr val="008BD2"/>
              </a:solidFill>
              <a:latin typeface="Roboto"/>
              <a:ea typeface="Roboto"/>
              <a:cs typeface="Roboto"/>
              <a:sym typeface="Roboto"/>
            </a:endParaRPr>
          </a:p>
        </p:txBody>
      </p:sp>
      <p:sp>
        <p:nvSpPr>
          <p:cNvPr id="1526" name="Google Shape;1526;p174"/>
          <p:cNvSpPr txBox="1"/>
          <p:nvPr/>
        </p:nvSpPr>
        <p:spPr>
          <a:xfrm>
            <a:off x="5839925" y="1172650"/>
            <a:ext cx="1815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8BD2"/>
                </a:solidFill>
                <a:latin typeface="Roboto"/>
                <a:ea typeface="Roboto"/>
                <a:cs typeface="Roboto"/>
                <a:sym typeface="Roboto"/>
              </a:rPr>
              <a:t>87,06 heures/H</a:t>
            </a:r>
            <a:endParaRPr sz="1500" b="1">
              <a:solidFill>
                <a:srgbClr val="008BD2"/>
              </a:solidFill>
              <a:latin typeface="Roboto"/>
              <a:ea typeface="Roboto"/>
              <a:cs typeface="Roboto"/>
              <a:sym typeface="Roboto"/>
            </a:endParaRPr>
          </a:p>
        </p:txBody>
      </p:sp>
      <p:sp>
        <p:nvSpPr>
          <p:cNvPr id="1527" name="Google Shape;1527;p174"/>
          <p:cNvSpPr txBox="1"/>
          <p:nvPr/>
        </p:nvSpPr>
        <p:spPr>
          <a:xfrm>
            <a:off x="8384550" y="1172650"/>
            <a:ext cx="1883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8BD2"/>
                </a:solidFill>
                <a:latin typeface="Roboto"/>
                <a:ea typeface="Roboto"/>
                <a:cs typeface="Roboto"/>
                <a:sym typeface="Roboto"/>
              </a:rPr>
              <a:t>93,94 heures/H</a:t>
            </a:r>
            <a:endParaRPr sz="1500" b="1">
              <a:solidFill>
                <a:srgbClr val="008BD2"/>
              </a:solidFill>
              <a:latin typeface="Roboto"/>
              <a:ea typeface="Roboto"/>
              <a:cs typeface="Roboto"/>
              <a:sym typeface="Roboto"/>
            </a:endParaRPr>
          </a:p>
        </p:txBody>
      </p:sp>
      <p:sp>
        <p:nvSpPr>
          <p:cNvPr id="1528" name="Google Shape;1528;p174"/>
          <p:cNvSpPr txBox="1"/>
          <p:nvPr/>
        </p:nvSpPr>
        <p:spPr>
          <a:xfrm>
            <a:off x="8384550" y="757150"/>
            <a:ext cx="1498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578E"/>
                </a:solidFill>
                <a:latin typeface="Roboto"/>
                <a:ea typeface="Roboto"/>
                <a:cs typeface="Roboto"/>
                <a:sym typeface="Roboto"/>
              </a:rPr>
              <a:t>GAIN/ESTIME</a:t>
            </a:r>
            <a:endParaRPr sz="1500" b="1">
              <a:solidFill>
                <a:srgbClr val="00578E"/>
              </a:solidFill>
              <a:latin typeface="Roboto"/>
              <a:ea typeface="Roboto"/>
              <a:cs typeface="Roboto"/>
              <a:sym typeface="Roboto"/>
            </a:endParaRPr>
          </a:p>
        </p:txBody>
      </p:sp>
      <p:sp>
        <p:nvSpPr>
          <p:cNvPr id="1529" name="Google Shape;1529;p174"/>
          <p:cNvSpPr txBox="1"/>
          <p:nvPr/>
        </p:nvSpPr>
        <p:spPr>
          <a:xfrm>
            <a:off x="5839925" y="757150"/>
            <a:ext cx="1498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578E"/>
                </a:solidFill>
                <a:latin typeface="Roboto"/>
                <a:ea typeface="Roboto"/>
                <a:cs typeface="Roboto"/>
                <a:sym typeface="Roboto"/>
              </a:rPr>
              <a:t>CONSOMME</a:t>
            </a:r>
            <a:endParaRPr sz="1500" b="1">
              <a:solidFill>
                <a:srgbClr val="00578E"/>
              </a:solidFill>
              <a:latin typeface="Roboto"/>
              <a:ea typeface="Roboto"/>
              <a:cs typeface="Roboto"/>
              <a:sym typeface="Roboto"/>
            </a:endParaRPr>
          </a:p>
        </p:txBody>
      </p:sp>
      <p:sp>
        <p:nvSpPr>
          <p:cNvPr id="1530" name="Google Shape;1530;p174"/>
          <p:cNvSpPr txBox="1"/>
          <p:nvPr/>
        </p:nvSpPr>
        <p:spPr>
          <a:xfrm>
            <a:off x="3295300" y="757150"/>
            <a:ext cx="1498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578E"/>
                </a:solidFill>
                <a:latin typeface="Roboto"/>
                <a:ea typeface="Roboto"/>
                <a:cs typeface="Roboto"/>
                <a:sym typeface="Roboto"/>
              </a:rPr>
              <a:t>ESTIME</a:t>
            </a:r>
            <a:endParaRPr sz="1500" b="1">
              <a:solidFill>
                <a:srgbClr val="00578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4"/>
        <p:cNvGrpSpPr/>
        <p:nvPr/>
      </p:nvGrpSpPr>
      <p:grpSpPr>
        <a:xfrm>
          <a:off x="0" y="0"/>
          <a:ext cx="0" cy="0"/>
          <a:chOff x="0" y="0"/>
          <a:chExt cx="0" cy="0"/>
        </a:xfrm>
      </p:grpSpPr>
      <p:pic>
        <p:nvPicPr>
          <p:cNvPr id="1535" name="Google Shape;1535;p175"/>
          <p:cNvPicPr preferRelativeResize="0"/>
          <p:nvPr/>
        </p:nvPicPr>
        <p:blipFill>
          <a:blip r:embed="rId3">
            <a:alphaModFix/>
          </a:blip>
          <a:stretch>
            <a:fillRect/>
          </a:stretch>
        </p:blipFill>
        <p:spPr>
          <a:xfrm>
            <a:off x="717800" y="2324173"/>
            <a:ext cx="11017077" cy="1863227"/>
          </a:xfrm>
          <a:prstGeom prst="rect">
            <a:avLst/>
          </a:prstGeom>
          <a:noFill/>
          <a:ln>
            <a:noFill/>
          </a:ln>
        </p:spPr>
      </p:pic>
      <p:sp>
        <p:nvSpPr>
          <p:cNvPr id="1536" name="Google Shape;1536;p175"/>
          <p:cNvSpPr txBox="1"/>
          <p:nvPr/>
        </p:nvSpPr>
        <p:spPr>
          <a:xfrm>
            <a:off x="1091524" y="458875"/>
            <a:ext cx="47484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Planning</a:t>
            </a:r>
            <a:endParaRPr sz="2500" b="1" strike="noStrike">
              <a:solidFill>
                <a:schemeClr val="dk2"/>
              </a:solidFill>
              <a:latin typeface="Roboto"/>
              <a:ea typeface="Roboto"/>
              <a:cs typeface="Roboto"/>
              <a:sym typeface="Roboto"/>
            </a:endParaRPr>
          </a:p>
        </p:txBody>
      </p:sp>
      <p:sp>
        <p:nvSpPr>
          <p:cNvPr id="1537" name="Google Shape;1537;p175">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19</a:t>
            </a:fld>
            <a:endParaRPr sz="1200" b="0" strike="noStrike">
              <a:latin typeface="Arial"/>
              <a:ea typeface="Arial"/>
              <a:cs typeface="Arial"/>
              <a:sym typeface="Arial"/>
            </a:endParaRPr>
          </a:p>
        </p:txBody>
      </p:sp>
      <p:grpSp>
        <p:nvGrpSpPr>
          <p:cNvPr id="1538" name="Google Shape;1538;p175"/>
          <p:cNvGrpSpPr/>
          <p:nvPr/>
        </p:nvGrpSpPr>
        <p:grpSpPr>
          <a:xfrm>
            <a:off x="10350212" y="2902406"/>
            <a:ext cx="1498480" cy="3205437"/>
            <a:chOff x="4169825" y="1446975"/>
            <a:chExt cx="1451875" cy="3148450"/>
          </a:xfrm>
        </p:grpSpPr>
        <p:sp>
          <p:nvSpPr>
            <p:cNvPr id="1539" name="Google Shape;1539;p175"/>
            <p:cNvSpPr/>
            <p:nvPr/>
          </p:nvSpPr>
          <p:spPr>
            <a:xfrm>
              <a:off x="4839450" y="4317700"/>
              <a:ext cx="106775" cy="205175"/>
            </a:xfrm>
            <a:custGeom>
              <a:avLst/>
              <a:gdLst/>
              <a:ahLst/>
              <a:cxnLst/>
              <a:rect l="l" t="t" r="r" b="b"/>
              <a:pathLst>
                <a:path w="4271" h="8207" extrusionOk="0">
                  <a:moveTo>
                    <a:pt x="3603" y="0"/>
                  </a:moveTo>
                  <a:lnTo>
                    <a:pt x="1" y="401"/>
                  </a:lnTo>
                  <a:lnTo>
                    <a:pt x="468" y="6105"/>
                  </a:lnTo>
                  <a:lnTo>
                    <a:pt x="668" y="8206"/>
                  </a:lnTo>
                  <a:lnTo>
                    <a:pt x="4271" y="7806"/>
                  </a:lnTo>
                  <a:lnTo>
                    <a:pt x="4137" y="6305"/>
                  </a:lnTo>
                  <a:lnTo>
                    <a:pt x="36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5"/>
            <p:cNvSpPr/>
            <p:nvPr/>
          </p:nvSpPr>
          <p:spPr>
            <a:xfrm>
              <a:off x="5302300" y="4301025"/>
              <a:ext cx="95075" cy="200175"/>
            </a:xfrm>
            <a:custGeom>
              <a:avLst/>
              <a:gdLst/>
              <a:ahLst/>
              <a:cxnLst/>
              <a:rect l="l" t="t" r="r" b="b"/>
              <a:pathLst>
                <a:path w="3803" h="8007" extrusionOk="0">
                  <a:moveTo>
                    <a:pt x="0" y="0"/>
                  </a:moveTo>
                  <a:lnTo>
                    <a:pt x="100" y="1935"/>
                  </a:lnTo>
                  <a:lnTo>
                    <a:pt x="100" y="2035"/>
                  </a:lnTo>
                  <a:lnTo>
                    <a:pt x="267" y="7139"/>
                  </a:lnTo>
                  <a:lnTo>
                    <a:pt x="267" y="7239"/>
                  </a:lnTo>
                  <a:lnTo>
                    <a:pt x="300" y="8006"/>
                  </a:lnTo>
                  <a:lnTo>
                    <a:pt x="3803" y="8006"/>
                  </a:lnTo>
                  <a:lnTo>
                    <a:pt x="3536"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5"/>
            <p:cNvSpPr/>
            <p:nvPr/>
          </p:nvSpPr>
          <p:spPr>
            <a:xfrm>
              <a:off x="4839450" y="4317700"/>
              <a:ext cx="103450" cy="157625"/>
            </a:xfrm>
            <a:custGeom>
              <a:avLst/>
              <a:gdLst/>
              <a:ahLst/>
              <a:cxnLst/>
              <a:rect l="l" t="t" r="r" b="b"/>
              <a:pathLst>
                <a:path w="4138" h="6305" extrusionOk="0">
                  <a:moveTo>
                    <a:pt x="3603" y="0"/>
                  </a:moveTo>
                  <a:lnTo>
                    <a:pt x="1" y="401"/>
                  </a:lnTo>
                  <a:lnTo>
                    <a:pt x="468" y="6105"/>
                  </a:lnTo>
                  <a:lnTo>
                    <a:pt x="4137" y="6305"/>
                  </a:lnTo>
                  <a:lnTo>
                    <a:pt x="3603"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75"/>
            <p:cNvSpPr/>
            <p:nvPr/>
          </p:nvSpPr>
          <p:spPr>
            <a:xfrm>
              <a:off x="5304800" y="4356900"/>
              <a:ext cx="91750" cy="133450"/>
            </a:xfrm>
            <a:custGeom>
              <a:avLst/>
              <a:gdLst/>
              <a:ahLst/>
              <a:cxnLst/>
              <a:rect l="l" t="t" r="r" b="b"/>
              <a:pathLst>
                <a:path w="3670" h="5338" extrusionOk="0">
                  <a:moveTo>
                    <a:pt x="0" y="0"/>
                  </a:moveTo>
                  <a:lnTo>
                    <a:pt x="167" y="4904"/>
                  </a:lnTo>
                  <a:lnTo>
                    <a:pt x="3669" y="5337"/>
                  </a:lnTo>
                  <a:lnTo>
                    <a:pt x="3669" y="5171"/>
                  </a:lnTo>
                  <a:lnTo>
                    <a:pt x="3503" y="267"/>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75"/>
            <p:cNvSpPr/>
            <p:nvPr/>
          </p:nvSpPr>
          <p:spPr>
            <a:xfrm>
              <a:off x="5127175" y="4496150"/>
              <a:ext cx="302725" cy="99275"/>
            </a:xfrm>
            <a:custGeom>
              <a:avLst/>
              <a:gdLst/>
              <a:ahLst/>
              <a:cxnLst/>
              <a:rect l="l" t="t" r="r" b="b"/>
              <a:pathLst>
                <a:path w="12109" h="3971" extrusionOk="0">
                  <a:moveTo>
                    <a:pt x="6805" y="1"/>
                  </a:moveTo>
                  <a:cubicBezTo>
                    <a:pt x="6571" y="1"/>
                    <a:pt x="6371" y="68"/>
                    <a:pt x="6205" y="201"/>
                  </a:cubicBezTo>
                  <a:cubicBezTo>
                    <a:pt x="5337" y="1002"/>
                    <a:pt x="3302" y="1802"/>
                    <a:pt x="601" y="2403"/>
                  </a:cubicBezTo>
                  <a:cubicBezTo>
                    <a:pt x="0" y="2536"/>
                    <a:pt x="200" y="3970"/>
                    <a:pt x="1668" y="3970"/>
                  </a:cubicBezTo>
                  <a:cubicBezTo>
                    <a:pt x="3136" y="3970"/>
                    <a:pt x="6338" y="3870"/>
                    <a:pt x="7405" y="3870"/>
                  </a:cubicBezTo>
                  <a:cubicBezTo>
                    <a:pt x="9140" y="3870"/>
                    <a:pt x="10141" y="3970"/>
                    <a:pt x="11508" y="3970"/>
                  </a:cubicBezTo>
                  <a:lnTo>
                    <a:pt x="11642" y="3970"/>
                  </a:lnTo>
                  <a:cubicBezTo>
                    <a:pt x="11909" y="3937"/>
                    <a:pt x="12109" y="3637"/>
                    <a:pt x="12042" y="3370"/>
                  </a:cubicBezTo>
                  <a:lnTo>
                    <a:pt x="11342" y="234"/>
                  </a:lnTo>
                  <a:cubicBezTo>
                    <a:pt x="11342" y="101"/>
                    <a:pt x="11208" y="1"/>
                    <a:pt x="1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75"/>
            <p:cNvSpPr/>
            <p:nvPr/>
          </p:nvSpPr>
          <p:spPr>
            <a:xfrm>
              <a:off x="4676850" y="4493650"/>
              <a:ext cx="302725" cy="99275"/>
            </a:xfrm>
            <a:custGeom>
              <a:avLst/>
              <a:gdLst/>
              <a:ahLst/>
              <a:cxnLst/>
              <a:rect l="l" t="t" r="r" b="b"/>
              <a:pathLst>
                <a:path w="12109" h="3971" extrusionOk="0">
                  <a:moveTo>
                    <a:pt x="6772" y="1"/>
                  </a:moveTo>
                  <a:cubicBezTo>
                    <a:pt x="6572" y="1"/>
                    <a:pt x="6371" y="68"/>
                    <a:pt x="6205" y="201"/>
                  </a:cubicBezTo>
                  <a:cubicBezTo>
                    <a:pt x="5337" y="968"/>
                    <a:pt x="3303" y="1802"/>
                    <a:pt x="601" y="2403"/>
                  </a:cubicBezTo>
                  <a:cubicBezTo>
                    <a:pt x="0" y="2536"/>
                    <a:pt x="200" y="3970"/>
                    <a:pt x="1668" y="3970"/>
                  </a:cubicBezTo>
                  <a:cubicBezTo>
                    <a:pt x="3136" y="3970"/>
                    <a:pt x="6371" y="3870"/>
                    <a:pt x="7439" y="3870"/>
                  </a:cubicBezTo>
                  <a:cubicBezTo>
                    <a:pt x="9173" y="3870"/>
                    <a:pt x="10174" y="3970"/>
                    <a:pt x="11542" y="3970"/>
                  </a:cubicBezTo>
                  <a:lnTo>
                    <a:pt x="11642" y="3970"/>
                  </a:lnTo>
                  <a:cubicBezTo>
                    <a:pt x="11942" y="3904"/>
                    <a:pt x="12109" y="3637"/>
                    <a:pt x="12042" y="3370"/>
                  </a:cubicBezTo>
                  <a:lnTo>
                    <a:pt x="11375" y="234"/>
                  </a:lnTo>
                  <a:cubicBezTo>
                    <a:pt x="11308" y="101"/>
                    <a:pt x="11208" y="1"/>
                    <a:pt x="1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75"/>
            <p:cNvSpPr/>
            <p:nvPr/>
          </p:nvSpPr>
          <p:spPr>
            <a:xfrm>
              <a:off x="4731875" y="2678200"/>
              <a:ext cx="676350" cy="1789625"/>
            </a:xfrm>
            <a:custGeom>
              <a:avLst/>
              <a:gdLst/>
              <a:ahLst/>
              <a:cxnLst/>
              <a:rect l="l" t="t" r="r" b="b"/>
              <a:pathLst>
                <a:path w="27054" h="71585" extrusionOk="0">
                  <a:moveTo>
                    <a:pt x="6272" y="0"/>
                  </a:moveTo>
                  <a:cubicBezTo>
                    <a:pt x="4537" y="9374"/>
                    <a:pt x="1" y="40829"/>
                    <a:pt x="3970" y="71151"/>
                  </a:cubicBezTo>
                  <a:lnTo>
                    <a:pt x="9107" y="71151"/>
                  </a:lnTo>
                  <a:cubicBezTo>
                    <a:pt x="9107" y="71151"/>
                    <a:pt x="8674" y="32890"/>
                    <a:pt x="14244" y="17946"/>
                  </a:cubicBezTo>
                  <a:cubicBezTo>
                    <a:pt x="14611" y="22883"/>
                    <a:pt x="15078" y="28020"/>
                    <a:pt x="15479" y="32290"/>
                  </a:cubicBezTo>
                  <a:cubicBezTo>
                    <a:pt x="15745" y="34925"/>
                    <a:pt x="16012" y="35926"/>
                    <a:pt x="16279" y="37660"/>
                  </a:cubicBezTo>
                  <a:cubicBezTo>
                    <a:pt x="17880" y="48802"/>
                    <a:pt x="21983" y="71585"/>
                    <a:pt x="21983" y="71585"/>
                  </a:cubicBezTo>
                  <a:lnTo>
                    <a:pt x="27053" y="71585"/>
                  </a:lnTo>
                  <a:cubicBezTo>
                    <a:pt x="27053" y="71585"/>
                    <a:pt x="26453" y="49969"/>
                    <a:pt x="25853" y="38995"/>
                  </a:cubicBezTo>
                  <a:cubicBezTo>
                    <a:pt x="25185" y="27120"/>
                    <a:pt x="24919" y="2235"/>
                    <a:pt x="2488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75"/>
            <p:cNvSpPr/>
            <p:nvPr/>
          </p:nvSpPr>
          <p:spPr>
            <a:xfrm>
              <a:off x="5342325" y="1941000"/>
              <a:ext cx="279375" cy="439875"/>
            </a:xfrm>
            <a:custGeom>
              <a:avLst/>
              <a:gdLst/>
              <a:ahLst/>
              <a:cxnLst/>
              <a:rect l="l" t="t" r="r" b="b"/>
              <a:pathLst>
                <a:path w="11175" h="17595" extrusionOk="0">
                  <a:moveTo>
                    <a:pt x="2669" y="0"/>
                  </a:moveTo>
                  <a:lnTo>
                    <a:pt x="0" y="8873"/>
                  </a:lnTo>
                  <a:cubicBezTo>
                    <a:pt x="0" y="8873"/>
                    <a:pt x="3283" y="17594"/>
                    <a:pt x="6822" y="17594"/>
                  </a:cubicBezTo>
                  <a:cubicBezTo>
                    <a:pt x="7459" y="17594"/>
                    <a:pt x="8104" y="17312"/>
                    <a:pt x="8740" y="16646"/>
                  </a:cubicBezTo>
                  <a:cubicBezTo>
                    <a:pt x="11175" y="14144"/>
                    <a:pt x="5237" y="1668"/>
                    <a:pt x="26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75"/>
            <p:cNvSpPr/>
            <p:nvPr/>
          </p:nvSpPr>
          <p:spPr>
            <a:xfrm>
              <a:off x="5343150" y="1941000"/>
              <a:ext cx="278550" cy="439750"/>
            </a:xfrm>
            <a:custGeom>
              <a:avLst/>
              <a:gdLst/>
              <a:ahLst/>
              <a:cxnLst/>
              <a:rect l="l" t="t" r="r" b="b"/>
              <a:pathLst>
                <a:path w="11142" h="17590" extrusionOk="0">
                  <a:moveTo>
                    <a:pt x="2636" y="0"/>
                  </a:moveTo>
                  <a:lnTo>
                    <a:pt x="1502" y="3770"/>
                  </a:lnTo>
                  <a:lnTo>
                    <a:pt x="1" y="8873"/>
                  </a:lnTo>
                  <a:cubicBezTo>
                    <a:pt x="1" y="8873"/>
                    <a:pt x="2669" y="16012"/>
                    <a:pt x="5805" y="17380"/>
                  </a:cubicBezTo>
                  <a:cubicBezTo>
                    <a:pt x="6121" y="17515"/>
                    <a:pt x="6446" y="17590"/>
                    <a:pt x="6774" y="17590"/>
                  </a:cubicBezTo>
                  <a:cubicBezTo>
                    <a:pt x="7414" y="17590"/>
                    <a:pt x="8067" y="17307"/>
                    <a:pt x="8707" y="16646"/>
                  </a:cubicBezTo>
                  <a:cubicBezTo>
                    <a:pt x="11142" y="14144"/>
                    <a:pt x="5204" y="1635"/>
                    <a:pt x="263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75"/>
            <p:cNvSpPr/>
            <p:nvPr/>
          </p:nvSpPr>
          <p:spPr>
            <a:xfrm>
              <a:off x="5342325" y="2035225"/>
              <a:ext cx="163475" cy="340275"/>
            </a:xfrm>
            <a:custGeom>
              <a:avLst/>
              <a:gdLst/>
              <a:ahLst/>
              <a:cxnLst/>
              <a:rect l="l" t="t" r="r" b="b"/>
              <a:pathLst>
                <a:path w="6539" h="13611" extrusionOk="0">
                  <a:moveTo>
                    <a:pt x="1535" y="1"/>
                  </a:moveTo>
                  <a:lnTo>
                    <a:pt x="0" y="5104"/>
                  </a:lnTo>
                  <a:cubicBezTo>
                    <a:pt x="0" y="5104"/>
                    <a:pt x="2702" y="12243"/>
                    <a:pt x="5838" y="13611"/>
                  </a:cubicBezTo>
                  <a:cubicBezTo>
                    <a:pt x="6538" y="5972"/>
                    <a:pt x="1535" y="1"/>
                    <a:pt x="1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75"/>
            <p:cNvSpPr/>
            <p:nvPr/>
          </p:nvSpPr>
          <p:spPr>
            <a:xfrm>
              <a:off x="5039600" y="1476700"/>
              <a:ext cx="261875" cy="344025"/>
            </a:xfrm>
            <a:custGeom>
              <a:avLst/>
              <a:gdLst/>
              <a:ahLst/>
              <a:cxnLst/>
              <a:rect l="l" t="t" r="r" b="b"/>
              <a:pathLst>
                <a:path w="10475" h="13761" extrusionOk="0">
                  <a:moveTo>
                    <a:pt x="5659" y="1"/>
                  </a:moveTo>
                  <a:cubicBezTo>
                    <a:pt x="5062" y="1"/>
                    <a:pt x="4455" y="116"/>
                    <a:pt x="3870" y="359"/>
                  </a:cubicBezTo>
                  <a:cubicBezTo>
                    <a:pt x="468" y="1760"/>
                    <a:pt x="1" y="6931"/>
                    <a:pt x="734" y="10033"/>
                  </a:cubicBezTo>
                  <a:cubicBezTo>
                    <a:pt x="768" y="10200"/>
                    <a:pt x="835" y="10367"/>
                    <a:pt x="901" y="10533"/>
                  </a:cubicBezTo>
                  <a:cubicBezTo>
                    <a:pt x="1201" y="11467"/>
                    <a:pt x="1835" y="12268"/>
                    <a:pt x="2636" y="12835"/>
                  </a:cubicBezTo>
                  <a:cubicBezTo>
                    <a:pt x="2836" y="13002"/>
                    <a:pt x="3036" y="13135"/>
                    <a:pt x="3270" y="13235"/>
                  </a:cubicBezTo>
                  <a:cubicBezTo>
                    <a:pt x="3925" y="13588"/>
                    <a:pt x="4637" y="13760"/>
                    <a:pt x="5344" y="13760"/>
                  </a:cubicBezTo>
                  <a:cubicBezTo>
                    <a:pt x="6508" y="13760"/>
                    <a:pt x="7656" y="13294"/>
                    <a:pt x="8507" y="12401"/>
                  </a:cubicBezTo>
                  <a:cubicBezTo>
                    <a:pt x="10275" y="10633"/>
                    <a:pt x="10208" y="8565"/>
                    <a:pt x="10408" y="5129"/>
                  </a:cubicBezTo>
                  <a:cubicBezTo>
                    <a:pt x="10475" y="4362"/>
                    <a:pt x="10341" y="3628"/>
                    <a:pt x="10041" y="2928"/>
                  </a:cubicBezTo>
                  <a:cubicBezTo>
                    <a:pt x="9284" y="1111"/>
                    <a:pt x="7515" y="1"/>
                    <a:pt x="5659"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75"/>
            <p:cNvSpPr/>
            <p:nvPr/>
          </p:nvSpPr>
          <p:spPr>
            <a:xfrm>
              <a:off x="5105475" y="1781125"/>
              <a:ext cx="110100" cy="39600"/>
            </a:xfrm>
            <a:custGeom>
              <a:avLst/>
              <a:gdLst/>
              <a:ahLst/>
              <a:cxnLst/>
              <a:rect l="l" t="t" r="r" b="b"/>
              <a:pathLst>
                <a:path w="4404" h="1584" extrusionOk="0">
                  <a:moveTo>
                    <a:pt x="2914" y="1"/>
                  </a:moveTo>
                  <a:cubicBezTo>
                    <a:pt x="1905" y="1"/>
                    <a:pt x="903" y="220"/>
                    <a:pt x="1" y="658"/>
                  </a:cubicBezTo>
                  <a:cubicBezTo>
                    <a:pt x="201" y="825"/>
                    <a:pt x="401" y="958"/>
                    <a:pt x="635" y="1058"/>
                  </a:cubicBezTo>
                  <a:cubicBezTo>
                    <a:pt x="1277" y="1407"/>
                    <a:pt x="1989" y="1584"/>
                    <a:pt x="2700" y="1584"/>
                  </a:cubicBezTo>
                  <a:cubicBezTo>
                    <a:pt x="3283" y="1584"/>
                    <a:pt x="3864" y="1465"/>
                    <a:pt x="4404" y="1225"/>
                  </a:cubicBezTo>
                  <a:cubicBezTo>
                    <a:pt x="4271" y="825"/>
                    <a:pt x="4070" y="424"/>
                    <a:pt x="3804" y="58"/>
                  </a:cubicBezTo>
                  <a:cubicBezTo>
                    <a:pt x="3508" y="20"/>
                    <a:pt x="3211" y="1"/>
                    <a:pt x="2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75"/>
            <p:cNvSpPr/>
            <p:nvPr/>
          </p:nvSpPr>
          <p:spPr>
            <a:xfrm>
              <a:off x="5067125" y="1684975"/>
              <a:ext cx="212675" cy="252200"/>
            </a:xfrm>
            <a:custGeom>
              <a:avLst/>
              <a:gdLst/>
              <a:ahLst/>
              <a:cxnLst/>
              <a:rect l="l" t="t" r="r" b="b"/>
              <a:pathLst>
                <a:path w="8507" h="10088" extrusionOk="0">
                  <a:moveTo>
                    <a:pt x="8340" y="1"/>
                  </a:moveTo>
                  <a:lnTo>
                    <a:pt x="3169" y="3837"/>
                  </a:lnTo>
                  <a:cubicBezTo>
                    <a:pt x="3236" y="4137"/>
                    <a:pt x="3269" y="4471"/>
                    <a:pt x="3303" y="4804"/>
                  </a:cubicBezTo>
                  <a:cubicBezTo>
                    <a:pt x="3369" y="5405"/>
                    <a:pt x="3303" y="6005"/>
                    <a:pt x="3136" y="6572"/>
                  </a:cubicBezTo>
                  <a:cubicBezTo>
                    <a:pt x="2836" y="7473"/>
                    <a:pt x="2069" y="8207"/>
                    <a:pt x="534" y="8473"/>
                  </a:cubicBezTo>
                  <a:cubicBezTo>
                    <a:pt x="0" y="9274"/>
                    <a:pt x="2602" y="9975"/>
                    <a:pt x="2602" y="9975"/>
                  </a:cubicBezTo>
                  <a:cubicBezTo>
                    <a:pt x="2602" y="9975"/>
                    <a:pt x="3393" y="10088"/>
                    <a:pt x="4427" y="10088"/>
                  </a:cubicBezTo>
                  <a:cubicBezTo>
                    <a:pt x="5778" y="10088"/>
                    <a:pt x="7543" y="9895"/>
                    <a:pt x="8506" y="9007"/>
                  </a:cubicBezTo>
                  <a:cubicBezTo>
                    <a:pt x="6839" y="7173"/>
                    <a:pt x="7639" y="2536"/>
                    <a:pt x="8340"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75"/>
            <p:cNvSpPr/>
            <p:nvPr/>
          </p:nvSpPr>
          <p:spPr>
            <a:xfrm>
              <a:off x="5020425" y="1446975"/>
              <a:ext cx="326100" cy="315175"/>
            </a:xfrm>
            <a:custGeom>
              <a:avLst/>
              <a:gdLst/>
              <a:ahLst/>
              <a:cxnLst/>
              <a:rect l="l" t="t" r="r" b="b"/>
              <a:pathLst>
                <a:path w="13044" h="12607" extrusionOk="0">
                  <a:moveTo>
                    <a:pt x="7224" y="1"/>
                  </a:moveTo>
                  <a:cubicBezTo>
                    <a:pt x="6415" y="1"/>
                    <a:pt x="5636" y="124"/>
                    <a:pt x="5204" y="314"/>
                  </a:cubicBezTo>
                  <a:cubicBezTo>
                    <a:pt x="3136" y="1215"/>
                    <a:pt x="2335" y="614"/>
                    <a:pt x="1702" y="1215"/>
                  </a:cubicBezTo>
                  <a:cubicBezTo>
                    <a:pt x="0" y="2783"/>
                    <a:pt x="3003" y="3717"/>
                    <a:pt x="3003" y="3717"/>
                  </a:cubicBezTo>
                  <a:cubicBezTo>
                    <a:pt x="1935" y="5151"/>
                    <a:pt x="3003" y="6819"/>
                    <a:pt x="3003" y="6819"/>
                  </a:cubicBezTo>
                  <a:lnTo>
                    <a:pt x="2636" y="8353"/>
                  </a:lnTo>
                  <a:lnTo>
                    <a:pt x="3403" y="8086"/>
                  </a:lnTo>
                  <a:cubicBezTo>
                    <a:pt x="3403" y="8086"/>
                    <a:pt x="4070" y="10655"/>
                    <a:pt x="5604" y="11889"/>
                  </a:cubicBezTo>
                  <a:cubicBezTo>
                    <a:pt x="6290" y="12453"/>
                    <a:pt x="7303" y="12606"/>
                    <a:pt x="8201" y="12606"/>
                  </a:cubicBezTo>
                  <a:cubicBezTo>
                    <a:pt x="9269" y="12606"/>
                    <a:pt x="10174" y="12389"/>
                    <a:pt x="10174" y="12389"/>
                  </a:cubicBezTo>
                  <a:cubicBezTo>
                    <a:pt x="12042" y="10622"/>
                    <a:pt x="13043" y="8120"/>
                    <a:pt x="12876" y="5551"/>
                  </a:cubicBezTo>
                  <a:cubicBezTo>
                    <a:pt x="12609" y="1215"/>
                    <a:pt x="10041" y="1215"/>
                    <a:pt x="10041" y="1215"/>
                  </a:cubicBezTo>
                  <a:cubicBezTo>
                    <a:pt x="9938" y="326"/>
                    <a:pt x="8542" y="1"/>
                    <a:pt x="72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75"/>
            <p:cNvSpPr/>
            <p:nvPr/>
          </p:nvSpPr>
          <p:spPr>
            <a:xfrm>
              <a:off x="5096625" y="1598575"/>
              <a:ext cx="63925" cy="96125"/>
            </a:xfrm>
            <a:custGeom>
              <a:avLst/>
              <a:gdLst/>
              <a:ahLst/>
              <a:cxnLst/>
              <a:rect l="l" t="t" r="r" b="b"/>
              <a:pathLst>
                <a:path w="2557" h="3845" extrusionOk="0">
                  <a:moveTo>
                    <a:pt x="1266" y="0"/>
                  </a:moveTo>
                  <a:cubicBezTo>
                    <a:pt x="592" y="0"/>
                    <a:pt x="181" y="1187"/>
                    <a:pt x="88" y="2056"/>
                  </a:cubicBezTo>
                  <a:cubicBezTo>
                    <a:pt x="0" y="2963"/>
                    <a:pt x="349" y="3844"/>
                    <a:pt x="909" y="3844"/>
                  </a:cubicBezTo>
                  <a:cubicBezTo>
                    <a:pt x="987" y="3844"/>
                    <a:pt x="1069" y="3827"/>
                    <a:pt x="1155" y="3790"/>
                  </a:cubicBezTo>
                  <a:cubicBezTo>
                    <a:pt x="1756" y="3490"/>
                    <a:pt x="2189" y="2923"/>
                    <a:pt x="2323" y="2256"/>
                  </a:cubicBezTo>
                  <a:cubicBezTo>
                    <a:pt x="2556" y="1322"/>
                    <a:pt x="2189" y="188"/>
                    <a:pt x="1422" y="21"/>
                  </a:cubicBezTo>
                  <a:cubicBezTo>
                    <a:pt x="1369" y="7"/>
                    <a:pt x="1317" y="0"/>
                    <a:pt x="126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75"/>
            <p:cNvSpPr/>
            <p:nvPr/>
          </p:nvSpPr>
          <p:spPr>
            <a:xfrm>
              <a:off x="5087975" y="2897525"/>
              <a:ext cx="184325" cy="587100"/>
            </a:xfrm>
            <a:custGeom>
              <a:avLst/>
              <a:gdLst/>
              <a:ahLst/>
              <a:cxnLst/>
              <a:rect l="l" t="t" r="r" b="b"/>
              <a:pathLst>
                <a:path w="7373" h="23484" extrusionOk="0">
                  <a:moveTo>
                    <a:pt x="5371" y="0"/>
                  </a:moveTo>
                  <a:lnTo>
                    <a:pt x="5371" y="0"/>
                  </a:lnTo>
                  <a:cubicBezTo>
                    <a:pt x="5471" y="5537"/>
                    <a:pt x="0" y="9140"/>
                    <a:pt x="0" y="9140"/>
                  </a:cubicBezTo>
                  <a:cubicBezTo>
                    <a:pt x="367" y="14077"/>
                    <a:pt x="834" y="19214"/>
                    <a:pt x="1235" y="23484"/>
                  </a:cubicBezTo>
                  <a:cubicBezTo>
                    <a:pt x="1868" y="17313"/>
                    <a:pt x="2636" y="12943"/>
                    <a:pt x="2636" y="12943"/>
                  </a:cubicBezTo>
                  <a:cubicBezTo>
                    <a:pt x="2636" y="12943"/>
                    <a:pt x="3369" y="12342"/>
                    <a:pt x="5371" y="9140"/>
                  </a:cubicBezTo>
                  <a:cubicBezTo>
                    <a:pt x="7372" y="5971"/>
                    <a:pt x="5371" y="1"/>
                    <a:pt x="53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75"/>
            <p:cNvSpPr/>
            <p:nvPr/>
          </p:nvSpPr>
          <p:spPr>
            <a:xfrm>
              <a:off x="4816100" y="4421100"/>
              <a:ext cx="158475" cy="35900"/>
            </a:xfrm>
            <a:custGeom>
              <a:avLst/>
              <a:gdLst/>
              <a:ahLst/>
              <a:cxnLst/>
              <a:rect l="l" t="t" r="r" b="b"/>
              <a:pathLst>
                <a:path w="6339" h="1436" extrusionOk="0">
                  <a:moveTo>
                    <a:pt x="1" y="1"/>
                  </a:moveTo>
                  <a:lnTo>
                    <a:pt x="268" y="1435"/>
                  </a:lnTo>
                  <a:lnTo>
                    <a:pt x="6339" y="1435"/>
                  </a:lnTo>
                  <a:lnTo>
                    <a:pt x="6339" y="101"/>
                  </a:lnTo>
                  <a:lnTo>
                    <a:pt x="1"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75"/>
            <p:cNvSpPr/>
            <p:nvPr/>
          </p:nvSpPr>
          <p:spPr>
            <a:xfrm>
              <a:off x="5267275" y="4434450"/>
              <a:ext cx="150125" cy="33375"/>
            </a:xfrm>
            <a:custGeom>
              <a:avLst/>
              <a:gdLst/>
              <a:ahLst/>
              <a:cxnLst/>
              <a:rect l="l" t="t" r="r" b="b"/>
              <a:pathLst>
                <a:path w="6005" h="1335" extrusionOk="0">
                  <a:moveTo>
                    <a:pt x="0" y="0"/>
                  </a:moveTo>
                  <a:lnTo>
                    <a:pt x="567" y="1335"/>
                  </a:lnTo>
                  <a:lnTo>
                    <a:pt x="5671" y="1335"/>
                  </a:lnTo>
                  <a:lnTo>
                    <a:pt x="6004"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75"/>
            <p:cNvSpPr/>
            <p:nvPr/>
          </p:nvSpPr>
          <p:spPr>
            <a:xfrm>
              <a:off x="4871150" y="2728225"/>
              <a:ext cx="487050" cy="95100"/>
            </a:xfrm>
            <a:custGeom>
              <a:avLst/>
              <a:gdLst/>
              <a:ahLst/>
              <a:cxnLst/>
              <a:rect l="l" t="t" r="r" b="b"/>
              <a:pathLst>
                <a:path w="19482" h="3804" extrusionOk="0">
                  <a:moveTo>
                    <a:pt x="0" y="1"/>
                  </a:moveTo>
                  <a:lnTo>
                    <a:pt x="0" y="2436"/>
                  </a:lnTo>
                  <a:lnTo>
                    <a:pt x="19481" y="3803"/>
                  </a:lnTo>
                  <a:lnTo>
                    <a:pt x="19481" y="1068"/>
                  </a:lnTo>
                  <a:lnTo>
                    <a:pt x="0"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75"/>
            <p:cNvSpPr/>
            <p:nvPr/>
          </p:nvSpPr>
          <p:spPr>
            <a:xfrm>
              <a:off x="5098800" y="1857300"/>
              <a:ext cx="238550" cy="94575"/>
            </a:xfrm>
            <a:custGeom>
              <a:avLst/>
              <a:gdLst/>
              <a:ahLst/>
              <a:cxnLst/>
              <a:rect l="l" t="t" r="r" b="b"/>
              <a:pathLst>
                <a:path w="9542" h="3783" extrusionOk="0">
                  <a:moveTo>
                    <a:pt x="3862" y="1"/>
                  </a:moveTo>
                  <a:cubicBezTo>
                    <a:pt x="1387" y="1"/>
                    <a:pt x="1" y="1214"/>
                    <a:pt x="1" y="1214"/>
                  </a:cubicBezTo>
                  <a:lnTo>
                    <a:pt x="9074" y="3782"/>
                  </a:lnTo>
                  <a:cubicBezTo>
                    <a:pt x="9074" y="3782"/>
                    <a:pt x="9541" y="1180"/>
                    <a:pt x="5838" y="246"/>
                  </a:cubicBezTo>
                  <a:cubicBezTo>
                    <a:pt x="5119" y="71"/>
                    <a:pt x="4459" y="1"/>
                    <a:pt x="3862"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75"/>
            <p:cNvSpPr/>
            <p:nvPr/>
          </p:nvSpPr>
          <p:spPr>
            <a:xfrm>
              <a:off x="4169825" y="1822425"/>
              <a:ext cx="258525" cy="164475"/>
            </a:xfrm>
            <a:custGeom>
              <a:avLst/>
              <a:gdLst/>
              <a:ahLst/>
              <a:cxnLst/>
              <a:rect l="l" t="t" r="r" b="b"/>
              <a:pathLst>
                <a:path w="10341" h="6579" extrusionOk="0">
                  <a:moveTo>
                    <a:pt x="661" y="1"/>
                  </a:moveTo>
                  <a:cubicBezTo>
                    <a:pt x="428" y="1"/>
                    <a:pt x="273" y="23"/>
                    <a:pt x="234" y="73"/>
                  </a:cubicBezTo>
                  <a:cubicBezTo>
                    <a:pt x="0" y="340"/>
                    <a:pt x="0" y="2575"/>
                    <a:pt x="467" y="3076"/>
                  </a:cubicBezTo>
                  <a:cubicBezTo>
                    <a:pt x="934" y="3576"/>
                    <a:pt x="4637" y="4110"/>
                    <a:pt x="4804" y="4110"/>
                  </a:cubicBezTo>
                  <a:cubicBezTo>
                    <a:pt x="5070" y="4076"/>
                    <a:pt x="5337" y="4043"/>
                    <a:pt x="5604" y="3976"/>
                  </a:cubicBezTo>
                  <a:lnTo>
                    <a:pt x="8806" y="6578"/>
                  </a:lnTo>
                  <a:lnTo>
                    <a:pt x="10341" y="4610"/>
                  </a:lnTo>
                  <a:lnTo>
                    <a:pt x="7105" y="2342"/>
                  </a:lnTo>
                  <a:cubicBezTo>
                    <a:pt x="6638" y="1808"/>
                    <a:pt x="6104" y="1308"/>
                    <a:pt x="5504" y="907"/>
                  </a:cubicBezTo>
                  <a:cubicBezTo>
                    <a:pt x="4921" y="546"/>
                    <a:pt x="1820" y="1"/>
                    <a:pt x="661"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75"/>
            <p:cNvSpPr/>
            <p:nvPr/>
          </p:nvSpPr>
          <p:spPr>
            <a:xfrm>
              <a:off x="4318250" y="1886800"/>
              <a:ext cx="99275" cy="105100"/>
            </a:xfrm>
            <a:custGeom>
              <a:avLst/>
              <a:gdLst/>
              <a:ahLst/>
              <a:cxnLst/>
              <a:rect l="l" t="t" r="r" b="b"/>
              <a:pathLst>
                <a:path w="3971" h="4204" extrusionOk="0">
                  <a:moveTo>
                    <a:pt x="1969" y="0"/>
                  </a:moveTo>
                  <a:lnTo>
                    <a:pt x="1" y="2035"/>
                  </a:lnTo>
                  <a:lnTo>
                    <a:pt x="1969" y="4203"/>
                  </a:lnTo>
                  <a:lnTo>
                    <a:pt x="3970" y="1635"/>
                  </a:lnTo>
                  <a:lnTo>
                    <a:pt x="1969"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75"/>
            <p:cNvSpPr/>
            <p:nvPr/>
          </p:nvSpPr>
          <p:spPr>
            <a:xfrm>
              <a:off x="4845300" y="1861775"/>
              <a:ext cx="628800" cy="908225"/>
            </a:xfrm>
            <a:custGeom>
              <a:avLst/>
              <a:gdLst/>
              <a:ahLst/>
              <a:cxnLst/>
              <a:rect l="l" t="t" r="r" b="b"/>
              <a:pathLst>
                <a:path w="25152" h="36329" extrusionOk="0">
                  <a:moveTo>
                    <a:pt x="6638" y="0"/>
                  </a:moveTo>
                  <a:cubicBezTo>
                    <a:pt x="6005" y="1435"/>
                    <a:pt x="5471" y="2936"/>
                    <a:pt x="5004" y="4437"/>
                  </a:cubicBezTo>
                  <a:cubicBezTo>
                    <a:pt x="4971" y="4637"/>
                    <a:pt x="4904" y="4837"/>
                    <a:pt x="4837" y="5037"/>
                  </a:cubicBezTo>
                  <a:cubicBezTo>
                    <a:pt x="4070" y="7539"/>
                    <a:pt x="3436" y="10241"/>
                    <a:pt x="2902" y="12976"/>
                  </a:cubicBezTo>
                  <a:cubicBezTo>
                    <a:pt x="2869" y="13143"/>
                    <a:pt x="2836" y="13343"/>
                    <a:pt x="2802" y="13510"/>
                  </a:cubicBezTo>
                  <a:cubicBezTo>
                    <a:pt x="1501" y="20115"/>
                    <a:pt x="601" y="26753"/>
                    <a:pt x="100" y="33458"/>
                  </a:cubicBezTo>
                  <a:cubicBezTo>
                    <a:pt x="0" y="34492"/>
                    <a:pt x="801" y="35392"/>
                    <a:pt x="1835" y="35426"/>
                  </a:cubicBezTo>
                  <a:lnTo>
                    <a:pt x="20115" y="36326"/>
                  </a:lnTo>
                  <a:cubicBezTo>
                    <a:pt x="20135" y="36328"/>
                    <a:pt x="20155" y="36328"/>
                    <a:pt x="20175" y="36328"/>
                  </a:cubicBezTo>
                  <a:cubicBezTo>
                    <a:pt x="20748" y="36328"/>
                    <a:pt x="21216" y="35873"/>
                    <a:pt x="21216" y="35292"/>
                  </a:cubicBezTo>
                  <a:cubicBezTo>
                    <a:pt x="21316" y="24184"/>
                    <a:pt x="25152" y="5171"/>
                    <a:pt x="22550" y="3169"/>
                  </a:cubicBezTo>
                  <a:cubicBezTo>
                    <a:pt x="19848" y="1068"/>
                    <a:pt x="6638" y="0"/>
                    <a:pt x="66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75"/>
            <p:cNvSpPr/>
            <p:nvPr/>
          </p:nvSpPr>
          <p:spPr>
            <a:xfrm>
              <a:off x="4845300" y="1861775"/>
              <a:ext cx="628800" cy="908225"/>
            </a:xfrm>
            <a:custGeom>
              <a:avLst/>
              <a:gdLst/>
              <a:ahLst/>
              <a:cxnLst/>
              <a:rect l="l" t="t" r="r" b="b"/>
              <a:pathLst>
                <a:path w="25152" h="36329" extrusionOk="0">
                  <a:moveTo>
                    <a:pt x="6605" y="0"/>
                  </a:moveTo>
                  <a:cubicBezTo>
                    <a:pt x="6105" y="1168"/>
                    <a:pt x="5638" y="2469"/>
                    <a:pt x="5171" y="3837"/>
                  </a:cubicBezTo>
                  <a:cubicBezTo>
                    <a:pt x="5137" y="4037"/>
                    <a:pt x="5071" y="4270"/>
                    <a:pt x="5004" y="4437"/>
                  </a:cubicBezTo>
                  <a:cubicBezTo>
                    <a:pt x="4937" y="4637"/>
                    <a:pt x="4871" y="4837"/>
                    <a:pt x="4837" y="5037"/>
                  </a:cubicBezTo>
                  <a:cubicBezTo>
                    <a:pt x="4303" y="6705"/>
                    <a:pt x="3870" y="8473"/>
                    <a:pt x="3470" y="10308"/>
                  </a:cubicBezTo>
                  <a:cubicBezTo>
                    <a:pt x="3269" y="11175"/>
                    <a:pt x="3069" y="12076"/>
                    <a:pt x="2869" y="12976"/>
                  </a:cubicBezTo>
                  <a:cubicBezTo>
                    <a:pt x="2836" y="13143"/>
                    <a:pt x="2802" y="13343"/>
                    <a:pt x="2769" y="13510"/>
                  </a:cubicBezTo>
                  <a:cubicBezTo>
                    <a:pt x="1501" y="20115"/>
                    <a:pt x="601" y="26753"/>
                    <a:pt x="67" y="33458"/>
                  </a:cubicBezTo>
                  <a:cubicBezTo>
                    <a:pt x="0" y="34492"/>
                    <a:pt x="768" y="35392"/>
                    <a:pt x="1835" y="35426"/>
                  </a:cubicBezTo>
                  <a:lnTo>
                    <a:pt x="20115" y="36326"/>
                  </a:lnTo>
                  <a:cubicBezTo>
                    <a:pt x="20135" y="36328"/>
                    <a:pt x="20155" y="36328"/>
                    <a:pt x="20175" y="36328"/>
                  </a:cubicBezTo>
                  <a:cubicBezTo>
                    <a:pt x="20748" y="36328"/>
                    <a:pt x="21216" y="35873"/>
                    <a:pt x="21216" y="35292"/>
                  </a:cubicBezTo>
                  <a:cubicBezTo>
                    <a:pt x="21316" y="24184"/>
                    <a:pt x="25152" y="5171"/>
                    <a:pt x="22516" y="3169"/>
                  </a:cubicBezTo>
                  <a:cubicBezTo>
                    <a:pt x="19815" y="1068"/>
                    <a:pt x="6605" y="0"/>
                    <a:pt x="6605"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75"/>
            <p:cNvSpPr/>
            <p:nvPr/>
          </p:nvSpPr>
          <p:spPr>
            <a:xfrm>
              <a:off x="4932850" y="1951850"/>
              <a:ext cx="76750" cy="167625"/>
            </a:xfrm>
            <a:custGeom>
              <a:avLst/>
              <a:gdLst/>
              <a:ahLst/>
              <a:cxnLst/>
              <a:rect l="l" t="t" r="r" b="b"/>
              <a:pathLst>
                <a:path w="3070" h="6705" extrusionOk="0">
                  <a:moveTo>
                    <a:pt x="2770" y="0"/>
                  </a:moveTo>
                  <a:lnTo>
                    <a:pt x="1702" y="234"/>
                  </a:lnTo>
                  <a:cubicBezTo>
                    <a:pt x="1669" y="434"/>
                    <a:pt x="1602" y="667"/>
                    <a:pt x="1535" y="834"/>
                  </a:cubicBezTo>
                  <a:cubicBezTo>
                    <a:pt x="1469" y="1034"/>
                    <a:pt x="1402" y="1234"/>
                    <a:pt x="1369" y="1434"/>
                  </a:cubicBezTo>
                  <a:cubicBezTo>
                    <a:pt x="835" y="3102"/>
                    <a:pt x="401" y="4870"/>
                    <a:pt x="1" y="6705"/>
                  </a:cubicBezTo>
                  <a:cubicBezTo>
                    <a:pt x="3070" y="4036"/>
                    <a:pt x="2770" y="0"/>
                    <a:pt x="27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75"/>
            <p:cNvSpPr/>
            <p:nvPr/>
          </p:nvSpPr>
          <p:spPr>
            <a:xfrm>
              <a:off x="4344100" y="1861675"/>
              <a:ext cx="719200" cy="307850"/>
            </a:xfrm>
            <a:custGeom>
              <a:avLst/>
              <a:gdLst/>
              <a:ahLst/>
              <a:cxnLst/>
              <a:rect l="l" t="t" r="r" b="b"/>
              <a:pathLst>
                <a:path w="28768" h="12314" extrusionOk="0">
                  <a:moveTo>
                    <a:pt x="26769" y="1"/>
                  </a:moveTo>
                  <a:cubicBezTo>
                    <a:pt x="26743" y="1"/>
                    <a:pt x="26715" y="2"/>
                    <a:pt x="26686" y="4"/>
                  </a:cubicBezTo>
                  <a:cubicBezTo>
                    <a:pt x="23260" y="271"/>
                    <a:pt x="12073" y="6142"/>
                    <a:pt x="10620" y="6142"/>
                  </a:cubicBezTo>
                  <a:cubicBezTo>
                    <a:pt x="10616" y="6142"/>
                    <a:pt x="10612" y="6142"/>
                    <a:pt x="10608" y="6142"/>
                  </a:cubicBezTo>
                  <a:cubicBezTo>
                    <a:pt x="9508" y="6142"/>
                    <a:pt x="5204" y="3440"/>
                    <a:pt x="3370" y="2273"/>
                  </a:cubicBezTo>
                  <a:cubicBezTo>
                    <a:pt x="3154" y="2129"/>
                    <a:pt x="2906" y="2059"/>
                    <a:pt x="2660" y="2059"/>
                  </a:cubicBezTo>
                  <a:cubicBezTo>
                    <a:pt x="2336" y="2059"/>
                    <a:pt x="2015" y="2179"/>
                    <a:pt x="1769" y="2406"/>
                  </a:cubicBezTo>
                  <a:lnTo>
                    <a:pt x="534" y="3607"/>
                  </a:lnTo>
                  <a:cubicBezTo>
                    <a:pt x="1" y="4107"/>
                    <a:pt x="1" y="4941"/>
                    <a:pt x="534" y="5475"/>
                  </a:cubicBezTo>
                  <a:cubicBezTo>
                    <a:pt x="2721" y="7529"/>
                    <a:pt x="8033" y="12314"/>
                    <a:pt x="10557" y="12314"/>
                  </a:cubicBezTo>
                  <a:cubicBezTo>
                    <a:pt x="10574" y="12314"/>
                    <a:pt x="10591" y="12314"/>
                    <a:pt x="10608" y="12313"/>
                  </a:cubicBezTo>
                  <a:cubicBezTo>
                    <a:pt x="13777" y="12213"/>
                    <a:pt x="24218" y="7410"/>
                    <a:pt x="24218" y="7410"/>
                  </a:cubicBezTo>
                  <a:cubicBezTo>
                    <a:pt x="24218" y="7410"/>
                    <a:pt x="28768" y="1"/>
                    <a:pt x="2676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75"/>
            <p:cNvSpPr/>
            <p:nvPr/>
          </p:nvSpPr>
          <p:spPr>
            <a:xfrm>
              <a:off x="4344100" y="1861675"/>
              <a:ext cx="719200" cy="307850"/>
            </a:xfrm>
            <a:custGeom>
              <a:avLst/>
              <a:gdLst/>
              <a:ahLst/>
              <a:cxnLst/>
              <a:rect l="l" t="t" r="r" b="b"/>
              <a:pathLst>
                <a:path w="28768" h="12314" extrusionOk="0">
                  <a:moveTo>
                    <a:pt x="26769" y="1"/>
                  </a:moveTo>
                  <a:cubicBezTo>
                    <a:pt x="26743" y="1"/>
                    <a:pt x="26715" y="2"/>
                    <a:pt x="26686" y="4"/>
                  </a:cubicBezTo>
                  <a:cubicBezTo>
                    <a:pt x="23260" y="271"/>
                    <a:pt x="12073" y="6142"/>
                    <a:pt x="10620" y="6142"/>
                  </a:cubicBezTo>
                  <a:cubicBezTo>
                    <a:pt x="10616" y="6142"/>
                    <a:pt x="10612" y="6142"/>
                    <a:pt x="10608" y="6142"/>
                  </a:cubicBezTo>
                  <a:cubicBezTo>
                    <a:pt x="9508" y="6142"/>
                    <a:pt x="5204" y="3440"/>
                    <a:pt x="3370" y="2273"/>
                  </a:cubicBezTo>
                  <a:cubicBezTo>
                    <a:pt x="3154" y="2129"/>
                    <a:pt x="2906" y="2059"/>
                    <a:pt x="2660" y="2059"/>
                  </a:cubicBezTo>
                  <a:cubicBezTo>
                    <a:pt x="2336" y="2059"/>
                    <a:pt x="2015" y="2179"/>
                    <a:pt x="1769" y="2406"/>
                  </a:cubicBezTo>
                  <a:lnTo>
                    <a:pt x="534" y="3607"/>
                  </a:lnTo>
                  <a:cubicBezTo>
                    <a:pt x="1" y="4107"/>
                    <a:pt x="1" y="4941"/>
                    <a:pt x="534" y="5475"/>
                  </a:cubicBezTo>
                  <a:cubicBezTo>
                    <a:pt x="2721" y="7529"/>
                    <a:pt x="8033" y="12314"/>
                    <a:pt x="10557" y="12314"/>
                  </a:cubicBezTo>
                  <a:cubicBezTo>
                    <a:pt x="10574" y="12314"/>
                    <a:pt x="10591" y="12314"/>
                    <a:pt x="10608" y="12313"/>
                  </a:cubicBezTo>
                  <a:cubicBezTo>
                    <a:pt x="13777" y="12213"/>
                    <a:pt x="24218" y="7410"/>
                    <a:pt x="24218" y="7410"/>
                  </a:cubicBezTo>
                  <a:cubicBezTo>
                    <a:pt x="24218" y="7410"/>
                    <a:pt x="28768" y="1"/>
                    <a:pt x="26769"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175"/>
          <p:cNvGrpSpPr/>
          <p:nvPr/>
        </p:nvGrpSpPr>
        <p:grpSpPr>
          <a:xfrm>
            <a:off x="143475" y="2592149"/>
            <a:ext cx="1815677" cy="3515698"/>
            <a:chOff x="457225" y="1975000"/>
            <a:chExt cx="1501925" cy="2758925"/>
          </a:xfrm>
        </p:grpSpPr>
        <p:sp>
          <p:nvSpPr>
            <p:cNvPr id="1567" name="Google Shape;1567;p175"/>
            <p:cNvSpPr/>
            <p:nvPr/>
          </p:nvSpPr>
          <p:spPr>
            <a:xfrm>
              <a:off x="707400" y="3456325"/>
              <a:ext cx="253525" cy="175150"/>
            </a:xfrm>
            <a:custGeom>
              <a:avLst/>
              <a:gdLst/>
              <a:ahLst/>
              <a:cxnLst/>
              <a:rect l="l" t="t" r="r" b="b"/>
              <a:pathLst>
                <a:path w="10141" h="7006" extrusionOk="0">
                  <a:moveTo>
                    <a:pt x="0" y="1"/>
                  </a:moveTo>
                  <a:lnTo>
                    <a:pt x="1168" y="7006"/>
                  </a:lnTo>
                  <a:lnTo>
                    <a:pt x="10141" y="7006"/>
                  </a:lnTo>
                  <a:lnTo>
                    <a:pt x="894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75"/>
            <p:cNvSpPr/>
            <p:nvPr/>
          </p:nvSpPr>
          <p:spPr>
            <a:xfrm>
              <a:off x="973425" y="3453000"/>
              <a:ext cx="253525" cy="175150"/>
            </a:xfrm>
            <a:custGeom>
              <a:avLst/>
              <a:gdLst/>
              <a:ahLst/>
              <a:cxnLst/>
              <a:rect l="l" t="t" r="r" b="b"/>
              <a:pathLst>
                <a:path w="10141" h="7006" extrusionOk="0">
                  <a:moveTo>
                    <a:pt x="0" y="0"/>
                  </a:moveTo>
                  <a:lnTo>
                    <a:pt x="1201" y="7005"/>
                  </a:lnTo>
                  <a:lnTo>
                    <a:pt x="10141" y="7005"/>
                  </a:lnTo>
                  <a:lnTo>
                    <a:pt x="897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75"/>
            <p:cNvSpPr/>
            <p:nvPr/>
          </p:nvSpPr>
          <p:spPr>
            <a:xfrm>
              <a:off x="743250" y="3672325"/>
              <a:ext cx="253550" cy="175150"/>
            </a:xfrm>
            <a:custGeom>
              <a:avLst/>
              <a:gdLst/>
              <a:ahLst/>
              <a:cxnLst/>
              <a:rect l="l" t="t" r="r" b="b"/>
              <a:pathLst>
                <a:path w="10142" h="7006" extrusionOk="0">
                  <a:moveTo>
                    <a:pt x="1" y="0"/>
                  </a:moveTo>
                  <a:lnTo>
                    <a:pt x="1168" y="7005"/>
                  </a:lnTo>
                  <a:lnTo>
                    <a:pt x="10141" y="7005"/>
                  </a:lnTo>
                  <a:lnTo>
                    <a:pt x="897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75"/>
            <p:cNvSpPr/>
            <p:nvPr/>
          </p:nvSpPr>
          <p:spPr>
            <a:xfrm>
              <a:off x="699050" y="1975000"/>
              <a:ext cx="404475" cy="394100"/>
            </a:xfrm>
            <a:custGeom>
              <a:avLst/>
              <a:gdLst/>
              <a:ahLst/>
              <a:cxnLst/>
              <a:rect l="l" t="t" r="r" b="b"/>
              <a:pathLst>
                <a:path w="16179" h="15764" extrusionOk="0">
                  <a:moveTo>
                    <a:pt x="7508" y="0"/>
                  </a:moveTo>
                  <a:cubicBezTo>
                    <a:pt x="4705" y="0"/>
                    <a:pt x="3837" y="1712"/>
                    <a:pt x="3837" y="1712"/>
                  </a:cubicBezTo>
                  <a:cubicBezTo>
                    <a:pt x="3837" y="1712"/>
                    <a:pt x="1" y="11253"/>
                    <a:pt x="1969" y="13921"/>
                  </a:cubicBezTo>
                  <a:cubicBezTo>
                    <a:pt x="3012" y="15353"/>
                    <a:pt x="4824" y="15764"/>
                    <a:pt x="6803" y="15764"/>
                  </a:cubicBezTo>
                  <a:cubicBezTo>
                    <a:pt x="8558" y="15764"/>
                    <a:pt x="10444" y="15441"/>
                    <a:pt x="12043" y="15222"/>
                  </a:cubicBezTo>
                  <a:cubicBezTo>
                    <a:pt x="15278" y="14755"/>
                    <a:pt x="16179" y="13654"/>
                    <a:pt x="16179" y="13654"/>
                  </a:cubicBezTo>
                  <a:lnTo>
                    <a:pt x="16179" y="13654"/>
                  </a:lnTo>
                  <a:cubicBezTo>
                    <a:pt x="16179" y="13654"/>
                    <a:pt x="15490" y="13856"/>
                    <a:pt x="14864" y="13856"/>
                  </a:cubicBezTo>
                  <a:cubicBezTo>
                    <a:pt x="14440" y="13856"/>
                    <a:pt x="14045" y="13764"/>
                    <a:pt x="13911" y="13454"/>
                  </a:cubicBezTo>
                  <a:cubicBezTo>
                    <a:pt x="13277" y="11920"/>
                    <a:pt x="14278" y="10085"/>
                    <a:pt x="14578" y="6883"/>
                  </a:cubicBezTo>
                  <a:cubicBezTo>
                    <a:pt x="14911" y="3680"/>
                    <a:pt x="13277" y="1012"/>
                    <a:pt x="9174" y="178"/>
                  </a:cubicBezTo>
                  <a:cubicBezTo>
                    <a:pt x="8555" y="53"/>
                    <a:pt x="8001" y="0"/>
                    <a:pt x="75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75"/>
            <p:cNvSpPr/>
            <p:nvPr/>
          </p:nvSpPr>
          <p:spPr>
            <a:xfrm>
              <a:off x="1280300" y="4462050"/>
              <a:ext cx="111775" cy="189325"/>
            </a:xfrm>
            <a:custGeom>
              <a:avLst/>
              <a:gdLst/>
              <a:ahLst/>
              <a:cxnLst/>
              <a:rect l="l" t="t" r="r" b="b"/>
              <a:pathLst>
                <a:path w="4471" h="7573" extrusionOk="0">
                  <a:moveTo>
                    <a:pt x="2869" y="0"/>
                  </a:moveTo>
                  <a:lnTo>
                    <a:pt x="1" y="1001"/>
                  </a:lnTo>
                  <a:lnTo>
                    <a:pt x="935" y="4170"/>
                  </a:lnTo>
                  <a:lnTo>
                    <a:pt x="1969" y="7572"/>
                  </a:lnTo>
                  <a:lnTo>
                    <a:pt x="4470" y="7139"/>
                  </a:lnTo>
                  <a:lnTo>
                    <a:pt x="3737" y="3770"/>
                  </a:lnTo>
                  <a:lnTo>
                    <a:pt x="28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75"/>
            <p:cNvSpPr/>
            <p:nvPr/>
          </p:nvSpPr>
          <p:spPr>
            <a:xfrm>
              <a:off x="1280300" y="4462875"/>
              <a:ext cx="93425" cy="105100"/>
            </a:xfrm>
            <a:custGeom>
              <a:avLst/>
              <a:gdLst/>
              <a:ahLst/>
              <a:cxnLst/>
              <a:rect l="l" t="t" r="r" b="b"/>
              <a:pathLst>
                <a:path w="3737" h="4204" extrusionOk="0">
                  <a:moveTo>
                    <a:pt x="2903" y="1"/>
                  </a:moveTo>
                  <a:lnTo>
                    <a:pt x="1" y="1001"/>
                  </a:lnTo>
                  <a:lnTo>
                    <a:pt x="935" y="4204"/>
                  </a:lnTo>
                  <a:lnTo>
                    <a:pt x="3737" y="3837"/>
                  </a:lnTo>
                  <a:lnTo>
                    <a:pt x="2903"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75"/>
            <p:cNvSpPr/>
            <p:nvPr/>
          </p:nvSpPr>
          <p:spPr>
            <a:xfrm>
              <a:off x="890025" y="4485400"/>
              <a:ext cx="83425" cy="183475"/>
            </a:xfrm>
            <a:custGeom>
              <a:avLst/>
              <a:gdLst/>
              <a:ahLst/>
              <a:cxnLst/>
              <a:rect l="l" t="t" r="r" b="b"/>
              <a:pathLst>
                <a:path w="3337" h="7339" extrusionOk="0">
                  <a:moveTo>
                    <a:pt x="3003" y="0"/>
                  </a:moveTo>
                  <a:lnTo>
                    <a:pt x="0" y="501"/>
                  </a:lnTo>
                  <a:lnTo>
                    <a:pt x="367" y="3770"/>
                  </a:lnTo>
                  <a:lnTo>
                    <a:pt x="768" y="7339"/>
                  </a:lnTo>
                  <a:lnTo>
                    <a:pt x="3336" y="7339"/>
                  </a:lnTo>
                  <a:lnTo>
                    <a:pt x="3169" y="3903"/>
                  </a:lnTo>
                  <a:lnTo>
                    <a:pt x="30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75"/>
            <p:cNvSpPr/>
            <p:nvPr/>
          </p:nvSpPr>
          <p:spPr>
            <a:xfrm>
              <a:off x="890025" y="4485400"/>
              <a:ext cx="79250" cy="97600"/>
            </a:xfrm>
            <a:custGeom>
              <a:avLst/>
              <a:gdLst/>
              <a:ahLst/>
              <a:cxnLst/>
              <a:rect l="l" t="t" r="r" b="b"/>
              <a:pathLst>
                <a:path w="3170" h="3904" extrusionOk="0">
                  <a:moveTo>
                    <a:pt x="3003" y="0"/>
                  </a:moveTo>
                  <a:lnTo>
                    <a:pt x="0" y="501"/>
                  </a:lnTo>
                  <a:lnTo>
                    <a:pt x="367" y="3803"/>
                  </a:lnTo>
                  <a:lnTo>
                    <a:pt x="3169" y="3903"/>
                  </a:lnTo>
                  <a:lnTo>
                    <a:pt x="3003"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75"/>
            <p:cNvSpPr/>
            <p:nvPr/>
          </p:nvSpPr>
          <p:spPr>
            <a:xfrm>
              <a:off x="624825" y="2885925"/>
              <a:ext cx="754750" cy="1644525"/>
            </a:xfrm>
            <a:custGeom>
              <a:avLst/>
              <a:gdLst/>
              <a:ahLst/>
              <a:cxnLst/>
              <a:rect l="l" t="t" r="r" b="b"/>
              <a:pathLst>
                <a:path w="30190" h="65781" extrusionOk="0">
                  <a:moveTo>
                    <a:pt x="19381" y="0"/>
                  </a:moveTo>
                  <a:lnTo>
                    <a:pt x="7206" y="2002"/>
                  </a:lnTo>
                  <a:cubicBezTo>
                    <a:pt x="7206" y="2002"/>
                    <a:pt x="1" y="17246"/>
                    <a:pt x="10175" y="65781"/>
                  </a:cubicBezTo>
                  <a:lnTo>
                    <a:pt x="14244" y="65781"/>
                  </a:lnTo>
                  <a:lnTo>
                    <a:pt x="14244" y="36159"/>
                  </a:lnTo>
                  <a:lnTo>
                    <a:pt x="14111" y="24885"/>
                  </a:lnTo>
                  <a:lnTo>
                    <a:pt x="14111" y="24885"/>
                  </a:lnTo>
                  <a:cubicBezTo>
                    <a:pt x="14778" y="27954"/>
                    <a:pt x="15712" y="31389"/>
                    <a:pt x="16846" y="35259"/>
                  </a:cubicBezTo>
                  <a:cubicBezTo>
                    <a:pt x="18948" y="42431"/>
                    <a:pt x="21883" y="55273"/>
                    <a:pt x="26053" y="65647"/>
                  </a:cubicBezTo>
                  <a:lnTo>
                    <a:pt x="30189" y="64913"/>
                  </a:lnTo>
                  <a:lnTo>
                    <a:pt x="25719" y="35492"/>
                  </a:lnTo>
                  <a:lnTo>
                    <a:pt x="20983" y="10875"/>
                  </a:lnTo>
                  <a:lnTo>
                    <a:pt x="20415" y="6838"/>
                  </a:lnTo>
                  <a:cubicBezTo>
                    <a:pt x="20215" y="4537"/>
                    <a:pt x="19882" y="2235"/>
                    <a:pt x="193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75"/>
            <p:cNvSpPr/>
            <p:nvPr/>
          </p:nvSpPr>
          <p:spPr>
            <a:xfrm>
              <a:off x="624825" y="2885925"/>
              <a:ext cx="754750" cy="1644525"/>
            </a:xfrm>
            <a:custGeom>
              <a:avLst/>
              <a:gdLst/>
              <a:ahLst/>
              <a:cxnLst/>
              <a:rect l="l" t="t" r="r" b="b"/>
              <a:pathLst>
                <a:path w="30190" h="65781" extrusionOk="0">
                  <a:moveTo>
                    <a:pt x="19381" y="0"/>
                  </a:moveTo>
                  <a:lnTo>
                    <a:pt x="7206" y="2002"/>
                  </a:lnTo>
                  <a:cubicBezTo>
                    <a:pt x="7206" y="2002"/>
                    <a:pt x="1" y="17246"/>
                    <a:pt x="10175" y="65781"/>
                  </a:cubicBezTo>
                  <a:lnTo>
                    <a:pt x="14244" y="65781"/>
                  </a:lnTo>
                  <a:lnTo>
                    <a:pt x="14244" y="36159"/>
                  </a:lnTo>
                  <a:lnTo>
                    <a:pt x="14111" y="24885"/>
                  </a:lnTo>
                  <a:lnTo>
                    <a:pt x="14111" y="24885"/>
                  </a:lnTo>
                  <a:cubicBezTo>
                    <a:pt x="14778" y="27954"/>
                    <a:pt x="15712" y="31389"/>
                    <a:pt x="16846" y="35259"/>
                  </a:cubicBezTo>
                  <a:cubicBezTo>
                    <a:pt x="18948" y="42431"/>
                    <a:pt x="21883" y="55273"/>
                    <a:pt x="26053" y="65647"/>
                  </a:cubicBezTo>
                  <a:lnTo>
                    <a:pt x="30189" y="64913"/>
                  </a:lnTo>
                  <a:lnTo>
                    <a:pt x="25719" y="35492"/>
                  </a:lnTo>
                  <a:lnTo>
                    <a:pt x="20983" y="10875"/>
                  </a:lnTo>
                  <a:lnTo>
                    <a:pt x="20415" y="6838"/>
                  </a:lnTo>
                  <a:cubicBezTo>
                    <a:pt x="20215" y="4537"/>
                    <a:pt x="19882" y="2235"/>
                    <a:pt x="19381"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75"/>
            <p:cNvSpPr/>
            <p:nvPr/>
          </p:nvSpPr>
          <p:spPr>
            <a:xfrm>
              <a:off x="1698925" y="2245300"/>
              <a:ext cx="260225" cy="156125"/>
            </a:xfrm>
            <a:custGeom>
              <a:avLst/>
              <a:gdLst/>
              <a:ahLst/>
              <a:cxnLst/>
              <a:rect l="l" t="t" r="r" b="b"/>
              <a:pathLst>
                <a:path w="10409" h="6245" extrusionOk="0">
                  <a:moveTo>
                    <a:pt x="7637" y="0"/>
                  </a:moveTo>
                  <a:cubicBezTo>
                    <a:pt x="7078" y="0"/>
                    <a:pt x="6603" y="27"/>
                    <a:pt x="6439" y="74"/>
                  </a:cubicBezTo>
                  <a:cubicBezTo>
                    <a:pt x="5938" y="240"/>
                    <a:pt x="5438" y="1208"/>
                    <a:pt x="5438" y="1208"/>
                  </a:cubicBezTo>
                  <a:lnTo>
                    <a:pt x="168" y="3576"/>
                  </a:lnTo>
                  <a:lnTo>
                    <a:pt x="1" y="6245"/>
                  </a:lnTo>
                  <a:lnTo>
                    <a:pt x="6039" y="2842"/>
                  </a:lnTo>
                  <a:cubicBezTo>
                    <a:pt x="6227" y="2950"/>
                    <a:pt x="7933" y="3231"/>
                    <a:pt x="8901" y="3231"/>
                  </a:cubicBezTo>
                  <a:cubicBezTo>
                    <a:pt x="9134" y="3231"/>
                    <a:pt x="9325" y="3215"/>
                    <a:pt x="9441" y="3176"/>
                  </a:cubicBezTo>
                  <a:cubicBezTo>
                    <a:pt x="10041" y="2942"/>
                    <a:pt x="10408" y="641"/>
                    <a:pt x="10141" y="307"/>
                  </a:cubicBezTo>
                  <a:cubicBezTo>
                    <a:pt x="9990" y="91"/>
                    <a:pt x="8671" y="0"/>
                    <a:pt x="763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75"/>
            <p:cNvSpPr/>
            <p:nvPr/>
          </p:nvSpPr>
          <p:spPr>
            <a:xfrm>
              <a:off x="979250" y="3237000"/>
              <a:ext cx="66750" cy="530400"/>
            </a:xfrm>
            <a:custGeom>
              <a:avLst/>
              <a:gdLst/>
              <a:ahLst/>
              <a:cxnLst/>
              <a:rect l="l" t="t" r="r" b="b"/>
              <a:pathLst>
                <a:path w="2670" h="21216" extrusionOk="0">
                  <a:moveTo>
                    <a:pt x="768" y="1"/>
                  </a:moveTo>
                  <a:cubicBezTo>
                    <a:pt x="301" y="3603"/>
                    <a:pt x="34" y="7206"/>
                    <a:pt x="1" y="10842"/>
                  </a:cubicBezTo>
                  <a:cubicBezTo>
                    <a:pt x="668" y="13911"/>
                    <a:pt x="1535" y="17346"/>
                    <a:pt x="2669" y="21216"/>
                  </a:cubicBezTo>
                  <a:cubicBezTo>
                    <a:pt x="2569" y="13977"/>
                    <a:pt x="768" y="1"/>
                    <a:pt x="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75"/>
            <p:cNvSpPr/>
            <p:nvPr/>
          </p:nvSpPr>
          <p:spPr>
            <a:xfrm>
              <a:off x="461375" y="3403625"/>
              <a:ext cx="320275" cy="231625"/>
            </a:xfrm>
            <a:custGeom>
              <a:avLst/>
              <a:gdLst/>
              <a:ahLst/>
              <a:cxnLst/>
              <a:rect l="l" t="t" r="r" b="b"/>
              <a:pathLst>
                <a:path w="12811" h="9265" extrusionOk="0">
                  <a:moveTo>
                    <a:pt x="10418" y="1"/>
                  </a:moveTo>
                  <a:cubicBezTo>
                    <a:pt x="10392" y="1"/>
                    <a:pt x="10367" y="3"/>
                    <a:pt x="10342" y="7"/>
                  </a:cubicBezTo>
                  <a:lnTo>
                    <a:pt x="368" y="2042"/>
                  </a:lnTo>
                  <a:cubicBezTo>
                    <a:pt x="134" y="2109"/>
                    <a:pt x="1" y="2342"/>
                    <a:pt x="68" y="2576"/>
                  </a:cubicBezTo>
                  <a:lnTo>
                    <a:pt x="2069" y="8980"/>
                  </a:lnTo>
                  <a:cubicBezTo>
                    <a:pt x="2124" y="9145"/>
                    <a:pt x="2269" y="9264"/>
                    <a:pt x="2430" y="9264"/>
                  </a:cubicBezTo>
                  <a:cubicBezTo>
                    <a:pt x="2465" y="9264"/>
                    <a:pt x="2501" y="9259"/>
                    <a:pt x="2536" y="9247"/>
                  </a:cubicBezTo>
                  <a:lnTo>
                    <a:pt x="12410" y="7346"/>
                  </a:lnTo>
                  <a:cubicBezTo>
                    <a:pt x="12643" y="7312"/>
                    <a:pt x="12810" y="7079"/>
                    <a:pt x="12743" y="6845"/>
                  </a:cubicBezTo>
                  <a:lnTo>
                    <a:pt x="10809" y="274"/>
                  </a:lnTo>
                  <a:cubicBezTo>
                    <a:pt x="10750" y="99"/>
                    <a:pt x="10590" y="1"/>
                    <a:pt x="104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75"/>
            <p:cNvSpPr/>
            <p:nvPr/>
          </p:nvSpPr>
          <p:spPr>
            <a:xfrm>
              <a:off x="461375" y="3403625"/>
              <a:ext cx="320275" cy="231625"/>
            </a:xfrm>
            <a:custGeom>
              <a:avLst/>
              <a:gdLst/>
              <a:ahLst/>
              <a:cxnLst/>
              <a:rect l="l" t="t" r="r" b="b"/>
              <a:pathLst>
                <a:path w="12811" h="9265" extrusionOk="0">
                  <a:moveTo>
                    <a:pt x="10418" y="1"/>
                  </a:moveTo>
                  <a:cubicBezTo>
                    <a:pt x="10392" y="1"/>
                    <a:pt x="10367" y="3"/>
                    <a:pt x="10342" y="7"/>
                  </a:cubicBezTo>
                  <a:lnTo>
                    <a:pt x="368" y="2042"/>
                  </a:lnTo>
                  <a:cubicBezTo>
                    <a:pt x="134" y="2109"/>
                    <a:pt x="1" y="2342"/>
                    <a:pt x="68" y="2576"/>
                  </a:cubicBezTo>
                  <a:lnTo>
                    <a:pt x="2069" y="8980"/>
                  </a:lnTo>
                  <a:cubicBezTo>
                    <a:pt x="2124" y="9145"/>
                    <a:pt x="2269" y="9264"/>
                    <a:pt x="2430" y="9264"/>
                  </a:cubicBezTo>
                  <a:cubicBezTo>
                    <a:pt x="2465" y="9264"/>
                    <a:pt x="2501" y="9259"/>
                    <a:pt x="2536" y="9247"/>
                  </a:cubicBezTo>
                  <a:lnTo>
                    <a:pt x="12410" y="7346"/>
                  </a:lnTo>
                  <a:cubicBezTo>
                    <a:pt x="12643" y="7312"/>
                    <a:pt x="12810" y="7079"/>
                    <a:pt x="12743" y="6845"/>
                  </a:cubicBezTo>
                  <a:lnTo>
                    <a:pt x="10809" y="274"/>
                  </a:lnTo>
                  <a:cubicBezTo>
                    <a:pt x="10750" y="99"/>
                    <a:pt x="10590" y="1"/>
                    <a:pt x="10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75"/>
            <p:cNvSpPr/>
            <p:nvPr/>
          </p:nvSpPr>
          <p:spPr>
            <a:xfrm>
              <a:off x="457225" y="3409500"/>
              <a:ext cx="319400" cy="232150"/>
            </a:xfrm>
            <a:custGeom>
              <a:avLst/>
              <a:gdLst/>
              <a:ahLst/>
              <a:cxnLst/>
              <a:rect l="l" t="t" r="r" b="b"/>
              <a:pathLst>
                <a:path w="12776" h="9286" extrusionOk="0">
                  <a:moveTo>
                    <a:pt x="10370" y="0"/>
                  </a:moveTo>
                  <a:cubicBezTo>
                    <a:pt x="10349" y="0"/>
                    <a:pt x="10328" y="2"/>
                    <a:pt x="10307" y="6"/>
                  </a:cubicBezTo>
                  <a:lnTo>
                    <a:pt x="367" y="2074"/>
                  </a:lnTo>
                  <a:cubicBezTo>
                    <a:pt x="134" y="2140"/>
                    <a:pt x="0" y="2374"/>
                    <a:pt x="67" y="2607"/>
                  </a:cubicBezTo>
                  <a:lnTo>
                    <a:pt x="2035" y="9012"/>
                  </a:lnTo>
                  <a:cubicBezTo>
                    <a:pt x="2093" y="9187"/>
                    <a:pt x="2253" y="9285"/>
                    <a:pt x="2426" y="9285"/>
                  </a:cubicBezTo>
                  <a:cubicBezTo>
                    <a:pt x="2451" y="9285"/>
                    <a:pt x="2476" y="9283"/>
                    <a:pt x="2502" y="9279"/>
                  </a:cubicBezTo>
                  <a:lnTo>
                    <a:pt x="12409" y="7377"/>
                  </a:lnTo>
                  <a:cubicBezTo>
                    <a:pt x="12642" y="7344"/>
                    <a:pt x="12776" y="7111"/>
                    <a:pt x="12743" y="6877"/>
                  </a:cubicBezTo>
                  <a:lnTo>
                    <a:pt x="10808" y="306"/>
                  </a:lnTo>
                  <a:cubicBezTo>
                    <a:pt x="10748" y="126"/>
                    <a:pt x="10554" y="0"/>
                    <a:pt x="1037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75"/>
            <p:cNvSpPr/>
            <p:nvPr/>
          </p:nvSpPr>
          <p:spPr>
            <a:xfrm>
              <a:off x="585050" y="3499850"/>
              <a:ext cx="56500" cy="49750"/>
            </a:xfrm>
            <a:custGeom>
              <a:avLst/>
              <a:gdLst/>
              <a:ahLst/>
              <a:cxnLst/>
              <a:rect l="l" t="t" r="r" b="b"/>
              <a:pathLst>
                <a:path w="2260" h="1990" extrusionOk="0">
                  <a:moveTo>
                    <a:pt x="1269" y="1"/>
                  </a:moveTo>
                  <a:cubicBezTo>
                    <a:pt x="946" y="1"/>
                    <a:pt x="622" y="150"/>
                    <a:pt x="424" y="461"/>
                  </a:cubicBezTo>
                  <a:cubicBezTo>
                    <a:pt x="1" y="1157"/>
                    <a:pt x="510" y="1990"/>
                    <a:pt x="1255" y="1990"/>
                  </a:cubicBezTo>
                  <a:cubicBezTo>
                    <a:pt x="1332" y="1990"/>
                    <a:pt x="1411" y="1981"/>
                    <a:pt x="1492" y="1962"/>
                  </a:cubicBezTo>
                  <a:cubicBezTo>
                    <a:pt x="1525" y="1962"/>
                    <a:pt x="1592" y="1929"/>
                    <a:pt x="1625" y="1929"/>
                  </a:cubicBezTo>
                  <a:cubicBezTo>
                    <a:pt x="1559" y="1462"/>
                    <a:pt x="1792" y="995"/>
                    <a:pt x="2259" y="828"/>
                  </a:cubicBezTo>
                  <a:cubicBezTo>
                    <a:pt x="2259" y="795"/>
                    <a:pt x="2259" y="795"/>
                    <a:pt x="2259" y="795"/>
                  </a:cubicBezTo>
                  <a:cubicBezTo>
                    <a:pt x="2144" y="276"/>
                    <a:pt x="1708" y="1"/>
                    <a:pt x="1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75"/>
            <p:cNvSpPr/>
            <p:nvPr/>
          </p:nvSpPr>
          <p:spPr>
            <a:xfrm>
              <a:off x="527275" y="3222000"/>
              <a:ext cx="125100" cy="275225"/>
            </a:xfrm>
            <a:custGeom>
              <a:avLst/>
              <a:gdLst/>
              <a:ahLst/>
              <a:cxnLst/>
              <a:rect l="l" t="t" r="r" b="b"/>
              <a:pathLst>
                <a:path w="5004" h="11009" extrusionOk="0">
                  <a:moveTo>
                    <a:pt x="0" y="0"/>
                  </a:moveTo>
                  <a:lnTo>
                    <a:pt x="2335" y="6471"/>
                  </a:lnTo>
                  <a:cubicBezTo>
                    <a:pt x="2168" y="6672"/>
                    <a:pt x="1301" y="9173"/>
                    <a:pt x="1434" y="9807"/>
                  </a:cubicBezTo>
                  <a:cubicBezTo>
                    <a:pt x="1523" y="10368"/>
                    <a:pt x="3286" y="11008"/>
                    <a:pt x="3943" y="11008"/>
                  </a:cubicBezTo>
                  <a:cubicBezTo>
                    <a:pt x="4028" y="11008"/>
                    <a:pt x="4094" y="10998"/>
                    <a:pt x="4136" y="10975"/>
                  </a:cubicBezTo>
                  <a:cubicBezTo>
                    <a:pt x="4470" y="10808"/>
                    <a:pt x="5004" y="7839"/>
                    <a:pt x="4970" y="7339"/>
                  </a:cubicBezTo>
                  <a:cubicBezTo>
                    <a:pt x="4904" y="6872"/>
                    <a:pt x="4036" y="6171"/>
                    <a:pt x="4036" y="6171"/>
                  </a:cubicBezTo>
                  <a:lnTo>
                    <a:pt x="2602" y="567"/>
                  </a:lnTo>
                  <a:lnTo>
                    <a:pt x="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75"/>
            <p:cNvSpPr/>
            <p:nvPr/>
          </p:nvSpPr>
          <p:spPr>
            <a:xfrm>
              <a:off x="704050" y="2394725"/>
              <a:ext cx="475375" cy="880300"/>
            </a:xfrm>
            <a:custGeom>
              <a:avLst/>
              <a:gdLst/>
              <a:ahLst/>
              <a:cxnLst/>
              <a:rect l="l" t="t" r="r" b="b"/>
              <a:pathLst>
                <a:path w="19015" h="35212" extrusionOk="0">
                  <a:moveTo>
                    <a:pt x="10742" y="1"/>
                  </a:moveTo>
                  <a:cubicBezTo>
                    <a:pt x="8840" y="68"/>
                    <a:pt x="7006" y="268"/>
                    <a:pt x="5138" y="601"/>
                  </a:cubicBezTo>
                  <a:cubicBezTo>
                    <a:pt x="3403" y="901"/>
                    <a:pt x="1669" y="1302"/>
                    <a:pt x="1" y="1835"/>
                  </a:cubicBezTo>
                  <a:cubicBezTo>
                    <a:pt x="268" y="2669"/>
                    <a:pt x="535" y="3403"/>
                    <a:pt x="768" y="4137"/>
                  </a:cubicBezTo>
                  <a:cubicBezTo>
                    <a:pt x="1068" y="5104"/>
                    <a:pt x="1368" y="5972"/>
                    <a:pt x="1602" y="6806"/>
                  </a:cubicBezTo>
                  <a:cubicBezTo>
                    <a:pt x="2069" y="8340"/>
                    <a:pt x="2436" y="9641"/>
                    <a:pt x="2736" y="10842"/>
                  </a:cubicBezTo>
                  <a:cubicBezTo>
                    <a:pt x="3503" y="13811"/>
                    <a:pt x="3970" y="16880"/>
                    <a:pt x="4104" y="19948"/>
                  </a:cubicBezTo>
                  <a:cubicBezTo>
                    <a:pt x="4104" y="19948"/>
                    <a:pt x="1035" y="27954"/>
                    <a:pt x="434" y="33825"/>
                  </a:cubicBezTo>
                  <a:cubicBezTo>
                    <a:pt x="434" y="33825"/>
                    <a:pt x="7093" y="35211"/>
                    <a:pt x="10769" y="35211"/>
                  </a:cubicBezTo>
                  <a:cubicBezTo>
                    <a:pt x="11166" y="35211"/>
                    <a:pt x="11528" y="35195"/>
                    <a:pt x="11843" y="35159"/>
                  </a:cubicBezTo>
                  <a:cubicBezTo>
                    <a:pt x="14311" y="34792"/>
                    <a:pt x="16746" y="34125"/>
                    <a:pt x="19014" y="33125"/>
                  </a:cubicBezTo>
                  <a:lnTo>
                    <a:pt x="16513" y="18914"/>
                  </a:lnTo>
                  <a:cubicBezTo>
                    <a:pt x="17013" y="10141"/>
                    <a:pt x="16779" y="5338"/>
                    <a:pt x="16579" y="2936"/>
                  </a:cubicBezTo>
                  <a:cubicBezTo>
                    <a:pt x="16312" y="368"/>
                    <a:pt x="15946" y="268"/>
                    <a:pt x="15946" y="268"/>
                  </a:cubicBezTo>
                  <a:cubicBezTo>
                    <a:pt x="15946" y="268"/>
                    <a:pt x="13144" y="1"/>
                    <a:pt x="10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75"/>
            <p:cNvSpPr/>
            <p:nvPr/>
          </p:nvSpPr>
          <p:spPr>
            <a:xfrm>
              <a:off x="845825" y="2295500"/>
              <a:ext cx="178475" cy="229350"/>
            </a:xfrm>
            <a:custGeom>
              <a:avLst/>
              <a:gdLst/>
              <a:ahLst/>
              <a:cxnLst/>
              <a:rect l="l" t="t" r="r" b="b"/>
              <a:pathLst>
                <a:path w="7139" h="9174" extrusionOk="0">
                  <a:moveTo>
                    <a:pt x="367" y="0"/>
                  </a:moveTo>
                  <a:cubicBezTo>
                    <a:pt x="367" y="0"/>
                    <a:pt x="1635" y="2502"/>
                    <a:pt x="601" y="4337"/>
                  </a:cubicBezTo>
                  <a:cubicBezTo>
                    <a:pt x="234" y="4504"/>
                    <a:pt x="1" y="4704"/>
                    <a:pt x="34" y="5004"/>
                  </a:cubicBezTo>
                  <a:cubicBezTo>
                    <a:pt x="334" y="7139"/>
                    <a:pt x="4904" y="9174"/>
                    <a:pt x="4904" y="9174"/>
                  </a:cubicBezTo>
                  <a:cubicBezTo>
                    <a:pt x="4904" y="9174"/>
                    <a:pt x="7139" y="5704"/>
                    <a:pt x="4904" y="4504"/>
                  </a:cubicBezTo>
                  <a:cubicBezTo>
                    <a:pt x="4804" y="4437"/>
                    <a:pt x="4671" y="4370"/>
                    <a:pt x="4537" y="4337"/>
                  </a:cubicBezTo>
                  <a:cubicBezTo>
                    <a:pt x="4270" y="4103"/>
                    <a:pt x="3903" y="3570"/>
                    <a:pt x="3937" y="2235"/>
                  </a:cubicBezTo>
                  <a:cubicBezTo>
                    <a:pt x="3937" y="1735"/>
                    <a:pt x="3970" y="1201"/>
                    <a:pt x="4070" y="701"/>
                  </a:cubicBezTo>
                  <a:lnTo>
                    <a:pt x="36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75"/>
            <p:cNvSpPr/>
            <p:nvPr/>
          </p:nvSpPr>
          <p:spPr>
            <a:xfrm>
              <a:off x="855000" y="2295500"/>
              <a:ext cx="92600" cy="55900"/>
            </a:xfrm>
            <a:custGeom>
              <a:avLst/>
              <a:gdLst/>
              <a:ahLst/>
              <a:cxnLst/>
              <a:rect l="l" t="t" r="r" b="b"/>
              <a:pathLst>
                <a:path w="3704" h="2236" extrusionOk="0">
                  <a:moveTo>
                    <a:pt x="0" y="0"/>
                  </a:moveTo>
                  <a:cubicBezTo>
                    <a:pt x="0" y="0"/>
                    <a:pt x="1068" y="2235"/>
                    <a:pt x="3570" y="2235"/>
                  </a:cubicBezTo>
                  <a:cubicBezTo>
                    <a:pt x="3570" y="1702"/>
                    <a:pt x="3603" y="1201"/>
                    <a:pt x="3703" y="667"/>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75"/>
            <p:cNvSpPr/>
            <p:nvPr/>
          </p:nvSpPr>
          <p:spPr>
            <a:xfrm>
              <a:off x="763275" y="2054200"/>
              <a:ext cx="263950" cy="282850"/>
            </a:xfrm>
            <a:custGeom>
              <a:avLst/>
              <a:gdLst/>
              <a:ahLst/>
              <a:cxnLst/>
              <a:rect l="l" t="t" r="r" b="b"/>
              <a:pathLst>
                <a:path w="10558" h="11314" extrusionOk="0">
                  <a:moveTo>
                    <a:pt x="5762" y="1"/>
                  </a:moveTo>
                  <a:cubicBezTo>
                    <a:pt x="5625" y="1"/>
                    <a:pt x="5483" y="4"/>
                    <a:pt x="5337" y="12"/>
                  </a:cubicBezTo>
                  <a:cubicBezTo>
                    <a:pt x="0" y="312"/>
                    <a:pt x="267" y="10319"/>
                    <a:pt x="5771" y="11220"/>
                  </a:cubicBezTo>
                  <a:cubicBezTo>
                    <a:pt x="6157" y="11283"/>
                    <a:pt x="6513" y="11314"/>
                    <a:pt x="6841" y="11314"/>
                  </a:cubicBezTo>
                  <a:cubicBezTo>
                    <a:pt x="9974" y="11314"/>
                    <a:pt x="10557" y="8526"/>
                    <a:pt x="10074" y="4782"/>
                  </a:cubicBezTo>
                  <a:cubicBezTo>
                    <a:pt x="9692" y="1662"/>
                    <a:pt x="8641" y="1"/>
                    <a:pt x="576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75"/>
            <p:cNvSpPr/>
            <p:nvPr/>
          </p:nvSpPr>
          <p:spPr>
            <a:xfrm>
              <a:off x="963400" y="2172075"/>
              <a:ext cx="25050" cy="42650"/>
            </a:xfrm>
            <a:custGeom>
              <a:avLst/>
              <a:gdLst/>
              <a:ahLst/>
              <a:cxnLst/>
              <a:rect l="l" t="t" r="r" b="b"/>
              <a:pathLst>
                <a:path w="1002" h="1706" extrusionOk="0">
                  <a:moveTo>
                    <a:pt x="1" y="0"/>
                  </a:moveTo>
                  <a:lnTo>
                    <a:pt x="168" y="1702"/>
                  </a:lnTo>
                  <a:cubicBezTo>
                    <a:pt x="196" y="1704"/>
                    <a:pt x="224" y="1706"/>
                    <a:pt x="252" y="1706"/>
                  </a:cubicBezTo>
                  <a:cubicBezTo>
                    <a:pt x="552" y="1706"/>
                    <a:pt x="818" y="1546"/>
                    <a:pt x="1002" y="1301"/>
                  </a:cubicBezTo>
                  <a:cubicBezTo>
                    <a:pt x="601" y="901"/>
                    <a:pt x="268" y="467"/>
                    <a:pt x="1"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75"/>
            <p:cNvSpPr/>
            <p:nvPr/>
          </p:nvSpPr>
          <p:spPr>
            <a:xfrm>
              <a:off x="897525" y="2157075"/>
              <a:ext cx="15875" cy="24200"/>
            </a:xfrm>
            <a:custGeom>
              <a:avLst/>
              <a:gdLst/>
              <a:ahLst/>
              <a:cxnLst/>
              <a:rect l="l" t="t" r="r" b="b"/>
              <a:pathLst>
                <a:path w="635" h="968" extrusionOk="0">
                  <a:moveTo>
                    <a:pt x="301" y="0"/>
                  </a:moveTo>
                  <a:cubicBezTo>
                    <a:pt x="134" y="33"/>
                    <a:pt x="1" y="267"/>
                    <a:pt x="1" y="500"/>
                  </a:cubicBezTo>
                  <a:cubicBezTo>
                    <a:pt x="34" y="767"/>
                    <a:pt x="201" y="967"/>
                    <a:pt x="368" y="967"/>
                  </a:cubicBezTo>
                  <a:cubicBezTo>
                    <a:pt x="534" y="967"/>
                    <a:pt x="634" y="734"/>
                    <a:pt x="634" y="467"/>
                  </a:cubicBezTo>
                  <a:cubicBezTo>
                    <a:pt x="634" y="200"/>
                    <a:pt x="468" y="0"/>
                    <a:pt x="3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75"/>
            <p:cNvSpPr/>
            <p:nvPr/>
          </p:nvSpPr>
          <p:spPr>
            <a:xfrm>
              <a:off x="903375" y="2151225"/>
              <a:ext cx="13350" cy="8250"/>
            </a:xfrm>
            <a:custGeom>
              <a:avLst/>
              <a:gdLst/>
              <a:ahLst/>
              <a:cxnLst/>
              <a:rect l="l" t="t" r="r" b="b"/>
              <a:pathLst>
                <a:path w="534" h="330" extrusionOk="0">
                  <a:moveTo>
                    <a:pt x="534" y="1"/>
                  </a:moveTo>
                  <a:lnTo>
                    <a:pt x="0" y="267"/>
                  </a:lnTo>
                  <a:cubicBezTo>
                    <a:pt x="57" y="312"/>
                    <a:pt x="111" y="329"/>
                    <a:pt x="162" y="329"/>
                  </a:cubicBezTo>
                  <a:cubicBezTo>
                    <a:pt x="380" y="329"/>
                    <a:pt x="534" y="1"/>
                    <a:pt x="5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75"/>
            <p:cNvSpPr/>
            <p:nvPr/>
          </p:nvSpPr>
          <p:spPr>
            <a:xfrm>
              <a:off x="979250" y="2149475"/>
              <a:ext cx="15875" cy="23550"/>
            </a:xfrm>
            <a:custGeom>
              <a:avLst/>
              <a:gdLst/>
              <a:ahLst/>
              <a:cxnLst/>
              <a:rect l="l" t="t" r="r" b="b"/>
              <a:pathLst>
                <a:path w="635" h="942" extrusionOk="0">
                  <a:moveTo>
                    <a:pt x="333" y="1"/>
                  </a:moveTo>
                  <a:cubicBezTo>
                    <a:pt x="322" y="1"/>
                    <a:pt x="312" y="2"/>
                    <a:pt x="301" y="4"/>
                  </a:cubicBezTo>
                  <a:cubicBezTo>
                    <a:pt x="101" y="4"/>
                    <a:pt x="1" y="237"/>
                    <a:pt x="1" y="504"/>
                  </a:cubicBezTo>
                  <a:cubicBezTo>
                    <a:pt x="32" y="751"/>
                    <a:pt x="177" y="941"/>
                    <a:pt x="331" y="941"/>
                  </a:cubicBezTo>
                  <a:cubicBezTo>
                    <a:pt x="343" y="941"/>
                    <a:pt x="355" y="940"/>
                    <a:pt x="368" y="938"/>
                  </a:cubicBezTo>
                  <a:cubicBezTo>
                    <a:pt x="534" y="938"/>
                    <a:pt x="634" y="704"/>
                    <a:pt x="634" y="437"/>
                  </a:cubicBezTo>
                  <a:cubicBezTo>
                    <a:pt x="634" y="219"/>
                    <a:pt x="489" y="1"/>
                    <a:pt x="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75"/>
            <p:cNvSpPr/>
            <p:nvPr/>
          </p:nvSpPr>
          <p:spPr>
            <a:xfrm>
              <a:off x="985100" y="2142875"/>
              <a:ext cx="13350" cy="8575"/>
            </a:xfrm>
            <a:custGeom>
              <a:avLst/>
              <a:gdLst/>
              <a:ahLst/>
              <a:cxnLst/>
              <a:rect l="l" t="t" r="r" b="b"/>
              <a:pathLst>
                <a:path w="534" h="343" extrusionOk="0">
                  <a:moveTo>
                    <a:pt x="534" y="1"/>
                  </a:moveTo>
                  <a:lnTo>
                    <a:pt x="0" y="268"/>
                  </a:lnTo>
                  <a:cubicBezTo>
                    <a:pt x="60" y="321"/>
                    <a:pt x="118" y="343"/>
                    <a:pt x="171" y="343"/>
                  </a:cubicBezTo>
                  <a:cubicBezTo>
                    <a:pt x="384" y="343"/>
                    <a:pt x="534" y="1"/>
                    <a:pt x="5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75"/>
            <p:cNvSpPr/>
            <p:nvPr/>
          </p:nvSpPr>
          <p:spPr>
            <a:xfrm>
              <a:off x="871675" y="2109450"/>
              <a:ext cx="42550" cy="21775"/>
            </a:xfrm>
            <a:custGeom>
              <a:avLst/>
              <a:gdLst/>
              <a:ahLst/>
              <a:cxnLst/>
              <a:rect l="l" t="t" r="r" b="b"/>
              <a:pathLst>
                <a:path w="1702" h="871" extrusionOk="0">
                  <a:moveTo>
                    <a:pt x="1456" y="1"/>
                  </a:moveTo>
                  <a:cubicBezTo>
                    <a:pt x="901" y="1"/>
                    <a:pt x="409" y="231"/>
                    <a:pt x="34" y="637"/>
                  </a:cubicBezTo>
                  <a:cubicBezTo>
                    <a:pt x="1" y="704"/>
                    <a:pt x="1" y="771"/>
                    <a:pt x="67" y="838"/>
                  </a:cubicBezTo>
                  <a:cubicBezTo>
                    <a:pt x="101" y="838"/>
                    <a:pt x="134" y="871"/>
                    <a:pt x="167" y="871"/>
                  </a:cubicBezTo>
                  <a:cubicBezTo>
                    <a:pt x="201" y="871"/>
                    <a:pt x="267" y="838"/>
                    <a:pt x="267" y="804"/>
                  </a:cubicBezTo>
                  <a:cubicBezTo>
                    <a:pt x="573" y="468"/>
                    <a:pt x="991" y="300"/>
                    <a:pt x="1418" y="300"/>
                  </a:cubicBezTo>
                  <a:cubicBezTo>
                    <a:pt x="1457" y="300"/>
                    <a:pt x="1496" y="301"/>
                    <a:pt x="1535" y="304"/>
                  </a:cubicBezTo>
                  <a:cubicBezTo>
                    <a:pt x="1602" y="304"/>
                    <a:pt x="1668" y="237"/>
                    <a:pt x="1668" y="170"/>
                  </a:cubicBezTo>
                  <a:cubicBezTo>
                    <a:pt x="1702" y="70"/>
                    <a:pt x="1635" y="4"/>
                    <a:pt x="1568" y="4"/>
                  </a:cubicBezTo>
                  <a:cubicBezTo>
                    <a:pt x="1531" y="2"/>
                    <a:pt x="1493" y="1"/>
                    <a:pt x="14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75"/>
            <p:cNvSpPr/>
            <p:nvPr/>
          </p:nvSpPr>
          <p:spPr>
            <a:xfrm>
              <a:off x="963400" y="2101650"/>
              <a:ext cx="41500" cy="13825"/>
            </a:xfrm>
            <a:custGeom>
              <a:avLst/>
              <a:gdLst/>
              <a:ahLst/>
              <a:cxnLst/>
              <a:rect l="l" t="t" r="r" b="b"/>
              <a:pathLst>
                <a:path w="1660" h="553" extrusionOk="0">
                  <a:moveTo>
                    <a:pt x="616" y="1"/>
                  </a:moveTo>
                  <a:cubicBezTo>
                    <a:pt x="453" y="1"/>
                    <a:pt x="290" y="27"/>
                    <a:pt x="134" y="82"/>
                  </a:cubicBezTo>
                  <a:cubicBezTo>
                    <a:pt x="68" y="116"/>
                    <a:pt x="1" y="216"/>
                    <a:pt x="34" y="282"/>
                  </a:cubicBezTo>
                  <a:cubicBezTo>
                    <a:pt x="59" y="331"/>
                    <a:pt x="119" y="362"/>
                    <a:pt x="175" y="362"/>
                  </a:cubicBezTo>
                  <a:cubicBezTo>
                    <a:pt x="196" y="362"/>
                    <a:pt x="216" y="358"/>
                    <a:pt x="234" y="349"/>
                  </a:cubicBezTo>
                  <a:cubicBezTo>
                    <a:pt x="354" y="319"/>
                    <a:pt x="478" y="304"/>
                    <a:pt x="600" y="304"/>
                  </a:cubicBezTo>
                  <a:cubicBezTo>
                    <a:pt x="886" y="304"/>
                    <a:pt x="1168" y="386"/>
                    <a:pt x="1402" y="549"/>
                  </a:cubicBezTo>
                  <a:lnTo>
                    <a:pt x="1469" y="549"/>
                  </a:lnTo>
                  <a:cubicBezTo>
                    <a:pt x="1480" y="551"/>
                    <a:pt x="1490" y="552"/>
                    <a:pt x="1500" y="552"/>
                  </a:cubicBezTo>
                  <a:cubicBezTo>
                    <a:pt x="1639" y="552"/>
                    <a:pt x="1660" y="345"/>
                    <a:pt x="1535" y="282"/>
                  </a:cubicBezTo>
                  <a:cubicBezTo>
                    <a:pt x="1268" y="104"/>
                    <a:pt x="942" y="1"/>
                    <a:pt x="6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75"/>
            <p:cNvSpPr/>
            <p:nvPr/>
          </p:nvSpPr>
          <p:spPr>
            <a:xfrm>
              <a:off x="745750" y="2023550"/>
              <a:ext cx="275850" cy="261975"/>
            </a:xfrm>
            <a:custGeom>
              <a:avLst/>
              <a:gdLst/>
              <a:ahLst/>
              <a:cxnLst/>
              <a:rect l="l" t="t" r="r" b="b"/>
              <a:pathLst>
                <a:path w="11034" h="10479" extrusionOk="0">
                  <a:moveTo>
                    <a:pt x="5738" y="0"/>
                  </a:moveTo>
                  <a:cubicBezTo>
                    <a:pt x="5661" y="0"/>
                    <a:pt x="5583" y="1"/>
                    <a:pt x="5505" y="4"/>
                  </a:cubicBezTo>
                  <a:cubicBezTo>
                    <a:pt x="1" y="171"/>
                    <a:pt x="468" y="8243"/>
                    <a:pt x="3436" y="10478"/>
                  </a:cubicBezTo>
                  <a:cubicBezTo>
                    <a:pt x="3436" y="10478"/>
                    <a:pt x="2002" y="8543"/>
                    <a:pt x="2836" y="6842"/>
                  </a:cubicBezTo>
                  <a:cubicBezTo>
                    <a:pt x="2836" y="6842"/>
                    <a:pt x="4204" y="4140"/>
                    <a:pt x="3837" y="2105"/>
                  </a:cubicBezTo>
                  <a:cubicBezTo>
                    <a:pt x="3837" y="2105"/>
                    <a:pt x="5256" y="1438"/>
                    <a:pt x="6813" y="1438"/>
                  </a:cubicBezTo>
                  <a:cubicBezTo>
                    <a:pt x="8520" y="1438"/>
                    <a:pt x="10393" y="2241"/>
                    <a:pt x="10742" y="5608"/>
                  </a:cubicBezTo>
                  <a:cubicBezTo>
                    <a:pt x="10742" y="5608"/>
                    <a:pt x="11033" y="0"/>
                    <a:pt x="5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75"/>
            <p:cNvSpPr/>
            <p:nvPr/>
          </p:nvSpPr>
          <p:spPr>
            <a:xfrm>
              <a:off x="756600" y="2180100"/>
              <a:ext cx="76475" cy="64750"/>
            </a:xfrm>
            <a:custGeom>
              <a:avLst/>
              <a:gdLst/>
              <a:ahLst/>
              <a:cxnLst/>
              <a:rect l="l" t="t" r="r" b="b"/>
              <a:pathLst>
                <a:path w="3059" h="2590" extrusionOk="0">
                  <a:moveTo>
                    <a:pt x="1553" y="1"/>
                  </a:moveTo>
                  <a:cubicBezTo>
                    <a:pt x="1492" y="1"/>
                    <a:pt x="1430" y="5"/>
                    <a:pt x="1368" y="13"/>
                  </a:cubicBezTo>
                  <a:cubicBezTo>
                    <a:pt x="367" y="180"/>
                    <a:pt x="0" y="2248"/>
                    <a:pt x="2502" y="2582"/>
                  </a:cubicBezTo>
                  <a:cubicBezTo>
                    <a:pt x="2532" y="2587"/>
                    <a:pt x="2560" y="2590"/>
                    <a:pt x="2587" y="2590"/>
                  </a:cubicBezTo>
                  <a:cubicBezTo>
                    <a:pt x="2899" y="2590"/>
                    <a:pt x="3058" y="2226"/>
                    <a:pt x="2936" y="1214"/>
                  </a:cubicBezTo>
                  <a:cubicBezTo>
                    <a:pt x="2844" y="509"/>
                    <a:pt x="2245" y="1"/>
                    <a:pt x="155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75"/>
            <p:cNvSpPr/>
            <p:nvPr/>
          </p:nvSpPr>
          <p:spPr>
            <a:xfrm>
              <a:off x="899975" y="2239350"/>
              <a:ext cx="54950" cy="26200"/>
            </a:xfrm>
            <a:custGeom>
              <a:avLst/>
              <a:gdLst/>
              <a:ahLst/>
              <a:cxnLst/>
              <a:rect l="l" t="t" r="r" b="b"/>
              <a:pathLst>
                <a:path w="2198" h="1048" extrusionOk="0">
                  <a:moveTo>
                    <a:pt x="204" y="1"/>
                  </a:moveTo>
                  <a:cubicBezTo>
                    <a:pt x="95" y="1"/>
                    <a:pt x="0" y="142"/>
                    <a:pt x="103" y="245"/>
                  </a:cubicBezTo>
                  <a:cubicBezTo>
                    <a:pt x="603" y="745"/>
                    <a:pt x="1237" y="1012"/>
                    <a:pt x="1937" y="1045"/>
                  </a:cubicBezTo>
                  <a:lnTo>
                    <a:pt x="2038" y="1045"/>
                  </a:lnTo>
                  <a:cubicBezTo>
                    <a:pt x="2045" y="1047"/>
                    <a:pt x="2052" y="1048"/>
                    <a:pt x="2058" y="1048"/>
                  </a:cubicBezTo>
                  <a:cubicBezTo>
                    <a:pt x="2197" y="1048"/>
                    <a:pt x="2197" y="743"/>
                    <a:pt x="2058" y="743"/>
                  </a:cubicBezTo>
                  <a:cubicBezTo>
                    <a:pt x="2052" y="743"/>
                    <a:pt x="2045" y="744"/>
                    <a:pt x="2038" y="745"/>
                  </a:cubicBezTo>
                  <a:cubicBezTo>
                    <a:pt x="1404" y="745"/>
                    <a:pt x="770" y="512"/>
                    <a:pt x="303" y="45"/>
                  </a:cubicBezTo>
                  <a:cubicBezTo>
                    <a:pt x="272" y="14"/>
                    <a:pt x="237"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75"/>
            <p:cNvSpPr/>
            <p:nvPr/>
          </p:nvSpPr>
          <p:spPr>
            <a:xfrm>
              <a:off x="654025" y="1994225"/>
              <a:ext cx="231025" cy="373850"/>
            </a:xfrm>
            <a:custGeom>
              <a:avLst/>
              <a:gdLst/>
              <a:ahLst/>
              <a:cxnLst/>
              <a:rect l="l" t="t" r="r" b="b"/>
              <a:pathLst>
                <a:path w="9241" h="14954" extrusionOk="0">
                  <a:moveTo>
                    <a:pt x="6176" y="0"/>
                  </a:moveTo>
                  <a:cubicBezTo>
                    <a:pt x="5307" y="0"/>
                    <a:pt x="4395" y="305"/>
                    <a:pt x="3770" y="943"/>
                  </a:cubicBezTo>
                  <a:cubicBezTo>
                    <a:pt x="2102" y="2611"/>
                    <a:pt x="3169" y="4179"/>
                    <a:pt x="2836" y="6514"/>
                  </a:cubicBezTo>
                  <a:cubicBezTo>
                    <a:pt x="2502" y="8849"/>
                    <a:pt x="0" y="10317"/>
                    <a:pt x="2002" y="12852"/>
                  </a:cubicBezTo>
                  <a:cubicBezTo>
                    <a:pt x="3369" y="14586"/>
                    <a:pt x="6305" y="14953"/>
                    <a:pt x="6305" y="14953"/>
                  </a:cubicBezTo>
                  <a:cubicBezTo>
                    <a:pt x="4604" y="14520"/>
                    <a:pt x="2869" y="10250"/>
                    <a:pt x="6038" y="7481"/>
                  </a:cubicBezTo>
                  <a:cubicBezTo>
                    <a:pt x="9240" y="4679"/>
                    <a:pt x="8640" y="2411"/>
                    <a:pt x="8640" y="2411"/>
                  </a:cubicBezTo>
                  <a:cubicBezTo>
                    <a:pt x="8953" y="847"/>
                    <a:pt x="7624" y="0"/>
                    <a:pt x="6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75"/>
            <p:cNvSpPr/>
            <p:nvPr/>
          </p:nvSpPr>
          <p:spPr>
            <a:xfrm>
              <a:off x="762425" y="2042475"/>
              <a:ext cx="119275" cy="162150"/>
            </a:xfrm>
            <a:custGeom>
              <a:avLst/>
              <a:gdLst/>
              <a:ahLst/>
              <a:cxnLst/>
              <a:rect l="l" t="t" r="r" b="b"/>
              <a:pathLst>
                <a:path w="4771" h="6486" extrusionOk="0">
                  <a:moveTo>
                    <a:pt x="4337" y="1"/>
                  </a:moveTo>
                  <a:cubicBezTo>
                    <a:pt x="4324" y="1"/>
                    <a:pt x="4313" y="5"/>
                    <a:pt x="4304" y="14"/>
                  </a:cubicBezTo>
                  <a:cubicBezTo>
                    <a:pt x="4237" y="47"/>
                    <a:pt x="4204" y="114"/>
                    <a:pt x="4237" y="147"/>
                  </a:cubicBezTo>
                  <a:cubicBezTo>
                    <a:pt x="4537" y="1081"/>
                    <a:pt x="4471" y="2082"/>
                    <a:pt x="4104" y="2983"/>
                  </a:cubicBezTo>
                  <a:cubicBezTo>
                    <a:pt x="3503" y="4384"/>
                    <a:pt x="2169" y="5485"/>
                    <a:pt x="68" y="6285"/>
                  </a:cubicBezTo>
                  <a:cubicBezTo>
                    <a:pt x="1" y="6285"/>
                    <a:pt x="1" y="6352"/>
                    <a:pt x="1" y="6419"/>
                  </a:cubicBezTo>
                  <a:cubicBezTo>
                    <a:pt x="34" y="6452"/>
                    <a:pt x="68" y="6452"/>
                    <a:pt x="101" y="6485"/>
                  </a:cubicBezTo>
                  <a:lnTo>
                    <a:pt x="134" y="6452"/>
                  </a:lnTo>
                  <a:cubicBezTo>
                    <a:pt x="2269" y="5651"/>
                    <a:pt x="3637" y="4517"/>
                    <a:pt x="4271" y="3083"/>
                  </a:cubicBezTo>
                  <a:cubicBezTo>
                    <a:pt x="4704" y="2116"/>
                    <a:pt x="4771" y="1048"/>
                    <a:pt x="4437" y="81"/>
                  </a:cubicBezTo>
                  <a:cubicBezTo>
                    <a:pt x="4413" y="32"/>
                    <a:pt x="4371" y="1"/>
                    <a:pt x="4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75"/>
            <p:cNvSpPr/>
            <p:nvPr/>
          </p:nvSpPr>
          <p:spPr>
            <a:xfrm>
              <a:off x="704050" y="2418075"/>
              <a:ext cx="202675" cy="640500"/>
            </a:xfrm>
            <a:custGeom>
              <a:avLst/>
              <a:gdLst/>
              <a:ahLst/>
              <a:cxnLst/>
              <a:rect l="l" t="t" r="r" b="b"/>
              <a:pathLst>
                <a:path w="8107" h="25620" extrusionOk="0">
                  <a:moveTo>
                    <a:pt x="3370" y="1"/>
                  </a:moveTo>
                  <a:lnTo>
                    <a:pt x="1" y="901"/>
                  </a:lnTo>
                  <a:lnTo>
                    <a:pt x="2936" y="18214"/>
                  </a:lnTo>
                  <a:lnTo>
                    <a:pt x="1569" y="25619"/>
                  </a:lnTo>
                  <a:cubicBezTo>
                    <a:pt x="1569" y="25619"/>
                    <a:pt x="8073" y="20415"/>
                    <a:pt x="8107" y="14044"/>
                  </a:cubicBezTo>
                  <a:cubicBezTo>
                    <a:pt x="8107" y="7673"/>
                    <a:pt x="3370" y="1"/>
                    <a:pt x="3370"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75"/>
            <p:cNvSpPr/>
            <p:nvPr/>
          </p:nvSpPr>
          <p:spPr>
            <a:xfrm>
              <a:off x="1035950" y="2394725"/>
              <a:ext cx="123450" cy="652175"/>
            </a:xfrm>
            <a:custGeom>
              <a:avLst/>
              <a:gdLst/>
              <a:ahLst/>
              <a:cxnLst/>
              <a:rect l="l" t="t" r="r" b="b"/>
              <a:pathLst>
                <a:path w="4938" h="26087" extrusionOk="0">
                  <a:moveTo>
                    <a:pt x="1002" y="1"/>
                  </a:moveTo>
                  <a:cubicBezTo>
                    <a:pt x="1002" y="1"/>
                    <a:pt x="1" y="11209"/>
                    <a:pt x="701" y="15012"/>
                  </a:cubicBezTo>
                  <a:cubicBezTo>
                    <a:pt x="1402" y="18781"/>
                    <a:pt x="4938" y="26086"/>
                    <a:pt x="4938" y="26086"/>
                  </a:cubicBezTo>
                  <a:lnTo>
                    <a:pt x="3704" y="18180"/>
                  </a:lnTo>
                  <a:cubicBezTo>
                    <a:pt x="3704" y="18180"/>
                    <a:pt x="4604" y="6972"/>
                    <a:pt x="2870" y="234"/>
                  </a:cubicBezTo>
                  <a:lnTo>
                    <a:pt x="1002"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75"/>
            <p:cNvSpPr/>
            <p:nvPr/>
          </p:nvSpPr>
          <p:spPr>
            <a:xfrm>
              <a:off x="1107675" y="2291325"/>
              <a:ext cx="719700" cy="277025"/>
            </a:xfrm>
            <a:custGeom>
              <a:avLst/>
              <a:gdLst/>
              <a:ahLst/>
              <a:cxnLst/>
              <a:rect l="l" t="t" r="r" b="b"/>
              <a:pathLst>
                <a:path w="28788" h="11081" extrusionOk="0">
                  <a:moveTo>
                    <a:pt x="27153" y="1"/>
                  </a:moveTo>
                  <a:cubicBezTo>
                    <a:pt x="27153" y="1"/>
                    <a:pt x="14578" y="5838"/>
                    <a:pt x="12943" y="5838"/>
                  </a:cubicBezTo>
                  <a:cubicBezTo>
                    <a:pt x="11275" y="5838"/>
                    <a:pt x="1" y="4370"/>
                    <a:pt x="1" y="4370"/>
                  </a:cubicBezTo>
                  <a:lnTo>
                    <a:pt x="1" y="11075"/>
                  </a:lnTo>
                  <a:cubicBezTo>
                    <a:pt x="1" y="11075"/>
                    <a:pt x="567" y="11081"/>
                    <a:pt x="1485" y="11081"/>
                  </a:cubicBezTo>
                  <a:cubicBezTo>
                    <a:pt x="4392" y="11081"/>
                    <a:pt x="10818" y="11023"/>
                    <a:pt x="13911" y="10541"/>
                  </a:cubicBezTo>
                  <a:cubicBezTo>
                    <a:pt x="18014" y="9874"/>
                    <a:pt x="28788" y="1835"/>
                    <a:pt x="28788" y="1835"/>
                  </a:cubicBezTo>
                  <a:lnTo>
                    <a:pt x="27153"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75"/>
            <p:cNvSpPr/>
            <p:nvPr/>
          </p:nvSpPr>
          <p:spPr>
            <a:xfrm>
              <a:off x="478075" y="2440600"/>
              <a:ext cx="282725" cy="906500"/>
            </a:xfrm>
            <a:custGeom>
              <a:avLst/>
              <a:gdLst/>
              <a:ahLst/>
              <a:cxnLst/>
              <a:rect l="l" t="t" r="r" b="b"/>
              <a:pathLst>
                <a:path w="11309" h="36260" extrusionOk="0">
                  <a:moveTo>
                    <a:pt x="9040" y="0"/>
                  </a:moveTo>
                  <a:cubicBezTo>
                    <a:pt x="6805" y="501"/>
                    <a:pt x="0" y="18047"/>
                    <a:pt x="0" y="20649"/>
                  </a:cubicBezTo>
                  <a:cubicBezTo>
                    <a:pt x="0" y="23250"/>
                    <a:pt x="2702" y="36260"/>
                    <a:pt x="2702" y="36260"/>
                  </a:cubicBezTo>
                  <a:lnTo>
                    <a:pt x="6104" y="35459"/>
                  </a:lnTo>
                  <a:cubicBezTo>
                    <a:pt x="6104" y="35459"/>
                    <a:pt x="4303" y="21816"/>
                    <a:pt x="4937" y="20649"/>
                  </a:cubicBezTo>
                  <a:cubicBezTo>
                    <a:pt x="5571" y="19481"/>
                    <a:pt x="11308" y="7106"/>
                    <a:pt x="11308" y="7106"/>
                  </a:cubicBezTo>
                  <a:cubicBezTo>
                    <a:pt x="11175" y="5538"/>
                    <a:pt x="10941" y="4003"/>
                    <a:pt x="10608" y="2502"/>
                  </a:cubicBezTo>
                  <a:cubicBezTo>
                    <a:pt x="10041" y="301"/>
                    <a:pt x="9040" y="0"/>
                    <a:pt x="904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75"/>
            <p:cNvSpPr/>
            <p:nvPr/>
          </p:nvSpPr>
          <p:spPr>
            <a:xfrm>
              <a:off x="1278625" y="4606325"/>
              <a:ext cx="284550" cy="120125"/>
            </a:xfrm>
            <a:custGeom>
              <a:avLst/>
              <a:gdLst/>
              <a:ahLst/>
              <a:cxnLst/>
              <a:rect l="l" t="t" r="r" b="b"/>
              <a:pathLst>
                <a:path w="11382" h="4805" extrusionOk="0">
                  <a:moveTo>
                    <a:pt x="2178" y="0"/>
                  </a:moveTo>
                  <a:cubicBezTo>
                    <a:pt x="1639" y="0"/>
                    <a:pt x="1235" y="33"/>
                    <a:pt x="1235" y="134"/>
                  </a:cubicBezTo>
                  <a:cubicBezTo>
                    <a:pt x="1135" y="3202"/>
                    <a:pt x="1" y="4670"/>
                    <a:pt x="1735" y="4704"/>
                  </a:cubicBezTo>
                  <a:lnTo>
                    <a:pt x="7740" y="4804"/>
                  </a:lnTo>
                  <a:cubicBezTo>
                    <a:pt x="7771" y="4804"/>
                    <a:pt x="7802" y="4804"/>
                    <a:pt x="7833" y="4804"/>
                  </a:cubicBezTo>
                  <a:cubicBezTo>
                    <a:pt x="10238" y="4804"/>
                    <a:pt x="11382" y="3529"/>
                    <a:pt x="9241" y="3002"/>
                  </a:cubicBezTo>
                  <a:cubicBezTo>
                    <a:pt x="7106" y="2469"/>
                    <a:pt x="4871" y="134"/>
                    <a:pt x="4871" y="134"/>
                  </a:cubicBezTo>
                  <a:cubicBezTo>
                    <a:pt x="4871" y="134"/>
                    <a:pt x="3255" y="0"/>
                    <a:pt x="2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75"/>
            <p:cNvSpPr/>
            <p:nvPr/>
          </p:nvSpPr>
          <p:spPr>
            <a:xfrm>
              <a:off x="1410400" y="4590050"/>
              <a:ext cx="50900" cy="43850"/>
            </a:xfrm>
            <a:custGeom>
              <a:avLst/>
              <a:gdLst/>
              <a:ahLst/>
              <a:cxnLst/>
              <a:rect l="l" t="t" r="r" b="b"/>
              <a:pathLst>
                <a:path w="2036" h="1754" extrusionOk="0">
                  <a:moveTo>
                    <a:pt x="1036" y="204"/>
                  </a:moveTo>
                  <a:cubicBezTo>
                    <a:pt x="1059" y="204"/>
                    <a:pt x="1082" y="208"/>
                    <a:pt x="1101" y="217"/>
                  </a:cubicBezTo>
                  <a:lnTo>
                    <a:pt x="1068" y="217"/>
                  </a:lnTo>
                  <a:cubicBezTo>
                    <a:pt x="1101" y="217"/>
                    <a:pt x="1168" y="217"/>
                    <a:pt x="1201" y="251"/>
                  </a:cubicBezTo>
                  <a:cubicBezTo>
                    <a:pt x="1235" y="284"/>
                    <a:pt x="1335" y="318"/>
                    <a:pt x="1335" y="384"/>
                  </a:cubicBezTo>
                  <a:cubicBezTo>
                    <a:pt x="1301" y="551"/>
                    <a:pt x="801" y="818"/>
                    <a:pt x="234" y="1018"/>
                  </a:cubicBezTo>
                  <a:cubicBezTo>
                    <a:pt x="367" y="684"/>
                    <a:pt x="601" y="418"/>
                    <a:pt x="901" y="251"/>
                  </a:cubicBezTo>
                  <a:cubicBezTo>
                    <a:pt x="925" y="227"/>
                    <a:pt x="981" y="204"/>
                    <a:pt x="1036" y="204"/>
                  </a:cubicBezTo>
                  <a:close/>
                  <a:moveTo>
                    <a:pt x="1238" y="1103"/>
                  </a:moveTo>
                  <a:cubicBezTo>
                    <a:pt x="1406" y="1103"/>
                    <a:pt x="1558" y="1123"/>
                    <a:pt x="1668" y="1185"/>
                  </a:cubicBezTo>
                  <a:cubicBezTo>
                    <a:pt x="1702" y="1218"/>
                    <a:pt x="1735" y="1252"/>
                    <a:pt x="1768" y="1318"/>
                  </a:cubicBezTo>
                  <a:cubicBezTo>
                    <a:pt x="1802" y="1452"/>
                    <a:pt x="1735" y="1518"/>
                    <a:pt x="1735" y="1518"/>
                  </a:cubicBezTo>
                  <a:cubicBezTo>
                    <a:pt x="1698" y="1548"/>
                    <a:pt x="1638" y="1561"/>
                    <a:pt x="1560" y="1561"/>
                  </a:cubicBezTo>
                  <a:cubicBezTo>
                    <a:pt x="1282" y="1561"/>
                    <a:pt x="784" y="1393"/>
                    <a:pt x="367" y="1185"/>
                  </a:cubicBezTo>
                  <a:lnTo>
                    <a:pt x="334" y="1185"/>
                  </a:lnTo>
                  <a:cubicBezTo>
                    <a:pt x="608" y="1164"/>
                    <a:pt x="948" y="1103"/>
                    <a:pt x="1238" y="1103"/>
                  </a:cubicBezTo>
                  <a:close/>
                  <a:moveTo>
                    <a:pt x="1055" y="1"/>
                  </a:moveTo>
                  <a:cubicBezTo>
                    <a:pt x="976" y="1"/>
                    <a:pt x="901" y="17"/>
                    <a:pt x="834" y="51"/>
                  </a:cubicBezTo>
                  <a:cubicBezTo>
                    <a:pt x="334" y="251"/>
                    <a:pt x="0" y="1118"/>
                    <a:pt x="0" y="1151"/>
                  </a:cubicBezTo>
                  <a:cubicBezTo>
                    <a:pt x="0" y="1151"/>
                    <a:pt x="0" y="1151"/>
                    <a:pt x="0" y="1185"/>
                  </a:cubicBezTo>
                  <a:lnTo>
                    <a:pt x="0" y="1218"/>
                  </a:lnTo>
                  <a:lnTo>
                    <a:pt x="0" y="1252"/>
                  </a:lnTo>
                  <a:lnTo>
                    <a:pt x="34" y="1252"/>
                  </a:lnTo>
                  <a:cubicBezTo>
                    <a:pt x="401" y="1452"/>
                    <a:pt x="834" y="1618"/>
                    <a:pt x="1268" y="1719"/>
                  </a:cubicBezTo>
                  <a:cubicBezTo>
                    <a:pt x="1339" y="1742"/>
                    <a:pt x="1414" y="1753"/>
                    <a:pt x="1489" y="1753"/>
                  </a:cubicBezTo>
                  <a:cubicBezTo>
                    <a:pt x="1625" y="1753"/>
                    <a:pt x="1761" y="1716"/>
                    <a:pt x="1868" y="1652"/>
                  </a:cubicBezTo>
                  <a:cubicBezTo>
                    <a:pt x="2002" y="1552"/>
                    <a:pt x="2035" y="1385"/>
                    <a:pt x="1968" y="1252"/>
                  </a:cubicBezTo>
                  <a:cubicBezTo>
                    <a:pt x="1935" y="1151"/>
                    <a:pt x="1868" y="1051"/>
                    <a:pt x="1802" y="1018"/>
                  </a:cubicBezTo>
                  <a:cubicBezTo>
                    <a:pt x="1624" y="929"/>
                    <a:pt x="1431" y="885"/>
                    <a:pt x="1243" y="885"/>
                  </a:cubicBezTo>
                  <a:cubicBezTo>
                    <a:pt x="1149" y="885"/>
                    <a:pt x="1057" y="896"/>
                    <a:pt x="968" y="918"/>
                  </a:cubicBezTo>
                  <a:cubicBezTo>
                    <a:pt x="1268" y="751"/>
                    <a:pt x="1535" y="551"/>
                    <a:pt x="1535" y="384"/>
                  </a:cubicBezTo>
                  <a:cubicBezTo>
                    <a:pt x="1535" y="251"/>
                    <a:pt x="1468" y="151"/>
                    <a:pt x="1301" y="51"/>
                  </a:cubicBezTo>
                  <a:cubicBezTo>
                    <a:pt x="1218" y="17"/>
                    <a:pt x="1134" y="1"/>
                    <a:pt x="10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75"/>
            <p:cNvSpPr/>
            <p:nvPr/>
          </p:nvSpPr>
          <p:spPr>
            <a:xfrm>
              <a:off x="860825" y="4615825"/>
              <a:ext cx="285250" cy="118100"/>
            </a:xfrm>
            <a:custGeom>
              <a:avLst/>
              <a:gdLst/>
              <a:ahLst/>
              <a:cxnLst/>
              <a:rect l="l" t="t" r="r" b="b"/>
              <a:pathLst>
                <a:path w="11410" h="4724" extrusionOk="0">
                  <a:moveTo>
                    <a:pt x="2403" y="1"/>
                  </a:moveTo>
                  <a:cubicBezTo>
                    <a:pt x="1725" y="1"/>
                    <a:pt x="1168" y="36"/>
                    <a:pt x="1168" y="154"/>
                  </a:cubicBezTo>
                  <a:cubicBezTo>
                    <a:pt x="1068" y="3256"/>
                    <a:pt x="1" y="4724"/>
                    <a:pt x="1736" y="4724"/>
                  </a:cubicBezTo>
                  <a:lnTo>
                    <a:pt x="7740" y="4724"/>
                  </a:lnTo>
                  <a:cubicBezTo>
                    <a:pt x="10175" y="4724"/>
                    <a:pt x="11409" y="3390"/>
                    <a:pt x="9241" y="2889"/>
                  </a:cubicBezTo>
                  <a:cubicBezTo>
                    <a:pt x="7039" y="2389"/>
                    <a:pt x="4804" y="87"/>
                    <a:pt x="4804" y="87"/>
                  </a:cubicBezTo>
                  <a:cubicBezTo>
                    <a:pt x="4804" y="87"/>
                    <a:pt x="3457" y="1"/>
                    <a:pt x="2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75"/>
            <p:cNvSpPr/>
            <p:nvPr/>
          </p:nvSpPr>
          <p:spPr>
            <a:xfrm>
              <a:off x="990100" y="4598400"/>
              <a:ext cx="50900" cy="43275"/>
            </a:xfrm>
            <a:custGeom>
              <a:avLst/>
              <a:gdLst/>
              <a:ahLst/>
              <a:cxnLst/>
              <a:rect l="l" t="t" r="r" b="b"/>
              <a:pathLst>
                <a:path w="2036" h="1731" extrusionOk="0">
                  <a:moveTo>
                    <a:pt x="1034" y="217"/>
                  </a:moveTo>
                  <a:cubicBezTo>
                    <a:pt x="1101" y="217"/>
                    <a:pt x="1134" y="217"/>
                    <a:pt x="1201" y="250"/>
                  </a:cubicBezTo>
                  <a:cubicBezTo>
                    <a:pt x="1235" y="284"/>
                    <a:pt x="1335" y="317"/>
                    <a:pt x="1335" y="384"/>
                  </a:cubicBezTo>
                  <a:cubicBezTo>
                    <a:pt x="1301" y="551"/>
                    <a:pt x="801" y="817"/>
                    <a:pt x="267" y="1018"/>
                  </a:cubicBezTo>
                  <a:cubicBezTo>
                    <a:pt x="367" y="717"/>
                    <a:pt x="601" y="451"/>
                    <a:pt x="868" y="250"/>
                  </a:cubicBezTo>
                  <a:cubicBezTo>
                    <a:pt x="934" y="217"/>
                    <a:pt x="968" y="217"/>
                    <a:pt x="1034" y="217"/>
                  </a:cubicBezTo>
                  <a:close/>
                  <a:moveTo>
                    <a:pt x="1229" y="1095"/>
                  </a:moveTo>
                  <a:cubicBezTo>
                    <a:pt x="1399" y="1095"/>
                    <a:pt x="1544" y="1120"/>
                    <a:pt x="1635" y="1184"/>
                  </a:cubicBezTo>
                  <a:cubicBezTo>
                    <a:pt x="1702" y="1218"/>
                    <a:pt x="1735" y="1251"/>
                    <a:pt x="1768" y="1318"/>
                  </a:cubicBezTo>
                  <a:cubicBezTo>
                    <a:pt x="1802" y="1451"/>
                    <a:pt x="1768" y="1518"/>
                    <a:pt x="1768" y="1518"/>
                  </a:cubicBezTo>
                  <a:cubicBezTo>
                    <a:pt x="1724" y="1548"/>
                    <a:pt x="1656" y="1561"/>
                    <a:pt x="1572" y="1561"/>
                  </a:cubicBezTo>
                  <a:cubicBezTo>
                    <a:pt x="1278" y="1561"/>
                    <a:pt x="782" y="1399"/>
                    <a:pt x="367" y="1218"/>
                  </a:cubicBezTo>
                  <a:cubicBezTo>
                    <a:pt x="633" y="1157"/>
                    <a:pt x="961" y="1095"/>
                    <a:pt x="1229" y="1095"/>
                  </a:cubicBezTo>
                  <a:close/>
                  <a:moveTo>
                    <a:pt x="1055" y="0"/>
                  </a:moveTo>
                  <a:cubicBezTo>
                    <a:pt x="976" y="0"/>
                    <a:pt x="901" y="17"/>
                    <a:pt x="834" y="50"/>
                  </a:cubicBezTo>
                  <a:cubicBezTo>
                    <a:pt x="334" y="250"/>
                    <a:pt x="0" y="1118"/>
                    <a:pt x="0" y="1151"/>
                  </a:cubicBezTo>
                  <a:cubicBezTo>
                    <a:pt x="0" y="1184"/>
                    <a:pt x="0" y="1184"/>
                    <a:pt x="0" y="1218"/>
                  </a:cubicBezTo>
                  <a:lnTo>
                    <a:pt x="0" y="1251"/>
                  </a:lnTo>
                  <a:cubicBezTo>
                    <a:pt x="34" y="1251"/>
                    <a:pt x="34" y="1251"/>
                    <a:pt x="34" y="1284"/>
                  </a:cubicBezTo>
                  <a:cubicBezTo>
                    <a:pt x="501" y="1518"/>
                    <a:pt x="1034" y="1651"/>
                    <a:pt x="1568" y="1718"/>
                  </a:cubicBezTo>
                  <a:cubicBezTo>
                    <a:pt x="1593" y="1726"/>
                    <a:pt x="1620" y="1731"/>
                    <a:pt x="1648" y="1731"/>
                  </a:cubicBezTo>
                  <a:cubicBezTo>
                    <a:pt x="1733" y="1731"/>
                    <a:pt x="1827" y="1693"/>
                    <a:pt x="1902" y="1618"/>
                  </a:cubicBezTo>
                  <a:cubicBezTo>
                    <a:pt x="2002" y="1518"/>
                    <a:pt x="2035" y="1385"/>
                    <a:pt x="2002" y="1251"/>
                  </a:cubicBezTo>
                  <a:cubicBezTo>
                    <a:pt x="1968" y="1118"/>
                    <a:pt x="1902" y="1051"/>
                    <a:pt x="1802" y="984"/>
                  </a:cubicBezTo>
                  <a:cubicBezTo>
                    <a:pt x="1629" y="920"/>
                    <a:pt x="1443" y="883"/>
                    <a:pt x="1261" y="883"/>
                  </a:cubicBezTo>
                  <a:cubicBezTo>
                    <a:pt x="1161" y="883"/>
                    <a:pt x="1062" y="894"/>
                    <a:pt x="968" y="918"/>
                  </a:cubicBezTo>
                  <a:cubicBezTo>
                    <a:pt x="1268" y="751"/>
                    <a:pt x="1535" y="551"/>
                    <a:pt x="1535" y="350"/>
                  </a:cubicBezTo>
                  <a:cubicBezTo>
                    <a:pt x="1535" y="250"/>
                    <a:pt x="1468" y="117"/>
                    <a:pt x="1301" y="50"/>
                  </a:cubicBezTo>
                  <a:cubicBezTo>
                    <a:pt x="1218" y="17"/>
                    <a:pt x="1134" y="0"/>
                    <a:pt x="10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8" name="Google Shape;1608;p175"/>
          <p:cNvCxnSpPr/>
          <p:nvPr/>
        </p:nvCxnSpPr>
        <p:spPr>
          <a:xfrm rot="10800000" flipH="1">
            <a:off x="0" y="6087450"/>
            <a:ext cx="12108600" cy="20400"/>
          </a:xfrm>
          <a:prstGeom prst="straightConnector1">
            <a:avLst/>
          </a:prstGeom>
          <a:noFill/>
          <a:ln w="9525" cap="flat" cmpd="sng">
            <a:solidFill>
              <a:srgbClr val="306DA1"/>
            </a:solidFill>
            <a:prstDash val="solid"/>
            <a:round/>
            <a:headEnd type="none" w="med" len="med"/>
            <a:tailEnd type="none" w="med" len="med"/>
          </a:ln>
        </p:spPr>
      </p:cxnSp>
      <p:pic>
        <p:nvPicPr>
          <p:cNvPr id="1609" name="Google Shape;1609;p175"/>
          <p:cNvPicPr preferRelativeResize="0"/>
          <p:nvPr/>
        </p:nvPicPr>
        <p:blipFill>
          <a:blip r:embed="rId5">
            <a:alphaModFix/>
          </a:blip>
          <a:stretch>
            <a:fillRect/>
          </a:stretch>
        </p:blipFill>
        <p:spPr>
          <a:xfrm>
            <a:off x="9959525" y="7225"/>
            <a:ext cx="2232475" cy="1485600"/>
          </a:xfrm>
          <a:prstGeom prst="rect">
            <a:avLst/>
          </a:prstGeom>
          <a:noFill/>
          <a:ln>
            <a:noFill/>
          </a:ln>
        </p:spPr>
      </p:pic>
      <p:sp>
        <p:nvSpPr>
          <p:cNvPr id="1610" name="Google Shape;1610;p175"/>
          <p:cNvSpPr txBox="1"/>
          <p:nvPr/>
        </p:nvSpPr>
        <p:spPr>
          <a:xfrm>
            <a:off x="3295300" y="1719000"/>
            <a:ext cx="1498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8BD2"/>
                </a:solidFill>
                <a:latin typeface="Roboto"/>
                <a:ea typeface="Roboto"/>
                <a:cs typeface="Roboto"/>
                <a:sym typeface="Roboto"/>
              </a:rPr>
              <a:t>63 heures/H</a:t>
            </a:r>
            <a:endParaRPr sz="1500" b="1">
              <a:solidFill>
                <a:srgbClr val="008BD2"/>
              </a:solidFill>
              <a:latin typeface="Roboto"/>
              <a:ea typeface="Roboto"/>
              <a:cs typeface="Roboto"/>
              <a:sym typeface="Roboto"/>
            </a:endParaRPr>
          </a:p>
        </p:txBody>
      </p:sp>
      <p:sp>
        <p:nvSpPr>
          <p:cNvPr id="1611" name="Google Shape;1611;p175"/>
          <p:cNvSpPr txBox="1"/>
          <p:nvPr/>
        </p:nvSpPr>
        <p:spPr>
          <a:xfrm>
            <a:off x="5839925" y="1719000"/>
            <a:ext cx="1815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8BD2"/>
                </a:solidFill>
                <a:latin typeface="Roboto"/>
                <a:ea typeface="Roboto"/>
                <a:cs typeface="Roboto"/>
                <a:sym typeface="Roboto"/>
              </a:rPr>
              <a:t>60 heures/H</a:t>
            </a:r>
            <a:endParaRPr sz="1500" b="1">
              <a:solidFill>
                <a:srgbClr val="008BD2"/>
              </a:solidFill>
              <a:latin typeface="Roboto"/>
              <a:ea typeface="Roboto"/>
              <a:cs typeface="Roboto"/>
              <a:sym typeface="Roboto"/>
            </a:endParaRPr>
          </a:p>
        </p:txBody>
      </p:sp>
      <p:sp>
        <p:nvSpPr>
          <p:cNvPr id="1612" name="Google Shape;1612;p175"/>
          <p:cNvSpPr txBox="1"/>
          <p:nvPr/>
        </p:nvSpPr>
        <p:spPr>
          <a:xfrm>
            <a:off x="8384550" y="1719000"/>
            <a:ext cx="1883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8BD2"/>
                </a:solidFill>
                <a:latin typeface="Roboto"/>
                <a:ea typeface="Roboto"/>
                <a:cs typeface="Roboto"/>
                <a:sym typeface="Roboto"/>
              </a:rPr>
              <a:t>3 heures/H</a:t>
            </a:r>
            <a:endParaRPr sz="1500" b="1">
              <a:solidFill>
                <a:srgbClr val="008BD2"/>
              </a:solidFill>
              <a:latin typeface="Roboto"/>
              <a:ea typeface="Roboto"/>
              <a:cs typeface="Roboto"/>
              <a:sym typeface="Roboto"/>
            </a:endParaRPr>
          </a:p>
        </p:txBody>
      </p:sp>
      <p:sp>
        <p:nvSpPr>
          <p:cNvPr id="1613" name="Google Shape;1613;p175"/>
          <p:cNvSpPr txBox="1"/>
          <p:nvPr/>
        </p:nvSpPr>
        <p:spPr>
          <a:xfrm>
            <a:off x="8384550" y="1303500"/>
            <a:ext cx="1498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578E"/>
                </a:solidFill>
                <a:latin typeface="Roboto"/>
                <a:ea typeface="Roboto"/>
                <a:cs typeface="Roboto"/>
                <a:sym typeface="Roboto"/>
              </a:rPr>
              <a:t>GAIN/ESTIME</a:t>
            </a:r>
            <a:endParaRPr sz="1500" b="1">
              <a:solidFill>
                <a:srgbClr val="00578E"/>
              </a:solidFill>
              <a:latin typeface="Roboto"/>
              <a:ea typeface="Roboto"/>
              <a:cs typeface="Roboto"/>
              <a:sym typeface="Roboto"/>
            </a:endParaRPr>
          </a:p>
        </p:txBody>
      </p:sp>
      <p:sp>
        <p:nvSpPr>
          <p:cNvPr id="1614" name="Google Shape;1614;p175"/>
          <p:cNvSpPr txBox="1"/>
          <p:nvPr/>
        </p:nvSpPr>
        <p:spPr>
          <a:xfrm>
            <a:off x="5839925" y="1303500"/>
            <a:ext cx="1498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578E"/>
                </a:solidFill>
                <a:latin typeface="Roboto"/>
                <a:ea typeface="Roboto"/>
                <a:cs typeface="Roboto"/>
                <a:sym typeface="Roboto"/>
              </a:rPr>
              <a:t>CONSOMME</a:t>
            </a:r>
            <a:endParaRPr sz="1500" b="1">
              <a:solidFill>
                <a:srgbClr val="00578E"/>
              </a:solidFill>
              <a:latin typeface="Roboto"/>
              <a:ea typeface="Roboto"/>
              <a:cs typeface="Roboto"/>
              <a:sym typeface="Roboto"/>
            </a:endParaRPr>
          </a:p>
        </p:txBody>
      </p:sp>
      <p:sp>
        <p:nvSpPr>
          <p:cNvPr id="1615" name="Google Shape;1615;p175"/>
          <p:cNvSpPr txBox="1"/>
          <p:nvPr/>
        </p:nvSpPr>
        <p:spPr>
          <a:xfrm>
            <a:off x="3295300" y="1303500"/>
            <a:ext cx="1498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b="1">
                <a:solidFill>
                  <a:srgbClr val="00578E"/>
                </a:solidFill>
                <a:latin typeface="Roboto"/>
                <a:ea typeface="Roboto"/>
                <a:cs typeface="Roboto"/>
                <a:sym typeface="Roboto"/>
              </a:rPr>
              <a:t>ESTIME</a:t>
            </a:r>
            <a:endParaRPr sz="1500" b="1">
              <a:solidFill>
                <a:srgbClr val="00578E"/>
              </a:solidFill>
              <a:latin typeface="Roboto"/>
              <a:ea typeface="Roboto"/>
              <a:cs typeface="Roboto"/>
              <a:sym typeface="Roboto"/>
            </a:endParaRPr>
          </a:p>
        </p:txBody>
      </p:sp>
      <p:sp>
        <p:nvSpPr>
          <p:cNvPr id="1616" name="Google Shape;1616;p175"/>
          <p:cNvSpPr/>
          <p:nvPr/>
        </p:nvSpPr>
        <p:spPr>
          <a:xfrm>
            <a:off x="8036025" y="2780200"/>
            <a:ext cx="717300" cy="227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75"/>
          <p:cNvSpPr/>
          <p:nvPr/>
        </p:nvSpPr>
        <p:spPr>
          <a:xfrm>
            <a:off x="8775150" y="2780200"/>
            <a:ext cx="717300" cy="227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75"/>
          <p:cNvSpPr/>
          <p:nvPr/>
        </p:nvSpPr>
        <p:spPr>
          <a:xfrm>
            <a:off x="10848350" y="2780200"/>
            <a:ext cx="717300" cy="227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
        <p:cNvGrpSpPr/>
        <p:nvPr/>
      </p:nvGrpSpPr>
      <p:grpSpPr>
        <a:xfrm>
          <a:off x="0" y="0"/>
          <a:ext cx="0" cy="0"/>
          <a:chOff x="0" y="0"/>
          <a:chExt cx="0" cy="0"/>
        </a:xfrm>
      </p:grpSpPr>
      <p:sp>
        <p:nvSpPr>
          <p:cNvPr id="687" name="Google Shape;687;p158"/>
          <p:cNvSpPr/>
          <p:nvPr/>
        </p:nvSpPr>
        <p:spPr>
          <a:xfrm>
            <a:off x="8806103" y="370475"/>
            <a:ext cx="2966100" cy="2965800"/>
          </a:xfrm>
          <a:prstGeom prst="ellipse">
            <a:avLst/>
          </a:pr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688" name="Google Shape;688;p158"/>
          <p:cNvSpPr/>
          <p:nvPr/>
        </p:nvSpPr>
        <p:spPr>
          <a:xfrm>
            <a:off x="8894918" y="459271"/>
            <a:ext cx="2788200" cy="2787600"/>
          </a:xfrm>
          <a:prstGeom prst="arc">
            <a:avLst>
              <a:gd name="adj1" fmla="val 16200000"/>
              <a:gd name="adj2" fmla="val 19866340"/>
            </a:avLst>
          </a:prstGeom>
          <a:noFill/>
          <a:ln w="19050" cap="flat" cmpd="sng">
            <a:solidFill>
              <a:srgbClr val="FFFFFF"/>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8"/>
          <p:cNvSpPr txBox="1"/>
          <p:nvPr/>
        </p:nvSpPr>
        <p:spPr>
          <a:xfrm>
            <a:off x="8715800" y="1069801"/>
            <a:ext cx="31467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fr-FR" sz="3100">
                <a:solidFill>
                  <a:srgbClr val="FFFFFF"/>
                </a:solidFill>
                <a:latin typeface="Fira Sans Condensed SemiBold"/>
                <a:ea typeface="Fira Sans Condensed SemiBold"/>
                <a:cs typeface="Fira Sans Condensed SemiBold"/>
                <a:sym typeface="Fira Sans Condensed SemiBold"/>
              </a:rPr>
              <a:t>Poursuite de formation</a:t>
            </a:r>
            <a:endParaRPr sz="2700">
              <a:latin typeface="Fira Sans Condensed SemiBold"/>
              <a:ea typeface="Fira Sans Condensed SemiBold"/>
              <a:cs typeface="Fira Sans Condensed SemiBold"/>
              <a:sym typeface="Fira Sans Condensed SemiBold"/>
            </a:endParaRPr>
          </a:p>
        </p:txBody>
      </p:sp>
      <p:sp>
        <p:nvSpPr>
          <p:cNvPr id="690" name="Google Shape;690;p158"/>
          <p:cNvSpPr txBox="1"/>
          <p:nvPr/>
        </p:nvSpPr>
        <p:spPr>
          <a:xfrm>
            <a:off x="8947865" y="2129545"/>
            <a:ext cx="26823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solidFill>
                  <a:srgbClr val="FFFFFF"/>
                </a:solidFill>
                <a:latin typeface="Roboto"/>
                <a:ea typeface="Roboto"/>
                <a:cs typeface="Roboto"/>
                <a:sym typeface="Roboto"/>
              </a:rPr>
              <a:t>Conceptrice développeuse d’application</a:t>
            </a:r>
            <a:endParaRPr>
              <a:solidFill>
                <a:srgbClr val="FFFFFF"/>
              </a:solidFill>
              <a:latin typeface="Roboto"/>
              <a:ea typeface="Roboto"/>
              <a:cs typeface="Roboto"/>
              <a:sym typeface="Roboto"/>
            </a:endParaRPr>
          </a:p>
          <a:p>
            <a:pPr marL="0" lvl="0" indent="0" algn="ctr" rtl="0">
              <a:spcBef>
                <a:spcPts val="0"/>
              </a:spcBef>
              <a:spcAft>
                <a:spcPts val="0"/>
              </a:spcAft>
              <a:buNone/>
            </a:pPr>
            <a:endParaRPr sz="1200">
              <a:solidFill>
                <a:srgbClr val="FFFFFF"/>
              </a:solidFill>
              <a:latin typeface="Roboto"/>
              <a:ea typeface="Roboto"/>
              <a:cs typeface="Roboto"/>
              <a:sym typeface="Roboto"/>
            </a:endParaRPr>
          </a:p>
          <a:p>
            <a:pPr marL="0" lvl="0" indent="0" algn="ctr" rtl="0">
              <a:spcBef>
                <a:spcPts val="0"/>
              </a:spcBef>
              <a:spcAft>
                <a:spcPts val="0"/>
              </a:spcAft>
              <a:buNone/>
            </a:pPr>
            <a:endParaRPr sz="1200">
              <a:solidFill>
                <a:srgbClr val="FFFFFF"/>
              </a:solidFill>
              <a:latin typeface="Roboto"/>
              <a:ea typeface="Roboto"/>
              <a:cs typeface="Roboto"/>
              <a:sym typeface="Roboto"/>
            </a:endParaRPr>
          </a:p>
        </p:txBody>
      </p:sp>
      <p:sp>
        <p:nvSpPr>
          <p:cNvPr id="691" name="Google Shape;691;p158"/>
          <p:cNvSpPr/>
          <p:nvPr/>
        </p:nvSpPr>
        <p:spPr>
          <a:xfrm>
            <a:off x="6712403" y="2353747"/>
            <a:ext cx="3235200" cy="3199800"/>
          </a:xfrm>
          <a:prstGeom prst="ellipse">
            <a:avLst/>
          </a:pr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200">
              <a:solidFill>
                <a:srgbClr val="FFFFFF"/>
              </a:solidFill>
              <a:latin typeface="Roboto"/>
              <a:ea typeface="Roboto"/>
              <a:cs typeface="Roboto"/>
              <a:sym typeface="Roboto"/>
            </a:endParaRPr>
          </a:p>
        </p:txBody>
      </p:sp>
      <p:sp>
        <p:nvSpPr>
          <p:cNvPr id="692" name="Google Shape;692;p158"/>
          <p:cNvSpPr/>
          <p:nvPr/>
        </p:nvSpPr>
        <p:spPr>
          <a:xfrm>
            <a:off x="6809264" y="2449553"/>
            <a:ext cx="3041100" cy="3007800"/>
          </a:xfrm>
          <a:prstGeom prst="arc">
            <a:avLst>
              <a:gd name="adj1" fmla="val 16200000"/>
              <a:gd name="adj2" fmla="val 7594631"/>
            </a:avLst>
          </a:prstGeom>
          <a:noFill/>
          <a:ln w="19050" cap="flat" cmpd="sng">
            <a:solidFill>
              <a:srgbClr val="FFFFFF"/>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158"/>
          <p:cNvGrpSpPr/>
          <p:nvPr/>
        </p:nvGrpSpPr>
        <p:grpSpPr>
          <a:xfrm>
            <a:off x="6867323" y="3221505"/>
            <a:ext cx="2925864" cy="1473320"/>
            <a:chOff x="7169109" y="2746064"/>
            <a:chExt cx="1975200" cy="1005610"/>
          </a:xfrm>
        </p:grpSpPr>
        <p:sp>
          <p:nvSpPr>
            <p:cNvPr id="694" name="Google Shape;694;p158"/>
            <p:cNvSpPr txBox="1"/>
            <p:nvPr/>
          </p:nvSpPr>
          <p:spPr>
            <a:xfrm>
              <a:off x="7169109" y="2746064"/>
              <a:ext cx="19752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fr-FR" sz="3100">
                  <a:solidFill>
                    <a:srgbClr val="FFFFFF"/>
                  </a:solidFill>
                  <a:latin typeface="Fira Sans Condensed SemiBold"/>
                  <a:ea typeface="Fira Sans Condensed SemiBold"/>
                  <a:cs typeface="Fira Sans Condensed SemiBold"/>
                  <a:sym typeface="Fira Sans Condensed SemiBold"/>
                </a:rPr>
                <a:t>Reconversion</a:t>
              </a:r>
              <a:endParaRPr sz="2700">
                <a:latin typeface="Fira Sans Condensed SemiBold"/>
                <a:ea typeface="Fira Sans Condensed SemiBold"/>
                <a:cs typeface="Fira Sans Condensed SemiBold"/>
                <a:sym typeface="Fira Sans Condensed SemiBold"/>
              </a:endParaRPr>
            </a:p>
          </p:txBody>
        </p:sp>
        <p:sp>
          <p:nvSpPr>
            <p:cNvPr id="695" name="Google Shape;695;p158"/>
            <p:cNvSpPr txBox="1"/>
            <p:nvPr/>
          </p:nvSpPr>
          <p:spPr>
            <a:xfrm>
              <a:off x="7169109" y="3178974"/>
              <a:ext cx="1975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700">
                  <a:solidFill>
                    <a:srgbClr val="FFFFFF"/>
                  </a:solidFill>
                  <a:latin typeface="Roboto"/>
                  <a:ea typeface="Roboto"/>
                  <a:cs typeface="Roboto"/>
                  <a:sym typeface="Roboto"/>
                </a:rPr>
                <a:t>Développeuse web et mobile</a:t>
              </a:r>
              <a:endParaRPr sz="1700">
                <a:solidFill>
                  <a:srgbClr val="FFFFFF"/>
                </a:solidFill>
                <a:latin typeface="Roboto"/>
                <a:ea typeface="Roboto"/>
                <a:cs typeface="Roboto"/>
                <a:sym typeface="Roboto"/>
              </a:endParaRPr>
            </a:p>
            <a:p>
              <a:pPr marL="0" lvl="0" indent="0" algn="ctr" rtl="0">
                <a:spcBef>
                  <a:spcPts val="0"/>
                </a:spcBef>
                <a:spcAft>
                  <a:spcPts val="0"/>
                </a:spcAft>
                <a:buNone/>
              </a:pPr>
              <a:endParaRPr sz="1200">
                <a:solidFill>
                  <a:srgbClr val="FFFFFF"/>
                </a:solidFill>
                <a:latin typeface="Roboto"/>
                <a:ea typeface="Roboto"/>
                <a:cs typeface="Roboto"/>
                <a:sym typeface="Roboto"/>
              </a:endParaRPr>
            </a:p>
            <a:p>
              <a:pPr marL="0" lvl="0" indent="0" algn="ctr" rtl="0">
                <a:spcBef>
                  <a:spcPts val="0"/>
                </a:spcBef>
                <a:spcAft>
                  <a:spcPts val="0"/>
                </a:spcAft>
                <a:buNone/>
              </a:pPr>
              <a:endParaRPr sz="1200">
                <a:solidFill>
                  <a:srgbClr val="FFFFFF"/>
                </a:solidFill>
                <a:latin typeface="Roboto"/>
                <a:ea typeface="Roboto"/>
                <a:cs typeface="Roboto"/>
                <a:sym typeface="Roboto"/>
              </a:endParaRPr>
            </a:p>
          </p:txBody>
        </p:sp>
      </p:grpSp>
      <p:sp>
        <p:nvSpPr>
          <p:cNvPr id="696" name="Google Shape;696;p158"/>
          <p:cNvSpPr/>
          <p:nvPr/>
        </p:nvSpPr>
        <p:spPr>
          <a:xfrm>
            <a:off x="4242475" y="1442525"/>
            <a:ext cx="2890800" cy="2844300"/>
          </a:xfrm>
          <a:prstGeom prst="ellipse">
            <a:avLst/>
          </a:pr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697" name="Google Shape;697;p158"/>
          <p:cNvSpPr txBox="1"/>
          <p:nvPr/>
        </p:nvSpPr>
        <p:spPr>
          <a:xfrm>
            <a:off x="849424" y="0"/>
            <a:ext cx="4420800" cy="10698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fr-FR" sz="4400" b="1">
                <a:solidFill>
                  <a:srgbClr val="306DA1"/>
                </a:solidFill>
                <a:latin typeface="Roboto"/>
                <a:ea typeface="Roboto"/>
                <a:cs typeface="Roboto"/>
                <a:sym typeface="Roboto"/>
              </a:rPr>
              <a:t>Présentation</a:t>
            </a:r>
            <a:r>
              <a:rPr lang="fr-FR" sz="4400">
                <a:latin typeface="Roboto"/>
                <a:ea typeface="Roboto"/>
                <a:cs typeface="Roboto"/>
                <a:sym typeface="Roboto"/>
              </a:rPr>
              <a:t> </a:t>
            </a:r>
            <a:endParaRPr sz="4400" strike="noStrike">
              <a:latin typeface="Roboto"/>
              <a:ea typeface="Roboto"/>
              <a:cs typeface="Roboto"/>
              <a:sym typeface="Roboto"/>
            </a:endParaRPr>
          </a:p>
        </p:txBody>
      </p:sp>
      <p:sp>
        <p:nvSpPr>
          <p:cNvPr id="698" name="Google Shape;698;p158"/>
          <p:cNvSpPr txBox="1"/>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2</a:t>
            </a:fld>
            <a:endParaRPr sz="1200" b="0" strike="noStrike">
              <a:latin typeface="Arial"/>
              <a:ea typeface="Arial"/>
              <a:cs typeface="Arial"/>
              <a:sym typeface="Arial"/>
            </a:endParaRPr>
          </a:p>
        </p:txBody>
      </p:sp>
      <p:grpSp>
        <p:nvGrpSpPr>
          <p:cNvPr id="699" name="Google Shape;699;p158"/>
          <p:cNvGrpSpPr/>
          <p:nvPr/>
        </p:nvGrpSpPr>
        <p:grpSpPr>
          <a:xfrm>
            <a:off x="194632" y="1709959"/>
            <a:ext cx="4420887" cy="4487400"/>
            <a:chOff x="1293625" y="1173325"/>
            <a:chExt cx="3502525" cy="3445750"/>
          </a:xfrm>
        </p:grpSpPr>
        <p:sp>
          <p:nvSpPr>
            <p:cNvPr id="700" name="Google Shape;700;p158"/>
            <p:cNvSpPr/>
            <p:nvPr/>
          </p:nvSpPr>
          <p:spPr>
            <a:xfrm>
              <a:off x="2287650" y="1173325"/>
              <a:ext cx="882325" cy="958750"/>
            </a:xfrm>
            <a:custGeom>
              <a:avLst/>
              <a:gdLst/>
              <a:ahLst/>
              <a:cxnLst/>
              <a:rect l="l" t="t" r="r" b="b"/>
              <a:pathLst>
                <a:path w="35293" h="38350" extrusionOk="0">
                  <a:moveTo>
                    <a:pt x="27998" y="0"/>
                  </a:moveTo>
                  <a:cubicBezTo>
                    <a:pt x="24956" y="0"/>
                    <a:pt x="21628" y="2062"/>
                    <a:pt x="18781" y="5133"/>
                  </a:cubicBezTo>
                  <a:cubicBezTo>
                    <a:pt x="16880" y="7134"/>
                    <a:pt x="12310" y="5133"/>
                    <a:pt x="11609" y="10670"/>
                  </a:cubicBezTo>
                  <a:cubicBezTo>
                    <a:pt x="10842" y="16674"/>
                    <a:pt x="13711" y="19543"/>
                    <a:pt x="10008" y="21111"/>
                  </a:cubicBezTo>
                  <a:cubicBezTo>
                    <a:pt x="4171" y="23546"/>
                    <a:pt x="1" y="33286"/>
                    <a:pt x="8107" y="36955"/>
                  </a:cubicBezTo>
                  <a:cubicBezTo>
                    <a:pt x="10228" y="37907"/>
                    <a:pt x="12976" y="38349"/>
                    <a:pt x="15843" y="38349"/>
                  </a:cubicBezTo>
                  <a:cubicBezTo>
                    <a:pt x="23927" y="38349"/>
                    <a:pt x="32952" y="34833"/>
                    <a:pt x="31523" y="29317"/>
                  </a:cubicBezTo>
                  <a:cubicBezTo>
                    <a:pt x="29589" y="21878"/>
                    <a:pt x="29956" y="17875"/>
                    <a:pt x="32257" y="14373"/>
                  </a:cubicBezTo>
                  <a:cubicBezTo>
                    <a:pt x="35293" y="9736"/>
                    <a:pt x="34626" y="3765"/>
                    <a:pt x="32157" y="1597"/>
                  </a:cubicBezTo>
                  <a:cubicBezTo>
                    <a:pt x="30899" y="492"/>
                    <a:pt x="29482" y="0"/>
                    <a:pt x="27998"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8"/>
            <p:cNvSpPr/>
            <p:nvPr/>
          </p:nvSpPr>
          <p:spPr>
            <a:xfrm>
              <a:off x="2808875" y="1531800"/>
              <a:ext cx="193500" cy="276050"/>
            </a:xfrm>
            <a:custGeom>
              <a:avLst/>
              <a:gdLst/>
              <a:ahLst/>
              <a:cxnLst/>
              <a:rect l="l" t="t" r="r" b="b"/>
              <a:pathLst>
                <a:path w="7740" h="11042" extrusionOk="0">
                  <a:moveTo>
                    <a:pt x="1134" y="0"/>
                  </a:moveTo>
                  <a:cubicBezTo>
                    <a:pt x="1435" y="2302"/>
                    <a:pt x="1635" y="6438"/>
                    <a:pt x="0" y="7739"/>
                  </a:cubicBezTo>
                  <a:cubicBezTo>
                    <a:pt x="0" y="7739"/>
                    <a:pt x="1" y="7739"/>
                    <a:pt x="3" y="7739"/>
                  </a:cubicBezTo>
                  <a:cubicBezTo>
                    <a:pt x="85" y="7739"/>
                    <a:pt x="2215" y="7771"/>
                    <a:pt x="6205" y="11041"/>
                  </a:cubicBezTo>
                  <a:cubicBezTo>
                    <a:pt x="7739" y="9374"/>
                    <a:pt x="6872" y="8640"/>
                    <a:pt x="6872" y="8640"/>
                  </a:cubicBezTo>
                  <a:cubicBezTo>
                    <a:pt x="4437" y="7739"/>
                    <a:pt x="4603" y="5871"/>
                    <a:pt x="5137" y="4203"/>
                  </a:cubicBezTo>
                  <a:lnTo>
                    <a:pt x="113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8"/>
            <p:cNvSpPr/>
            <p:nvPr/>
          </p:nvSpPr>
          <p:spPr>
            <a:xfrm>
              <a:off x="2873925" y="1575150"/>
              <a:ext cx="63400" cy="92600"/>
            </a:xfrm>
            <a:custGeom>
              <a:avLst/>
              <a:gdLst/>
              <a:ahLst/>
              <a:cxnLst/>
              <a:rect l="l" t="t" r="r" b="b"/>
              <a:pathLst>
                <a:path w="2536" h="3704" extrusionOk="0">
                  <a:moveTo>
                    <a:pt x="167" y="1"/>
                  </a:moveTo>
                  <a:cubicBezTo>
                    <a:pt x="33" y="368"/>
                    <a:pt x="0" y="801"/>
                    <a:pt x="33" y="1202"/>
                  </a:cubicBezTo>
                  <a:cubicBezTo>
                    <a:pt x="67" y="2202"/>
                    <a:pt x="1301" y="3437"/>
                    <a:pt x="2235" y="3703"/>
                  </a:cubicBezTo>
                  <a:cubicBezTo>
                    <a:pt x="2302" y="3270"/>
                    <a:pt x="2402" y="2869"/>
                    <a:pt x="2535" y="2503"/>
                  </a:cubicBez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8"/>
            <p:cNvSpPr/>
            <p:nvPr/>
          </p:nvSpPr>
          <p:spPr>
            <a:xfrm>
              <a:off x="2751950" y="1300875"/>
              <a:ext cx="297950" cy="345075"/>
            </a:xfrm>
            <a:custGeom>
              <a:avLst/>
              <a:gdLst/>
              <a:ahLst/>
              <a:cxnLst/>
              <a:rect l="l" t="t" r="r" b="b"/>
              <a:pathLst>
                <a:path w="11918" h="13803" extrusionOk="0">
                  <a:moveTo>
                    <a:pt x="5358" y="0"/>
                  </a:moveTo>
                  <a:cubicBezTo>
                    <a:pt x="2393" y="0"/>
                    <a:pt x="1" y="2829"/>
                    <a:pt x="843" y="5935"/>
                  </a:cubicBezTo>
                  <a:cubicBezTo>
                    <a:pt x="1677" y="9471"/>
                    <a:pt x="1977" y="11005"/>
                    <a:pt x="4112" y="12640"/>
                  </a:cubicBezTo>
                  <a:cubicBezTo>
                    <a:pt x="5162" y="13438"/>
                    <a:pt x="6316" y="13802"/>
                    <a:pt x="7401" y="13802"/>
                  </a:cubicBezTo>
                  <a:cubicBezTo>
                    <a:pt x="9625" y="13802"/>
                    <a:pt x="11560" y="12271"/>
                    <a:pt x="11717" y="9804"/>
                  </a:cubicBezTo>
                  <a:cubicBezTo>
                    <a:pt x="11917" y="6469"/>
                    <a:pt x="10483" y="1198"/>
                    <a:pt x="6714" y="197"/>
                  </a:cubicBezTo>
                  <a:cubicBezTo>
                    <a:pt x="6255" y="63"/>
                    <a:pt x="5800" y="0"/>
                    <a:pt x="535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8"/>
            <p:cNvSpPr/>
            <p:nvPr/>
          </p:nvSpPr>
          <p:spPr>
            <a:xfrm>
              <a:off x="2990675" y="1461750"/>
              <a:ext cx="32525" cy="53900"/>
            </a:xfrm>
            <a:custGeom>
              <a:avLst/>
              <a:gdLst/>
              <a:ahLst/>
              <a:cxnLst/>
              <a:rect l="l" t="t" r="r" b="b"/>
              <a:pathLst>
                <a:path w="1301" h="2156" extrusionOk="0">
                  <a:moveTo>
                    <a:pt x="0" y="0"/>
                  </a:moveTo>
                  <a:lnTo>
                    <a:pt x="267" y="2135"/>
                  </a:lnTo>
                  <a:cubicBezTo>
                    <a:pt x="342" y="2149"/>
                    <a:pt x="418" y="2155"/>
                    <a:pt x="494" y="2155"/>
                  </a:cubicBezTo>
                  <a:cubicBezTo>
                    <a:pt x="792" y="2155"/>
                    <a:pt x="1089" y="2054"/>
                    <a:pt x="1301" y="1868"/>
                  </a:cubicBezTo>
                  <a:cubicBezTo>
                    <a:pt x="801" y="1301"/>
                    <a:pt x="334" y="667"/>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8"/>
            <p:cNvSpPr/>
            <p:nvPr/>
          </p:nvSpPr>
          <p:spPr>
            <a:xfrm>
              <a:off x="1442050" y="4323800"/>
              <a:ext cx="165150" cy="295225"/>
            </a:xfrm>
            <a:custGeom>
              <a:avLst/>
              <a:gdLst/>
              <a:ahLst/>
              <a:cxnLst/>
              <a:rect l="l" t="t" r="r" b="b"/>
              <a:pathLst>
                <a:path w="6606" h="11809" extrusionOk="0">
                  <a:moveTo>
                    <a:pt x="1802" y="0"/>
                  </a:moveTo>
                  <a:cubicBezTo>
                    <a:pt x="1" y="0"/>
                    <a:pt x="1" y="11809"/>
                    <a:pt x="1802" y="11809"/>
                  </a:cubicBezTo>
                  <a:lnTo>
                    <a:pt x="6606" y="11809"/>
                  </a:lnTo>
                  <a:cubicBezTo>
                    <a:pt x="4804" y="11809"/>
                    <a:pt x="4804" y="0"/>
                    <a:pt x="660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8"/>
            <p:cNvSpPr/>
            <p:nvPr/>
          </p:nvSpPr>
          <p:spPr>
            <a:xfrm>
              <a:off x="2861400" y="1454200"/>
              <a:ext cx="35050" cy="5400"/>
            </a:xfrm>
            <a:custGeom>
              <a:avLst/>
              <a:gdLst/>
              <a:ahLst/>
              <a:cxnLst/>
              <a:rect l="l" t="t" r="r" b="b"/>
              <a:pathLst>
                <a:path w="1402" h="216" extrusionOk="0">
                  <a:moveTo>
                    <a:pt x="641" y="1"/>
                  </a:moveTo>
                  <a:cubicBezTo>
                    <a:pt x="419" y="1"/>
                    <a:pt x="200" y="44"/>
                    <a:pt x="1" y="135"/>
                  </a:cubicBezTo>
                  <a:cubicBezTo>
                    <a:pt x="258" y="190"/>
                    <a:pt x="515" y="215"/>
                    <a:pt x="772" y="215"/>
                  </a:cubicBezTo>
                  <a:cubicBezTo>
                    <a:pt x="982" y="215"/>
                    <a:pt x="1192" y="199"/>
                    <a:pt x="1402" y="169"/>
                  </a:cubicBezTo>
                  <a:cubicBezTo>
                    <a:pt x="1167" y="60"/>
                    <a:pt x="903" y="1"/>
                    <a:pt x="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8"/>
            <p:cNvSpPr/>
            <p:nvPr/>
          </p:nvSpPr>
          <p:spPr>
            <a:xfrm>
              <a:off x="2863900" y="1464975"/>
              <a:ext cx="31725" cy="8475"/>
            </a:xfrm>
            <a:custGeom>
              <a:avLst/>
              <a:gdLst/>
              <a:ahLst/>
              <a:cxnLst/>
              <a:rect l="l" t="t" r="r" b="b"/>
              <a:pathLst>
                <a:path w="1269" h="339" extrusionOk="0">
                  <a:moveTo>
                    <a:pt x="939" y="0"/>
                  </a:moveTo>
                  <a:cubicBezTo>
                    <a:pt x="607" y="0"/>
                    <a:pt x="276" y="113"/>
                    <a:pt x="1" y="338"/>
                  </a:cubicBezTo>
                  <a:cubicBezTo>
                    <a:pt x="434" y="305"/>
                    <a:pt x="868" y="205"/>
                    <a:pt x="1268" y="38"/>
                  </a:cubicBezTo>
                  <a:cubicBezTo>
                    <a:pt x="1160" y="13"/>
                    <a:pt x="1049" y="0"/>
                    <a:pt x="9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8"/>
            <p:cNvSpPr/>
            <p:nvPr/>
          </p:nvSpPr>
          <p:spPr>
            <a:xfrm>
              <a:off x="2914775" y="1441725"/>
              <a:ext cx="20050" cy="27625"/>
            </a:xfrm>
            <a:custGeom>
              <a:avLst/>
              <a:gdLst/>
              <a:ahLst/>
              <a:cxnLst/>
              <a:rect l="l" t="t" r="r" b="b"/>
              <a:pathLst>
                <a:path w="802" h="1105" extrusionOk="0">
                  <a:moveTo>
                    <a:pt x="301" y="1"/>
                  </a:moveTo>
                  <a:cubicBezTo>
                    <a:pt x="101" y="34"/>
                    <a:pt x="1" y="301"/>
                    <a:pt x="34" y="601"/>
                  </a:cubicBezTo>
                  <a:cubicBezTo>
                    <a:pt x="96" y="882"/>
                    <a:pt x="276" y="1105"/>
                    <a:pt x="462" y="1105"/>
                  </a:cubicBezTo>
                  <a:cubicBezTo>
                    <a:pt x="475" y="1105"/>
                    <a:pt x="488" y="1104"/>
                    <a:pt x="501" y="1101"/>
                  </a:cubicBezTo>
                  <a:cubicBezTo>
                    <a:pt x="701" y="1068"/>
                    <a:pt x="801" y="835"/>
                    <a:pt x="734" y="501"/>
                  </a:cubicBezTo>
                  <a:cubicBezTo>
                    <a:pt x="701" y="201"/>
                    <a:pt x="468"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8"/>
            <p:cNvSpPr/>
            <p:nvPr/>
          </p:nvSpPr>
          <p:spPr>
            <a:xfrm>
              <a:off x="3005675" y="1431725"/>
              <a:ext cx="20875" cy="27625"/>
            </a:xfrm>
            <a:custGeom>
              <a:avLst/>
              <a:gdLst/>
              <a:ahLst/>
              <a:cxnLst/>
              <a:rect l="l" t="t" r="r" b="b"/>
              <a:pathLst>
                <a:path w="835" h="1105" extrusionOk="0">
                  <a:moveTo>
                    <a:pt x="301" y="0"/>
                  </a:moveTo>
                  <a:cubicBezTo>
                    <a:pt x="134" y="34"/>
                    <a:pt x="0" y="301"/>
                    <a:pt x="67" y="601"/>
                  </a:cubicBezTo>
                  <a:cubicBezTo>
                    <a:pt x="130" y="882"/>
                    <a:pt x="309" y="1104"/>
                    <a:pt x="496" y="1104"/>
                  </a:cubicBezTo>
                  <a:cubicBezTo>
                    <a:pt x="509" y="1104"/>
                    <a:pt x="521" y="1103"/>
                    <a:pt x="534" y="1101"/>
                  </a:cubicBezTo>
                  <a:cubicBezTo>
                    <a:pt x="734" y="1101"/>
                    <a:pt x="834" y="834"/>
                    <a:pt x="768" y="534"/>
                  </a:cubicBezTo>
                  <a:cubicBezTo>
                    <a:pt x="701" y="234"/>
                    <a:pt x="501" y="0"/>
                    <a:pt x="3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8"/>
            <p:cNvSpPr/>
            <p:nvPr/>
          </p:nvSpPr>
          <p:spPr>
            <a:xfrm>
              <a:off x="3011500" y="1425050"/>
              <a:ext cx="16725" cy="9950"/>
            </a:xfrm>
            <a:custGeom>
              <a:avLst/>
              <a:gdLst/>
              <a:ahLst/>
              <a:cxnLst/>
              <a:rect l="l" t="t" r="r" b="b"/>
              <a:pathLst>
                <a:path w="669" h="398" extrusionOk="0">
                  <a:moveTo>
                    <a:pt x="668" y="0"/>
                  </a:moveTo>
                  <a:lnTo>
                    <a:pt x="1" y="301"/>
                  </a:lnTo>
                  <a:cubicBezTo>
                    <a:pt x="84" y="370"/>
                    <a:pt x="162" y="398"/>
                    <a:pt x="233" y="398"/>
                  </a:cubicBezTo>
                  <a:cubicBezTo>
                    <a:pt x="501" y="398"/>
                    <a:pt x="668" y="1"/>
                    <a:pt x="6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8"/>
            <p:cNvSpPr/>
            <p:nvPr/>
          </p:nvSpPr>
          <p:spPr>
            <a:xfrm>
              <a:off x="2880575" y="1376400"/>
              <a:ext cx="42575" cy="22825"/>
            </a:xfrm>
            <a:custGeom>
              <a:avLst/>
              <a:gdLst/>
              <a:ahLst/>
              <a:cxnLst/>
              <a:rect l="l" t="t" r="r" b="b"/>
              <a:pathLst>
                <a:path w="1703" h="913" extrusionOk="0">
                  <a:moveTo>
                    <a:pt x="1344" y="0"/>
                  </a:moveTo>
                  <a:cubicBezTo>
                    <a:pt x="850" y="0"/>
                    <a:pt x="393" y="228"/>
                    <a:pt x="68" y="612"/>
                  </a:cubicBezTo>
                  <a:cubicBezTo>
                    <a:pt x="1" y="746"/>
                    <a:pt x="68" y="912"/>
                    <a:pt x="234" y="912"/>
                  </a:cubicBezTo>
                  <a:cubicBezTo>
                    <a:pt x="301" y="912"/>
                    <a:pt x="334" y="879"/>
                    <a:pt x="368" y="846"/>
                  </a:cubicBezTo>
                  <a:cubicBezTo>
                    <a:pt x="615" y="536"/>
                    <a:pt x="1006" y="342"/>
                    <a:pt x="1408" y="342"/>
                  </a:cubicBezTo>
                  <a:cubicBezTo>
                    <a:pt x="1439" y="342"/>
                    <a:pt x="1471" y="343"/>
                    <a:pt x="1502" y="345"/>
                  </a:cubicBezTo>
                  <a:cubicBezTo>
                    <a:pt x="1520" y="351"/>
                    <a:pt x="1536" y="354"/>
                    <a:pt x="1552" y="354"/>
                  </a:cubicBezTo>
                  <a:cubicBezTo>
                    <a:pt x="1625" y="354"/>
                    <a:pt x="1675" y="294"/>
                    <a:pt x="1702" y="212"/>
                  </a:cubicBezTo>
                  <a:cubicBezTo>
                    <a:pt x="1702" y="112"/>
                    <a:pt x="1635" y="12"/>
                    <a:pt x="1535" y="12"/>
                  </a:cubicBezTo>
                  <a:cubicBezTo>
                    <a:pt x="1471" y="4"/>
                    <a:pt x="1407" y="0"/>
                    <a:pt x="1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8"/>
            <p:cNvSpPr/>
            <p:nvPr/>
          </p:nvSpPr>
          <p:spPr>
            <a:xfrm>
              <a:off x="2985650" y="1370775"/>
              <a:ext cx="43400" cy="25100"/>
            </a:xfrm>
            <a:custGeom>
              <a:avLst/>
              <a:gdLst/>
              <a:ahLst/>
              <a:cxnLst/>
              <a:rect l="l" t="t" r="r" b="b"/>
              <a:pathLst>
                <a:path w="1736" h="1004" extrusionOk="0">
                  <a:moveTo>
                    <a:pt x="263" y="0"/>
                  </a:moveTo>
                  <a:cubicBezTo>
                    <a:pt x="231" y="0"/>
                    <a:pt x="199" y="1"/>
                    <a:pt x="168" y="3"/>
                  </a:cubicBezTo>
                  <a:cubicBezTo>
                    <a:pt x="68" y="3"/>
                    <a:pt x="1" y="103"/>
                    <a:pt x="1" y="203"/>
                  </a:cubicBezTo>
                  <a:cubicBezTo>
                    <a:pt x="30" y="261"/>
                    <a:pt x="83" y="343"/>
                    <a:pt x="162" y="343"/>
                  </a:cubicBezTo>
                  <a:cubicBezTo>
                    <a:pt x="174" y="343"/>
                    <a:pt x="187" y="341"/>
                    <a:pt x="201" y="337"/>
                  </a:cubicBezTo>
                  <a:cubicBezTo>
                    <a:pt x="668" y="337"/>
                    <a:pt x="1135" y="570"/>
                    <a:pt x="1402" y="937"/>
                  </a:cubicBezTo>
                  <a:cubicBezTo>
                    <a:pt x="1435" y="971"/>
                    <a:pt x="1502" y="971"/>
                    <a:pt x="1535" y="1004"/>
                  </a:cubicBezTo>
                  <a:cubicBezTo>
                    <a:pt x="1602" y="1004"/>
                    <a:pt x="1635" y="971"/>
                    <a:pt x="1669" y="937"/>
                  </a:cubicBezTo>
                  <a:cubicBezTo>
                    <a:pt x="1735" y="871"/>
                    <a:pt x="1735" y="770"/>
                    <a:pt x="1669" y="704"/>
                  </a:cubicBezTo>
                  <a:cubicBezTo>
                    <a:pt x="1322" y="263"/>
                    <a:pt x="798" y="0"/>
                    <a:pt x="2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8"/>
            <p:cNvSpPr/>
            <p:nvPr/>
          </p:nvSpPr>
          <p:spPr>
            <a:xfrm>
              <a:off x="3812075" y="4379675"/>
              <a:ext cx="90100" cy="2525"/>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8"/>
            <p:cNvSpPr/>
            <p:nvPr/>
          </p:nvSpPr>
          <p:spPr>
            <a:xfrm>
              <a:off x="4339950" y="4337125"/>
              <a:ext cx="200175" cy="2525"/>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8"/>
            <p:cNvSpPr/>
            <p:nvPr/>
          </p:nvSpPr>
          <p:spPr>
            <a:xfrm>
              <a:off x="2889750" y="2127225"/>
              <a:ext cx="146800" cy="299400"/>
            </a:xfrm>
            <a:custGeom>
              <a:avLst/>
              <a:gdLst/>
              <a:ahLst/>
              <a:cxnLst/>
              <a:rect l="l" t="t" r="r" b="b"/>
              <a:pathLst>
                <a:path w="5872" h="11976" extrusionOk="0">
                  <a:moveTo>
                    <a:pt x="1" y="0"/>
                  </a:moveTo>
                  <a:lnTo>
                    <a:pt x="1" y="11975"/>
                  </a:lnTo>
                  <a:lnTo>
                    <a:pt x="5872" y="11975"/>
                  </a:lnTo>
                  <a:lnTo>
                    <a:pt x="587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8"/>
            <p:cNvSpPr/>
            <p:nvPr/>
          </p:nvSpPr>
          <p:spPr>
            <a:xfrm>
              <a:off x="3015675" y="2127225"/>
              <a:ext cx="44225" cy="299400"/>
            </a:xfrm>
            <a:custGeom>
              <a:avLst/>
              <a:gdLst/>
              <a:ahLst/>
              <a:cxnLst/>
              <a:rect l="l" t="t" r="r" b="b"/>
              <a:pathLst>
                <a:path w="1769" h="11976" extrusionOk="0">
                  <a:moveTo>
                    <a:pt x="401" y="0"/>
                  </a:moveTo>
                  <a:cubicBezTo>
                    <a:pt x="168" y="0"/>
                    <a:pt x="1" y="167"/>
                    <a:pt x="1" y="401"/>
                  </a:cubicBezTo>
                  <a:lnTo>
                    <a:pt x="1" y="11609"/>
                  </a:lnTo>
                  <a:cubicBezTo>
                    <a:pt x="1" y="11809"/>
                    <a:pt x="168" y="11975"/>
                    <a:pt x="401" y="11975"/>
                  </a:cubicBezTo>
                  <a:lnTo>
                    <a:pt x="1402" y="11975"/>
                  </a:lnTo>
                  <a:cubicBezTo>
                    <a:pt x="1602" y="11975"/>
                    <a:pt x="1769" y="11809"/>
                    <a:pt x="1769" y="11609"/>
                  </a:cubicBezTo>
                  <a:lnTo>
                    <a:pt x="1769" y="401"/>
                  </a:lnTo>
                  <a:cubicBezTo>
                    <a:pt x="1769" y="167"/>
                    <a:pt x="1602" y="0"/>
                    <a:pt x="14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8"/>
            <p:cNvSpPr/>
            <p:nvPr/>
          </p:nvSpPr>
          <p:spPr>
            <a:xfrm>
              <a:off x="2839725" y="2127225"/>
              <a:ext cx="147625" cy="299400"/>
            </a:xfrm>
            <a:custGeom>
              <a:avLst/>
              <a:gdLst/>
              <a:ahLst/>
              <a:cxnLst/>
              <a:rect l="l" t="t" r="r" b="b"/>
              <a:pathLst>
                <a:path w="5905" h="11976" extrusionOk="0">
                  <a:moveTo>
                    <a:pt x="0" y="0"/>
                  </a:moveTo>
                  <a:lnTo>
                    <a:pt x="0" y="11975"/>
                  </a:lnTo>
                  <a:lnTo>
                    <a:pt x="5905" y="11975"/>
                  </a:lnTo>
                  <a:lnTo>
                    <a:pt x="590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8"/>
            <p:cNvSpPr/>
            <p:nvPr/>
          </p:nvSpPr>
          <p:spPr>
            <a:xfrm>
              <a:off x="2966475" y="2127225"/>
              <a:ext cx="44225" cy="299400"/>
            </a:xfrm>
            <a:custGeom>
              <a:avLst/>
              <a:gdLst/>
              <a:ahLst/>
              <a:cxnLst/>
              <a:rect l="l" t="t" r="r" b="b"/>
              <a:pathLst>
                <a:path w="1769" h="11976" extrusionOk="0">
                  <a:moveTo>
                    <a:pt x="368" y="0"/>
                  </a:moveTo>
                  <a:cubicBezTo>
                    <a:pt x="167" y="0"/>
                    <a:pt x="1" y="167"/>
                    <a:pt x="1" y="401"/>
                  </a:cubicBezTo>
                  <a:lnTo>
                    <a:pt x="1" y="11609"/>
                  </a:lnTo>
                  <a:cubicBezTo>
                    <a:pt x="1" y="11809"/>
                    <a:pt x="167" y="11975"/>
                    <a:pt x="368" y="11975"/>
                  </a:cubicBezTo>
                  <a:lnTo>
                    <a:pt x="1402" y="11975"/>
                  </a:lnTo>
                  <a:cubicBezTo>
                    <a:pt x="1602" y="11975"/>
                    <a:pt x="1769" y="11809"/>
                    <a:pt x="1769" y="11609"/>
                  </a:cubicBezTo>
                  <a:lnTo>
                    <a:pt x="1769" y="401"/>
                  </a:lnTo>
                  <a:cubicBezTo>
                    <a:pt x="1769" y="167"/>
                    <a:pt x="1602" y="0"/>
                    <a:pt x="140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8"/>
            <p:cNvSpPr/>
            <p:nvPr/>
          </p:nvSpPr>
          <p:spPr>
            <a:xfrm>
              <a:off x="2802200" y="2127225"/>
              <a:ext cx="126775" cy="299400"/>
            </a:xfrm>
            <a:custGeom>
              <a:avLst/>
              <a:gdLst/>
              <a:ahLst/>
              <a:cxnLst/>
              <a:rect l="l" t="t" r="r" b="b"/>
              <a:pathLst>
                <a:path w="5071" h="11976" extrusionOk="0">
                  <a:moveTo>
                    <a:pt x="0" y="0"/>
                  </a:moveTo>
                  <a:lnTo>
                    <a:pt x="0" y="11975"/>
                  </a:lnTo>
                  <a:lnTo>
                    <a:pt x="4670" y="11975"/>
                  </a:lnTo>
                  <a:lnTo>
                    <a:pt x="507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8"/>
            <p:cNvSpPr/>
            <p:nvPr/>
          </p:nvSpPr>
          <p:spPr>
            <a:xfrm>
              <a:off x="2898925" y="2127225"/>
              <a:ext cx="53400" cy="299400"/>
            </a:xfrm>
            <a:custGeom>
              <a:avLst/>
              <a:gdLst/>
              <a:ahLst/>
              <a:cxnLst/>
              <a:rect l="l" t="t" r="r" b="b"/>
              <a:pathLst>
                <a:path w="2136" h="11976" extrusionOk="0">
                  <a:moveTo>
                    <a:pt x="668" y="0"/>
                  </a:moveTo>
                  <a:cubicBezTo>
                    <a:pt x="501" y="0"/>
                    <a:pt x="368" y="234"/>
                    <a:pt x="368" y="501"/>
                  </a:cubicBezTo>
                  <a:lnTo>
                    <a:pt x="1" y="11508"/>
                  </a:lnTo>
                  <a:cubicBezTo>
                    <a:pt x="1" y="11742"/>
                    <a:pt x="101" y="11975"/>
                    <a:pt x="268" y="11975"/>
                  </a:cubicBezTo>
                  <a:lnTo>
                    <a:pt x="1468" y="11975"/>
                  </a:lnTo>
                  <a:cubicBezTo>
                    <a:pt x="1635" y="11975"/>
                    <a:pt x="1769" y="11742"/>
                    <a:pt x="1769" y="11508"/>
                  </a:cubicBezTo>
                  <a:lnTo>
                    <a:pt x="2136" y="501"/>
                  </a:lnTo>
                  <a:cubicBezTo>
                    <a:pt x="2136" y="234"/>
                    <a:pt x="2036" y="0"/>
                    <a:pt x="186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8"/>
            <p:cNvSpPr/>
            <p:nvPr/>
          </p:nvSpPr>
          <p:spPr>
            <a:xfrm>
              <a:off x="2269325" y="3838450"/>
              <a:ext cx="128450" cy="427825"/>
            </a:xfrm>
            <a:custGeom>
              <a:avLst/>
              <a:gdLst/>
              <a:ahLst/>
              <a:cxnLst/>
              <a:rect l="l" t="t" r="r" b="b"/>
              <a:pathLst>
                <a:path w="5138" h="17113" extrusionOk="0">
                  <a:moveTo>
                    <a:pt x="0" y="0"/>
                  </a:moveTo>
                  <a:lnTo>
                    <a:pt x="0" y="17112"/>
                  </a:lnTo>
                  <a:lnTo>
                    <a:pt x="4737" y="17112"/>
                  </a:lnTo>
                  <a:lnTo>
                    <a:pt x="513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58"/>
            <p:cNvSpPr/>
            <p:nvPr/>
          </p:nvSpPr>
          <p:spPr>
            <a:xfrm>
              <a:off x="1337825" y="4323750"/>
              <a:ext cx="1522650" cy="295300"/>
            </a:xfrm>
            <a:custGeom>
              <a:avLst/>
              <a:gdLst/>
              <a:ahLst/>
              <a:cxnLst/>
              <a:rect l="l" t="t" r="r" b="b"/>
              <a:pathLst>
                <a:path w="60906" h="11812" extrusionOk="0">
                  <a:moveTo>
                    <a:pt x="59960" y="1"/>
                  </a:moveTo>
                  <a:cubicBezTo>
                    <a:pt x="59943" y="1"/>
                    <a:pt x="59927" y="1"/>
                    <a:pt x="59910" y="2"/>
                  </a:cubicBezTo>
                  <a:lnTo>
                    <a:pt x="1801" y="2"/>
                  </a:lnTo>
                  <a:cubicBezTo>
                    <a:pt x="0" y="2"/>
                    <a:pt x="0" y="11811"/>
                    <a:pt x="1801" y="11811"/>
                  </a:cubicBezTo>
                  <a:lnTo>
                    <a:pt x="59910" y="11811"/>
                  </a:lnTo>
                  <a:cubicBezTo>
                    <a:pt x="59926" y="11812"/>
                    <a:pt x="59941" y="11812"/>
                    <a:pt x="59957" y="11812"/>
                  </a:cubicBezTo>
                  <a:cubicBezTo>
                    <a:pt x="60501" y="11812"/>
                    <a:pt x="60906" y="11261"/>
                    <a:pt x="60744" y="10710"/>
                  </a:cubicBezTo>
                  <a:cubicBezTo>
                    <a:pt x="60010" y="8475"/>
                    <a:pt x="60010" y="3338"/>
                    <a:pt x="60744" y="1103"/>
                  </a:cubicBezTo>
                  <a:cubicBezTo>
                    <a:pt x="60906" y="552"/>
                    <a:pt x="60532" y="1"/>
                    <a:pt x="59960"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8"/>
            <p:cNvSpPr/>
            <p:nvPr/>
          </p:nvSpPr>
          <p:spPr>
            <a:xfrm>
              <a:off x="1938250" y="4357975"/>
              <a:ext cx="915675" cy="226850"/>
            </a:xfrm>
            <a:custGeom>
              <a:avLst/>
              <a:gdLst/>
              <a:ahLst/>
              <a:cxnLst/>
              <a:rect l="l" t="t" r="r" b="b"/>
              <a:pathLst>
                <a:path w="36627" h="9074" extrusionOk="0">
                  <a:moveTo>
                    <a:pt x="1401" y="1"/>
                  </a:moveTo>
                  <a:cubicBezTo>
                    <a:pt x="0" y="1"/>
                    <a:pt x="0" y="9074"/>
                    <a:pt x="1401" y="9074"/>
                  </a:cubicBezTo>
                  <a:lnTo>
                    <a:pt x="36626" y="9074"/>
                  </a:lnTo>
                  <a:cubicBezTo>
                    <a:pt x="36026" y="6806"/>
                    <a:pt x="36026" y="2269"/>
                    <a:pt x="36626"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8"/>
            <p:cNvSpPr/>
            <p:nvPr/>
          </p:nvSpPr>
          <p:spPr>
            <a:xfrm>
              <a:off x="1337825" y="4323750"/>
              <a:ext cx="596125" cy="295300"/>
            </a:xfrm>
            <a:custGeom>
              <a:avLst/>
              <a:gdLst/>
              <a:ahLst/>
              <a:cxnLst/>
              <a:rect l="l" t="t" r="r" b="b"/>
              <a:pathLst>
                <a:path w="23845" h="11812" extrusionOk="0">
                  <a:moveTo>
                    <a:pt x="22867" y="1"/>
                  </a:moveTo>
                  <a:cubicBezTo>
                    <a:pt x="22850" y="1"/>
                    <a:pt x="22833" y="1"/>
                    <a:pt x="22816" y="2"/>
                  </a:cubicBezTo>
                  <a:lnTo>
                    <a:pt x="1801" y="2"/>
                  </a:lnTo>
                  <a:cubicBezTo>
                    <a:pt x="0" y="2"/>
                    <a:pt x="0" y="11811"/>
                    <a:pt x="1801" y="11811"/>
                  </a:cubicBezTo>
                  <a:lnTo>
                    <a:pt x="22816" y="11811"/>
                  </a:lnTo>
                  <a:cubicBezTo>
                    <a:pt x="22832" y="11812"/>
                    <a:pt x="22848" y="11812"/>
                    <a:pt x="22864" y="11812"/>
                  </a:cubicBezTo>
                  <a:cubicBezTo>
                    <a:pt x="23407" y="11812"/>
                    <a:pt x="23812" y="11261"/>
                    <a:pt x="23650" y="10710"/>
                  </a:cubicBezTo>
                  <a:cubicBezTo>
                    <a:pt x="22950" y="8475"/>
                    <a:pt x="22950" y="3338"/>
                    <a:pt x="23650" y="1103"/>
                  </a:cubicBezTo>
                  <a:cubicBezTo>
                    <a:pt x="23845" y="552"/>
                    <a:pt x="23441" y="1"/>
                    <a:pt x="2286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8"/>
            <p:cNvSpPr/>
            <p:nvPr/>
          </p:nvSpPr>
          <p:spPr>
            <a:xfrm>
              <a:off x="1608850" y="4323800"/>
              <a:ext cx="92575" cy="295225"/>
            </a:xfrm>
            <a:custGeom>
              <a:avLst/>
              <a:gdLst/>
              <a:ahLst/>
              <a:cxnLst/>
              <a:rect l="l" t="t" r="r" b="b"/>
              <a:pathLst>
                <a:path w="3703" h="11809" extrusionOk="0">
                  <a:moveTo>
                    <a:pt x="1835" y="0"/>
                  </a:moveTo>
                  <a:cubicBezTo>
                    <a:pt x="0" y="0"/>
                    <a:pt x="0" y="11809"/>
                    <a:pt x="1835" y="11809"/>
                  </a:cubicBezTo>
                  <a:lnTo>
                    <a:pt x="3703" y="11809"/>
                  </a:lnTo>
                  <a:cubicBezTo>
                    <a:pt x="1902" y="11809"/>
                    <a:pt x="1902" y="0"/>
                    <a:pt x="370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8"/>
            <p:cNvSpPr/>
            <p:nvPr/>
          </p:nvSpPr>
          <p:spPr>
            <a:xfrm>
              <a:off x="1293625" y="4058600"/>
              <a:ext cx="1388500" cy="265225"/>
            </a:xfrm>
            <a:custGeom>
              <a:avLst/>
              <a:gdLst/>
              <a:ahLst/>
              <a:cxnLst/>
              <a:rect l="l" t="t" r="r" b="b"/>
              <a:pathLst>
                <a:path w="55540" h="10609" extrusionOk="0">
                  <a:moveTo>
                    <a:pt x="1168" y="1"/>
                  </a:moveTo>
                  <a:cubicBezTo>
                    <a:pt x="501" y="1"/>
                    <a:pt x="0" y="468"/>
                    <a:pt x="200" y="968"/>
                  </a:cubicBezTo>
                  <a:cubicBezTo>
                    <a:pt x="1034" y="3003"/>
                    <a:pt x="1034" y="7606"/>
                    <a:pt x="200" y="9641"/>
                  </a:cubicBezTo>
                  <a:cubicBezTo>
                    <a:pt x="0" y="10108"/>
                    <a:pt x="501" y="10608"/>
                    <a:pt x="1168" y="10608"/>
                  </a:cubicBezTo>
                  <a:lnTo>
                    <a:pt x="53405" y="10608"/>
                  </a:lnTo>
                  <a:cubicBezTo>
                    <a:pt x="55540" y="10608"/>
                    <a:pt x="55540" y="1"/>
                    <a:pt x="53405"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8"/>
            <p:cNvSpPr/>
            <p:nvPr/>
          </p:nvSpPr>
          <p:spPr>
            <a:xfrm>
              <a:off x="1293625" y="4058600"/>
              <a:ext cx="722200" cy="265225"/>
            </a:xfrm>
            <a:custGeom>
              <a:avLst/>
              <a:gdLst/>
              <a:ahLst/>
              <a:cxnLst/>
              <a:rect l="l" t="t" r="r" b="b"/>
              <a:pathLst>
                <a:path w="28888" h="10609" extrusionOk="0">
                  <a:moveTo>
                    <a:pt x="1168" y="1"/>
                  </a:moveTo>
                  <a:cubicBezTo>
                    <a:pt x="501" y="1"/>
                    <a:pt x="0" y="468"/>
                    <a:pt x="200" y="968"/>
                  </a:cubicBezTo>
                  <a:cubicBezTo>
                    <a:pt x="1034" y="3003"/>
                    <a:pt x="1034" y="7606"/>
                    <a:pt x="200" y="9641"/>
                  </a:cubicBezTo>
                  <a:cubicBezTo>
                    <a:pt x="0" y="10108"/>
                    <a:pt x="501" y="10608"/>
                    <a:pt x="1168" y="10608"/>
                  </a:cubicBezTo>
                  <a:lnTo>
                    <a:pt x="26786" y="10608"/>
                  </a:lnTo>
                  <a:cubicBezTo>
                    <a:pt x="28888" y="10608"/>
                    <a:pt x="28888" y="1"/>
                    <a:pt x="26786"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8"/>
            <p:cNvSpPr/>
            <p:nvPr/>
          </p:nvSpPr>
          <p:spPr>
            <a:xfrm>
              <a:off x="1301125" y="4089450"/>
              <a:ext cx="676350" cy="203500"/>
            </a:xfrm>
            <a:custGeom>
              <a:avLst/>
              <a:gdLst/>
              <a:ahLst/>
              <a:cxnLst/>
              <a:rect l="l" t="t" r="r" b="b"/>
              <a:pathLst>
                <a:path w="27054" h="8140" extrusionOk="0">
                  <a:moveTo>
                    <a:pt x="0" y="1"/>
                  </a:moveTo>
                  <a:cubicBezTo>
                    <a:pt x="701" y="2036"/>
                    <a:pt x="701" y="6072"/>
                    <a:pt x="0" y="8140"/>
                  </a:cubicBezTo>
                  <a:lnTo>
                    <a:pt x="25419" y="8140"/>
                  </a:lnTo>
                  <a:cubicBezTo>
                    <a:pt x="27053" y="8140"/>
                    <a:pt x="27053" y="1"/>
                    <a:pt x="25419"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8"/>
            <p:cNvSpPr/>
            <p:nvPr/>
          </p:nvSpPr>
          <p:spPr>
            <a:xfrm>
              <a:off x="2144225" y="4094450"/>
              <a:ext cx="431175" cy="193500"/>
            </a:xfrm>
            <a:custGeom>
              <a:avLst/>
              <a:gdLst/>
              <a:ahLst/>
              <a:cxnLst/>
              <a:rect l="l" t="t" r="r" b="b"/>
              <a:pathLst>
                <a:path w="17247" h="7740" extrusionOk="0">
                  <a:moveTo>
                    <a:pt x="1068" y="1"/>
                  </a:moveTo>
                  <a:cubicBezTo>
                    <a:pt x="434" y="1"/>
                    <a:pt x="1" y="435"/>
                    <a:pt x="134" y="935"/>
                  </a:cubicBezTo>
                  <a:cubicBezTo>
                    <a:pt x="634" y="2836"/>
                    <a:pt x="634" y="4871"/>
                    <a:pt x="134" y="6806"/>
                  </a:cubicBezTo>
                  <a:cubicBezTo>
                    <a:pt x="1" y="7273"/>
                    <a:pt x="434" y="7740"/>
                    <a:pt x="1068" y="7740"/>
                  </a:cubicBezTo>
                  <a:lnTo>
                    <a:pt x="15712" y="7740"/>
                  </a:lnTo>
                  <a:cubicBezTo>
                    <a:pt x="17246" y="7740"/>
                    <a:pt x="17246" y="1"/>
                    <a:pt x="1571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8"/>
            <p:cNvSpPr/>
            <p:nvPr/>
          </p:nvSpPr>
          <p:spPr>
            <a:xfrm>
              <a:off x="3186625" y="3868475"/>
              <a:ext cx="1609525" cy="344425"/>
            </a:xfrm>
            <a:custGeom>
              <a:avLst/>
              <a:gdLst/>
              <a:ahLst/>
              <a:cxnLst/>
              <a:rect l="l" t="t" r="r" b="b"/>
              <a:pathLst>
                <a:path w="64381" h="13777" extrusionOk="0">
                  <a:moveTo>
                    <a:pt x="1936" y="0"/>
                  </a:moveTo>
                  <a:cubicBezTo>
                    <a:pt x="1" y="0"/>
                    <a:pt x="1" y="13777"/>
                    <a:pt x="1936" y="13777"/>
                  </a:cubicBezTo>
                  <a:lnTo>
                    <a:pt x="63313" y="13777"/>
                  </a:lnTo>
                  <a:cubicBezTo>
                    <a:pt x="63947" y="13710"/>
                    <a:pt x="64380" y="13076"/>
                    <a:pt x="64180" y="12476"/>
                  </a:cubicBezTo>
                  <a:cubicBezTo>
                    <a:pt x="63413" y="9874"/>
                    <a:pt x="63413" y="3903"/>
                    <a:pt x="64180" y="1268"/>
                  </a:cubicBezTo>
                  <a:cubicBezTo>
                    <a:pt x="64347" y="667"/>
                    <a:pt x="63913" y="33"/>
                    <a:pt x="6331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8"/>
            <p:cNvSpPr/>
            <p:nvPr/>
          </p:nvSpPr>
          <p:spPr>
            <a:xfrm>
              <a:off x="3186625" y="3868475"/>
              <a:ext cx="1609525" cy="344425"/>
            </a:xfrm>
            <a:custGeom>
              <a:avLst/>
              <a:gdLst/>
              <a:ahLst/>
              <a:cxnLst/>
              <a:rect l="l" t="t" r="r" b="b"/>
              <a:pathLst>
                <a:path w="64381" h="13777" extrusionOk="0">
                  <a:moveTo>
                    <a:pt x="1936" y="0"/>
                  </a:moveTo>
                  <a:cubicBezTo>
                    <a:pt x="1" y="0"/>
                    <a:pt x="1" y="13777"/>
                    <a:pt x="1936" y="13777"/>
                  </a:cubicBezTo>
                  <a:lnTo>
                    <a:pt x="63313" y="13777"/>
                  </a:lnTo>
                  <a:cubicBezTo>
                    <a:pt x="63947" y="13710"/>
                    <a:pt x="64380" y="13076"/>
                    <a:pt x="64180" y="12476"/>
                  </a:cubicBezTo>
                  <a:cubicBezTo>
                    <a:pt x="63413" y="9874"/>
                    <a:pt x="63413" y="3903"/>
                    <a:pt x="64180" y="1268"/>
                  </a:cubicBezTo>
                  <a:cubicBezTo>
                    <a:pt x="64347" y="667"/>
                    <a:pt x="63913" y="33"/>
                    <a:pt x="6331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8"/>
            <p:cNvSpPr/>
            <p:nvPr/>
          </p:nvSpPr>
          <p:spPr>
            <a:xfrm>
              <a:off x="3821250" y="3909325"/>
              <a:ext cx="967400" cy="262725"/>
            </a:xfrm>
            <a:custGeom>
              <a:avLst/>
              <a:gdLst/>
              <a:ahLst/>
              <a:cxnLst/>
              <a:rect l="l" t="t" r="r" b="b"/>
              <a:pathLst>
                <a:path w="38696" h="10509" extrusionOk="0">
                  <a:moveTo>
                    <a:pt x="1468" y="1"/>
                  </a:moveTo>
                  <a:cubicBezTo>
                    <a:pt x="1" y="1"/>
                    <a:pt x="1" y="10508"/>
                    <a:pt x="1468" y="10508"/>
                  </a:cubicBezTo>
                  <a:lnTo>
                    <a:pt x="38695" y="10508"/>
                  </a:lnTo>
                  <a:cubicBezTo>
                    <a:pt x="38061" y="7873"/>
                    <a:pt x="38061" y="2636"/>
                    <a:pt x="38695"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8"/>
            <p:cNvSpPr/>
            <p:nvPr/>
          </p:nvSpPr>
          <p:spPr>
            <a:xfrm>
              <a:off x="3186625" y="3868475"/>
              <a:ext cx="629650" cy="344425"/>
            </a:xfrm>
            <a:custGeom>
              <a:avLst/>
              <a:gdLst/>
              <a:ahLst/>
              <a:cxnLst/>
              <a:rect l="l" t="t" r="r" b="b"/>
              <a:pathLst>
                <a:path w="25186" h="13777" extrusionOk="0">
                  <a:moveTo>
                    <a:pt x="1936" y="0"/>
                  </a:moveTo>
                  <a:cubicBezTo>
                    <a:pt x="1" y="0"/>
                    <a:pt x="1" y="13777"/>
                    <a:pt x="1936" y="13777"/>
                  </a:cubicBezTo>
                  <a:lnTo>
                    <a:pt x="24118" y="13777"/>
                  </a:lnTo>
                  <a:cubicBezTo>
                    <a:pt x="24752" y="13710"/>
                    <a:pt x="25186" y="13076"/>
                    <a:pt x="24985" y="12476"/>
                  </a:cubicBezTo>
                  <a:cubicBezTo>
                    <a:pt x="24252" y="9874"/>
                    <a:pt x="24252" y="3903"/>
                    <a:pt x="24985" y="1268"/>
                  </a:cubicBezTo>
                  <a:cubicBezTo>
                    <a:pt x="25186" y="667"/>
                    <a:pt x="24752" y="33"/>
                    <a:pt x="2411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8"/>
            <p:cNvSpPr/>
            <p:nvPr/>
          </p:nvSpPr>
          <p:spPr>
            <a:xfrm>
              <a:off x="3310900" y="3868475"/>
              <a:ext cx="280225" cy="344425"/>
            </a:xfrm>
            <a:custGeom>
              <a:avLst/>
              <a:gdLst/>
              <a:ahLst/>
              <a:cxnLst/>
              <a:rect l="l" t="t" r="r" b="b"/>
              <a:pathLst>
                <a:path w="11209" h="13777" extrusionOk="0">
                  <a:moveTo>
                    <a:pt x="1935" y="0"/>
                  </a:moveTo>
                  <a:cubicBezTo>
                    <a:pt x="0" y="0"/>
                    <a:pt x="0" y="13777"/>
                    <a:pt x="1935" y="13777"/>
                  </a:cubicBezTo>
                  <a:lnTo>
                    <a:pt x="10374" y="13777"/>
                  </a:lnTo>
                  <a:cubicBezTo>
                    <a:pt x="10875" y="13743"/>
                    <a:pt x="11208" y="13210"/>
                    <a:pt x="11008" y="12743"/>
                  </a:cubicBezTo>
                  <a:cubicBezTo>
                    <a:pt x="10174" y="10207"/>
                    <a:pt x="10174" y="3569"/>
                    <a:pt x="11008" y="1034"/>
                  </a:cubicBezTo>
                  <a:cubicBezTo>
                    <a:pt x="11208" y="567"/>
                    <a:pt x="10875" y="67"/>
                    <a:pt x="10374"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8"/>
            <p:cNvSpPr/>
            <p:nvPr/>
          </p:nvSpPr>
          <p:spPr>
            <a:xfrm>
              <a:off x="2987325" y="4212025"/>
              <a:ext cx="1699450" cy="407025"/>
            </a:xfrm>
            <a:custGeom>
              <a:avLst/>
              <a:gdLst/>
              <a:ahLst/>
              <a:cxnLst/>
              <a:rect l="l" t="t" r="r" b="b"/>
              <a:pathLst>
                <a:path w="67978" h="16281" extrusionOk="0">
                  <a:moveTo>
                    <a:pt x="66598" y="0"/>
                  </a:moveTo>
                  <a:cubicBezTo>
                    <a:pt x="66582" y="0"/>
                    <a:pt x="66565" y="1"/>
                    <a:pt x="66548" y="1"/>
                  </a:cubicBezTo>
                  <a:lnTo>
                    <a:pt x="2736" y="1"/>
                  </a:lnTo>
                  <a:cubicBezTo>
                    <a:pt x="1" y="1"/>
                    <a:pt x="34" y="16280"/>
                    <a:pt x="2736" y="16280"/>
                  </a:cubicBezTo>
                  <a:lnTo>
                    <a:pt x="66515" y="16280"/>
                  </a:lnTo>
                  <a:cubicBezTo>
                    <a:pt x="66532" y="16280"/>
                    <a:pt x="66548" y="16281"/>
                    <a:pt x="66565" y="16281"/>
                  </a:cubicBezTo>
                  <a:cubicBezTo>
                    <a:pt x="67342" y="16281"/>
                    <a:pt x="67945" y="15530"/>
                    <a:pt x="67749" y="14779"/>
                  </a:cubicBezTo>
                  <a:cubicBezTo>
                    <a:pt x="66682" y="11676"/>
                    <a:pt x="66682" y="4605"/>
                    <a:pt x="67749" y="1502"/>
                  </a:cubicBezTo>
                  <a:cubicBezTo>
                    <a:pt x="67978" y="751"/>
                    <a:pt x="67375" y="0"/>
                    <a:pt x="6659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8"/>
            <p:cNvSpPr/>
            <p:nvPr/>
          </p:nvSpPr>
          <p:spPr>
            <a:xfrm>
              <a:off x="2987325" y="4212025"/>
              <a:ext cx="1699450" cy="407025"/>
            </a:xfrm>
            <a:custGeom>
              <a:avLst/>
              <a:gdLst/>
              <a:ahLst/>
              <a:cxnLst/>
              <a:rect l="l" t="t" r="r" b="b"/>
              <a:pathLst>
                <a:path w="67978" h="16281" extrusionOk="0">
                  <a:moveTo>
                    <a:pt x="66598" y="0"/>
                  </a:moveTo>
                  <a:cubicBezTo>
                    <a:pt x="66582" y="0"/>
                    <a:pt x="66565" y="1"/>
                    <a:pt x="66548" y="1"/>
                  </a:cubicBezTo>
                  <a:lnTo>
                    <a:pt x="2736" y="1"/>
                  </a:lnTo>
                  <a:cubicBezTo>
                    <a:pt x="1" y="1"/>
                    <a:pt x="34" y="16280"/>
                    <a:pt x="2736" y="16280"/>
                  </a:cubicBezTo>
                  <a:lnTo>
                    <a:pt x="66515" y="16280"/>
                  </a:lnTo>
                  <a:cubicBezTo>
                    <a:pt x="66532" y="16280"/>
                    <a:pt x="66548" y="16281"/>
                    <a:pt x="66565" y="16281"/>
                  </a:cubicBezTo>
                  <a:cubicBezTo>
                    <a:pt x="67342" y="16281"/>
                    <a:pt x="67945" y="15530"/>
                    <a:pt x="67749" y="14779"/>
                  </a:cubicBezTo>
                  <a:cubicBezTo>
                    <a:pt x="66682" y="11676"/>
                    <a:pt x="66682" y="4605"/>
                    <a:pt x="67749" y="1502"/>
                  </a:cubicBezTo>
                  <a:cubicBezTo>
                    <a:pt x="67978" y="751"/>
                    <a:pt x="67375" y="0"/>
                    <a:pt x="66598"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8"/>
            <p:cNvSpPr/>
            <p:nvPr/>
          </p:nvSpPr>
          <p:spPr>
            <a:xfrm>
              <a:off x="3661150" y="4259575"/>
              <a:ext cx="1016575" cy="311925"/>
            </a:xfrm>
            <a:custGeom>
              <a:avLst/>
              <a:gdLst/>
              <a:ahLst/>
              <a:cxnLst/>
              <a:rect l="l" t="t" r="r" b="b"/>
              <a:pathLst>
                <a:path w="40663" h="12477" extrusionOk="0">
                  <a:moveTo>
                    <a:pt x="2102" y="1"/>
                  </a:moveTo>
                  <a:cubicBezTo>
                    <a:pt x="0" y="1"/>
                    <a:pt x="0" y="12476"/>
                    <a:pt x="2102" y="12476"/>
                  </a:cubicBezTo>
                  <a:lnTo>
                    <a:pt x="40663" y="12476"/>
                  </a:lnTo>
                  <a:cubicBezTo>
                    <a:pt x="39762" y="9341"/>
                    <a:pt x="39762" y="3136"/>
                    <a:pt x="4066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8"/>
            <p:cNvSpPr/>
            <p:nvPr/>
          </p:nvSpPr>
          <p:spPr>
            <a:xfrm>
              <a:off x="2987325" y="4212025"/>
              <a:ext cx="666225" cy="407025"/>
            </a:xfrm>
            <a:custGeom>
              <a:avLst/>
              <a:gdLst/>
              <a:ahLst/>
              <a:cxnLst/>
              <a:rect l="l" t="t" r="r" b="b"/>
              <a:pathLst>
                <a:path w="26649" h="16281" extrusionOk="0">
                  <a:moveTo>
                    <a:pt x="25238" y="0"/>
                  </a:moveTo>
                  <a:cubicBezTo>
                    <a:pt x="25220" y="0"/>
                    <a:pt x="25203" y="1"/>
                    <a:pt x="25185" y="1"/>
                  </a:cubicBezTo>
                  <a:lnTo>
                    <a:pt x="2736" y="1"/>
                  </a:lnTo>
                  <a:cubicBezTo>
                    <a:pt x="1" y="1"/>
                    <a:pt x="34" y="16280"/>
                    <a:pt x="2736" y="16280"/>
                  </a:cubicBezTo>
                  <a:lnTo>
                    <a:pt x="25185" y="16280"/>
                  </a:lnTo>
                  <a:cubicBezTo>
                    <a:pt x="25203" y="16280"/>
                    <a:pt x="25220" y="16281"/>
                    <a:pt x="25238" y="16281"/>
                  </a:cubicBezTo>
                  <a:cubicBezTo>
                    <a:pt x="26044" y="16281"/>
                    <a:pt x="26615" y="15530"/>
                    <a:pt x="26419" y="14779"/>
                  </a:cubicBezTo>
                  <a:cubicBezTo>
                    <a:pt x="25352" y="11676"/>
                    <a:pt x="25352" y="4605"/>
                    <a:pt x="26419" y="1502"/>
                  </a:cubicBezTo>
                  <a:cubicBezTo>
                    <a:pt x="26648" y="751"/>
                    <a:pt x="26045" y="0"/>
                    <a:pt x="25238"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8"/>
            <p:cNvSpPr/>
            <p:nvPr/>
          </p:nvSpPr>
          <p:spPr>
            <a:xfrm>
              <a:off x="3139100" y="4212050"/>
              <a:ext cx="176625" cy="407025"/>
            </a:xfrm>
            <a:custGeom>
              <a:avLst/>
              <a:gdLst/>
              <a:ahLst/>
              <a:cxnLst/>
              <a:rect l="l" t="t" r="r" b="b"/>
              <a:pathLst>
                <a:path w="7065" h="16281" extrusionOk="0">
                  <a:moveTo>
                    <a:pt x="2736" y="0"/>
                  </a:moveTo>
                  <a:cubicBezTo>
                    <a:pt x="1" y="0"/>
                    <a:pt x="1" y="16279"/>
                    <a:pt x="2736" y="16279"/>
                  </a:cubicBezTo>
                  <a:lnTo>
                    <a:pt x="6572" y="16279"/>
                  </a:lnTo>
                  <a:cubicBezTo>
                    <a:pt x="6586" y="16280"/>
                    <a:pt x="6600" y="16281"/>
                    <a:pt x="6613" y="16281"/>
                  </a:cubicBezTo>
                  <a:cubicBezTo>
                    <a:pt x="6890" y="16281"/>
                    <a:pt x="7065" y="15966"/>
                    <a:pt x="6906" y="15712"/>
                  </a:cubicBezTo>
                  <a:cubicBezTo>
                    <a:pt x="5271" y="13210"/>
                    <a:pt x="5271" y="3102"/>
                    <a:pt x="6906" y="567"/>
                  </a:cubicBezTo>
                  <a:cubicBezTo>
                    <a:pt x="7039" y="300"/>
                    <a:pt x="6839" y="0"/>
                    <a:pt x="6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8"/>
            <p:cNvSpPr/>
            <p:nvPr/>
          </p:nvSpPr>
          <p:spPr>
            <a:xfrm>
              <a:off x="3288375" y="4212050"/>
              <a:ext cx="175975" cy="407025"/>
            </a:xfrm>
            <a:custGeom>
              <a:avLst/>
              <a:gdLst/>
              <a:ahLst/>
              <a:cxnLst/>
              <a:rect l="l" t="t" r="r" b="b"/>
              <a:pathLst>
                <a:path w="7039" h="16281" extrusionOk="0">
                  <a:moveTo>
                    <a:pt x="2702" y="0"/>
                  </a:moveTo>
                  <a:cubicBezTo>
                    <a:pt x="1" y="0"/>
                    <a:pt x="1" y="16279"/>
                    <a:pt x="2702" y="16279"/>
                  </a:cubicBezTo>
                  <a:lnTo>
                    <a:pt x="6539" y="16279"/>
                  </a:lnTo>
                  <a:cubicBezTo>
                    <a:pt x="6553" y="16280"/>
                    <a:pt x="6566" y="16281"/>
                    <a:pt x="6580" y="16281"/>
                  </a:cubicBezTo>
                  <a:cubicBezTo>
                    <a:pt x="6857" y="16281"/>
                    <a:pt x="7031" y="15966"/>
                    <a:pt x="6872" y="15712"/>
                  </a:cubicBezTo>
                  <a:cubicBezTo>
                    <a:pt x="5238" y="13210"/>
                    <a:pt x="5238" y="3102"/>
                    <a:pt x="6872" y="567"/>
                  </a:cubicBezTo>
                  <a:cubicBezTo>
                    <a:pt x="7039" y="300"/>
                    <a:pt x="6839" y="0"/>
                    <a:pt x="6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8"/>
            <p:cNvSpPr/>
            <p:nvPr/>
          </p:nvSpPr>
          <p:spPr>
            <a:xfrm>
              <a:off x="4645175" y="3564075"/>
              <a:ext cx="30050" cy="88425"/>
            </a:xfrm>
            <a:custGeom>
              <a:avLst/>
              <a:gdLst/>
              <a:ahLst/>
              <a:cxnLst/>
              <a:rect l="l" t="t" r="r" b="b"/>
              <a:pathLst>
                <a:path w="1202" h="3537" extrusionOk="0">
                  <a:moveTo>
                    <a:pt x="368" y="1"/>
                  </a:moveTo>
                  <a:lnTo>
                    <a:pt x="1" y="167"/>
                  </a:lnTo>
                  <a:cubicBezTo>
                    <a:pt x="434" y="1235"/>
                    <a:pt x="734" y="2369"/>
                    <a:pt x="801" y="3537"/>
                  </a:cubicBezTo>
                  <a:lnTo>
                    <a:pt x="1201" y="3503"/>
                  </a:lnTo>
                  <a:cubicBezTo>
                    <a:pt x="1135" y="2302"/>
                    <a:pt x="835" y="1101"/>
                    <a:pt x="368"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8"/>
            <p:cNvSpPr/>
            <p:nvPr/>
          </p:nvSpPr>
          <p:spPr>
            <a:xfrm>
              <a:off x="4340800" y="3523225"/>
              <a:ext cx="258525" cy="10850"/>
            </a:xfrm>
            <a:custGeom>
              <a:avLst/>
              <a:gdLst/>
              <a:ahLst/>
              <a:cxnLst/>
              <a:rect l="l" t="t" r="r" b="b"/>
              <a:pathLst>
                <a:path w="10341" h="434" extrusionOk="0">
                  <a:moveTo>
                    <a:pt x="0" y="0"/>
                  </a:moveTo>
                  <a:lnTo>
                    <a:pt x="0" y="434"/>
                  </a:lnTo>
                  <a:lnTo>
                    <a:pt x="10341" y="434"/>
                  </a:lnTo>
                  <a:lnTo>
                    <a:pt x="10341"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8"/>
            <p:cNvSpPr/>
            <p:nvPr/>
          </p:nvSpPr>
          <p:spPr>
            <a:xfrm>
              <a:off x="2907275" y="3559900"/>
              <a:ext cx="1748775" cy="308600"/>
            </a:xfrm>
            <a:custGeom>
              <a:avLst/>
              <a:gdLst/>
              <a:ahLst/>
              <a:cxnLst/>
              <a:rect l="l" t="t" r="r" b="b"/>
              <a:pathLst>
                <a:path w="69951" h="12344" extrusionOk="0">
                  <a:moveTo>
                    <a:pt x="1201" y="1"/>
                  </a:moveTo>
                  <a:cubicBezTo>
                    <a:pt x="501" y="1"/>
                    <a:pt x="0" y="568"/>
                    <a:pt x="200" y="1135"/>
                  </a:cubicBezTo>
                  <a:cubicBezTo>
                    <a:pt x="1068" y="3503"/>
                    <a:pt x="1068" y="8874"/>
                    <a:pt x="200" y="11209"/>
                  </a:cubicBezTo>
                  <a:cubicBezTo>
                    <a:pt x="0" y="11776"/>
                    <a:pt x="501" y="12343"/>
                    <a:pt x="1201" y="12343"/>
                  </a:cubicBezTo>
                  <a:lnTo>
                    <a:pt x="67715" y="12343"/>
                  </a:lnTo>
                  <a:cubicBezTo>
                    <a:pt x="69950" y="12343"/>
                    <a:pt x="69950" y="1"/>
                    <a:pt x="6771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8"/>
            <p:cNvSpPr/>
            <p:nvPr/>
          </p:nvSpPr>
          <p:spPr>
            <a:xfrm>
              <a:off x="2907275" y="3559900"/>
              <a:ext cx="1045775" cy="308600"/>
            </a:xfrm>
            <a:custGeom>
              <a:avLst/>
              <a:gdLst/>
              <a:ahLst/>
              <a:cxnLst/>
              <a:rect l="l" t="t" r="r" b="b"/>
              <a:pathLst>
                <a:path w="41831" h="12344" extrusionOk="0">
                  <a:moveTo>
                    <a:pt x="1201" y="1"/>
                  </a:moveTo>
                  <a:cubicBezTo>
                    <a:pt x="501" y="1"/>
                    <a:pt x="0" y="568"/>
                    <a:pt x="200" y="1135"/>
                  </a:cubicBezTo>
                  <a:cubicBezTo>
                    <a:pt x="1068" y="3503"/>
                    <a:pt x="1068" y="8874"/>
                    <a:pt x="200" y="11209"/>
                  </a:cubicBezTo>
                  <a:cubicBezTo>
                    <a:pt x="0" y="11776"/>
                    <a:pt x="501" y="12343"/>
                    <a:pt x="1201" y="12343"/>
                  </a:cubicBezTo>
                  <a:lnTo>
                    <a:pt x="39562" y="12343"/>
                  </a:lnTo>
                  <a:cubicBezTo>
                    <a:pt x="41830" y="12343"/>
                    <a:pt x="41830" y="1"/>
                    <a:pt x="39562"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8"/>
            <p:cNvSpPr/>
            <p:nvPr/>
          </p:nvSpPr>
          <p:spPr>
            <a:xfrm>
              <a:off x="2914775" y="3595775"/>
              <a:ext cx="997400" cy="236850"/>
            </a:xfrm>
            <a:custGeom>
              <a:avLst/>
              <a:gdLst/>
              <a:ahLst/>
              <a:cxnLst/>
              <a:rect l="l" t="t" r="r" b="b"/>
              <a:pathLst>
                <a:path w="39896" h="9474" extrusionOk="0">
                  <a:moveTo>
                    <a:pt x="1" y="0"/>
                  </a:moveTo>
                  <a:cubicBezTo>
                    <a:pt x="734" y="2402"/>
                    <a:pt x="734" y="7105"/>
                    <a:pt x="1" y="9474"/>
                  </a:cubicBezTo>
                  <a:lnTo>
                    <a:pt x="38161" y="9474"/>
                  </a:lnTo>
                  <a:cubicBezTo>
                    <a:pt x="39896" y="9474"/>
                    <a:pt x="39896" y="0"/>
                    <a:pt x="381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8"/>
            <p:cNvSpPr/>
            <p:nvPr/>
          </p:nvSpPr>
          <p:spPr>
            <a:xfrm>
              <a:off x="4088125" y="3601600"/>
              <a:ext cx="456175" cy="225200"/>
            </a:xfrm>
            <a:custGeom>
              <a:avLst/>
              <a:gdLst/>
              <a:ahLst/>
              <a:cxnLst/>
              <a:rect l="l" t="t" r="r" b="b"/>
              <a:pathLst>
                <a:path w="18247" h="9008" extrusionOk="0">
                  <a:moveTo>
                    <a:pt x="1134" y="1"/>
                  </a:moveTo>
                  <a:cubicBezTo>
                    <a:pt x="467" y="1"/>
                    <a:pt x="0" y="534"/>
                    <a:pt x="167" y="1102"/>
                  </a:cubicBezTo>
                  <a:cubicBezTo>
                    <a:pt x="701" y="2803"/>
                    <a:pt x="701" y="6205"/>
                    <a:pt x="167" y="7940"/>
                  </a:cubicBezTo>
                  <a:cubicBezTo>
                    <a:pt x="0" y="8474"/>
                    <a:pt x="467" y="9007"/>
                    <a:pt x="1134" y="9007"/>
                  </a:cubicBezTo>
                  <a:lnTo>
                    <a:pt x="16579" y="9007"/>
                  </a:lnTo>
                  <a:cubicBezTo>
                    <a:pt x="18246" y="9007"/>
                    <a:pt x="18246" y="1"/>
                    <a:pt x="16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8"/>
            <p:cNvSpPr/>
            <p:nvPr/>
          </p:nvSpPr>
          <p:spPr>
            <a:xfrm>
              <a:off x="3004000" y="1213525"/>
              <a:ext cx="176825" cy="687725"/>
            </a:xfrm>
            <a:custGeom>
              <a:avLst/>
              <a:gdLst/>
              <a:ahLst/>
              <a:cxnLst/>
              <a:rect l="l" t="t" r="r" b="b"/>
              <a:pathLst>
                <a:path w="7073" h="27509" extrusionOk="0">
                  <a:moveTo>
                    <a:pt x="3420" y="0"/>
                  </a:moveTo>
                  <a:cubicBezTo>
                    <a:pt x="3381" y="0"/>
                    <a:pt x="3342" y="16"/>
                    <a:pt x="3303" y="55"/>
                  </a:cubicBezTo>
                  <a:cubicBezTo>
                    <a:pt x="3270" y="89"/>
                    <a:pt x="3270" y="189"/>
                    <a:pt x="3336" y="222"/>
                  </a:cubicBezTo>
                  <a:cubicBezTo>
                    <a:pt x="5805" y="2057"/>
                    <a:pt x="6772" y="7594"/>
                    <a:pt x="4137" y="12664"/>
                  </a:cubicBezTo>
                  <a:cubicBezTo>
                    <a:pt x="1969" y="16834"/>
                    <a:pt x="2636" y="20136"/>
                    <a:pt x="3136" y="22572"/>
                  </a:cubicBezTo>
                  <a:cubicBezTo>
                    <a:pt x="3470" y="24039"/>
                    <a:pt x="3703" y="25207"/>
                    <a:pt x="3136" y="26007"/>
                  </a:cubicBezTo>
                  <a:cubicBezTo>
                    <a:pt x="2703" y="26641"/>
                    <a:pt x="1735" y="27041"/>
                    <a:pt x="134" y="27242"/>
                  </a:cubicBezTo>
                  <a:cubicBezTo>
                    <a:pt x="34" y="27275"/>
                    <a:pt x="1" y="27342"/>
                    <a:pt x="1" y="27408"/>
                  </a:cubicBezTo>
                  <a:cubicBezTo>
                    <a:pt x="34" y="27475"/>
                    <a:pt x="67" y="27508"/>
                    <a:pt x="134" y="27508"/>
                  </a:cubicBezTo>
                  <a:cubicBezTo>
                    <a:pt x="1835" y="27275"/>
                    <a:pt x="2836" y="26841"/>
                    <a:pt x="3336" y="26141"/>
                  </a:cubicBezTo>
                  <a:cubicBezTo>
                    <a:pt x="3970" y="25273"/>
                    <a:pt x="3703" y="24039"/>
                    <a:pt x="3403" y="22505"/>
                  </a:cubicBezTo>
                  <a:cubicBezTo>
                    <a:pt x="2903" y="20136"/>
                    <a:pt x="2236" y="16867"/>
                    <a:pt x="4371" y="12798"/>
                  </a:cubicBezTo>
                  <a:cubicBezTo>
                    <a:pt x="7072" y="7594"/>
                    <a:pt x="6072" y="1890"/>
                    <a:pt x="3503" y="22"/>
                  </a:cubicBezTo>
                  <a:cubicBezTo>
                    <a:pt x="3476" y="8"/>
                    <a:pt x="3448" y="0"/>
                    <a:pt x="3420"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8"/>
            <p:cNvSpPr/>
            <p:nvPr/>
          </p:nvSpPr>
          <p:spPr>
            <a:xfrm>
              <a:off x="2459450" y="1376300"/>
              <a:ext cx="147600" cy="344900"/>
            </a:xfrm>
            <a:custGeom>
              <a:avLst/>
              <a:gdLst/>
              <a:ahLst/>
              <a:cxnLst/>
              <a:rect l="l" t="t" r="r" b="b"/>
              <a:pathLst>
                <a:path w="5904" h="13796" extrusionOk="0">
                  <a:moveTo>
                    <a:pt x="5715" y="0"/>
                  </a:moveTo>
                  <a:cubicBezTo>
                    <a:pt x="5678" y="0"/>
                    <a:pt x="5639" y="14"/>
                    <a:pt x="5605" y="49"/>
                  </a:cubicBezTo>
                  <a:cubicBezTo>
                    <a:pt x="3937" y="2084"/>
                    <a:pt x="3870" y="5053"/>
                    <a:pt x="3870" y="7655"/>
                  </a:cubicBezTo>
                  <a:cubicBezTo>
                    <a:pt x="3870" y="9990"/>
                    <a:pt x="3870" y="11991"/>
                    <a:pt x="2769" y="12925"/>
                  </a:cubicBezTo>
                  <a:cubicBezTo>
                    <a:pt x="2342" y="13327"/>
                    <a:pt x="1745" y="13521"/>
                    <a:pt x="963" y="13521"/>
                  </a:cubicBezTo>
                  <a:cubicBezTo>
                    <a:pt x="707" y="13521"/>
                    <a:pt x="431" y="13500"/>
                    <a:pt x="134" y="13459"/>
                  </a:cubicBezTo>
                  <a:cubicBezTo>
                    <a:pt x="67" y="13459"/>
                    <a:pt x="1" y="13525"/>
                    <a:pt x="1" y="13592"/>
                  </a:cubicBezTo>
                  <a:cubicBezTo>
                    <a:pt x="1" y="13659"/>
                    <a:pt x="34" y="13726"/>
                    <a:pt x="101" y="13726"/>
                  </a:cubicBezTo>
                  <a:cubicBezTo>
                    <a:pt x="367" y="13759"/>
                    <a:pt x="634" y="13792"/>
                    <a:pt x="901" y="13792"/>
                  </a:cubicBezTo>
                  <a:cubicBezTo>
                    <a:pt x="947" y="13794"/>
                    <a:pt x="993" y="13795"/>
                    <a:pt x="1039" y="13795"/>
                  </a:cubicBezTo>
                  <a:cubicBezTo>
                    <a:pt x="1726" y="13795"/>
                    <a:pt x="2404" y="13563"/>
                    <a:pt x="2936" y="13125"/>
                  </a:cubicBezTo>
                  <a:cubicBezTo>
                    <a:pt x="4103" y="12091"/>
                    <a:pt x="4137" y="10056"/>
                    <a:pt x="4137" y="7688"/>
                  </a:cubicBezTo>
                  <a:cubicBezTo>
                    <a:pt x="4137" y="5086"/>
                    <a:pt x="4170" y="2184"/>
                    <a:pt x="5805" y="216"/>
                  </a:cubicBezTo>
                  <a:cubicBezTo>
                    <a:pt x="5903" y="117"/>
                    <a:pt x="5819" y="0"/>
                    <a:pt x="5715"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8"/>
            <p:cNvSpPr/>
            <p:nvPr/>
          </p:nvSpPr>
          <p:spPr>
            <a:xfrm>
              <a:off x="3280875" y="3466500"/>
              <a:ext cx="262700" cy="93525"/>
            </a:xfrm>
            <a:custGeom>
              <a:avLst/>
              <a:gdLst/>
              <a:ahLst/>
              <a:cxnLst/>
              <a:rect l="l" t="t" r="r" b="b"/>
              <a:pathLst>
                <a:path w="10508" h="3741" extrusionOk="0">
                  <a:moveTo>
                    <a:pt x="1268" y="1"/>
                  </a:moveTo>
                  <a:cubicBezTo>
                    <a:pt x="934" y="735"/>
                    <a:pt x="601" y="1302"/>
                    <a:pt x="334" y="1869"/>
                  </a:cubicBezTo>
                  <a:cubicBezTo>
                    <a:pt x="0" y="2603"/>
                    <a:pt x="0" y="3704"/>
                    <a:pt x="901" y="3737"/>
                  </a:cubicBezTo>
                  <a:cubicBezTo>
                    <a:pt x="1003" y="3739"/>
                    <a:pt x="1099" y="3741"/>
                    <a:pt x="1190" y="3741"/>
                  </a:cubicBezTo>
                  <a:cubicBezTo>
                    <a:pt x="2287" y="3741"/>
                    <a:pt x="2632" y="3568"/>
                    <a:pt x="3803" y="3537"/>
                  </a:cubicBezTo>
                  <a:cubicBezTo>
                    <a:pt x="3902" y="3534"/>
                    <a:pt x="4001" y="3533"/>
                    <a:pt x="4098" y="3533"/>
                  </a:cubicBezTo>
                  <a:cubicBezTo>
                    <a:pt x="5277" y="3533"/>
                    <a:pt x="6386" y="3706"/>
                    <a:pt x="8973" y="3737"/>
                  </a:cubicBezTo>
                  <a:cubicBezTo>
                    <a:pt x="10074" y="3737"/>
                    <a:pt x="10508" y="2870"/>
                    <a:pt x="9674" y="2669"/>
                  </a:cubicBezTo>
                  <a:cubicBezTo>
                    <a:pt x="7606" y="2202"/>
                    <a:pt x="5237" y="1602"/>
                    <a:pt x="4770" y="268"/>
                  </a:cubicBezTo>
                  <a:lnTo>
                    <a:pt x="1268"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8"/>
            <p:cNvSpPr/>
            <p:nvPr/>
          </p:nvSpPr>
          <p:spPr>
            <a:xfrm>
              <a:off x="2745500" y="2263150"/>
              <a:ext cx="868125" cy="1211950"/>
            </a:xfrm>
            <a:custGeom>
              <a:avLst/>
              <a:gdLst/>
              <a:ahLst/>
              <a:cxnLst/>
              <a:rect l="l" t="t" r="r" b="b"/>
              <a:pathLst>
                <a:path w="34725" h="48478" extrusionOk="0">
                  <a:moveTo>
                    <a:pt x="1501" y="0"/>
                  </a:moveTo>
                  <a:lnTo>
                    <a:pt x="0" y="6372"/>
                  </a:lnTo>
                  <a:cubicBezTo>
                    <a:pt x="0" y="6372"/>
                    <a:pt x="3269" y="16646"/>
                    <a:pt x="24184" y="21916"/>
                  </a:cubicBezTo>
                  <a:cubicBezTo>
                    <a:pt x="22149" y="26219"/>
                    <a:pt x="22616" y="47568"/>
                    <a:pt x="22616" y="47568"/>
                  </a:cubicBezTo>
                  <a:cubicBezTo>
                    <a:pt x="22967" y="47919"/>
                    <a:pt x="24828" y="48478"/>
                    <a:pt x="25800" y="48478"/>
                  </a:cubicBezTo>
                  <a:cubicBezTo>
                    <a:pt x="26120" y="48478"/>
                    <a:pt x="26344" y="48417"/>
                    <a:pt x="26386" y="48268"/>
                  </a:cubicBezTo>
                  <a:cubicBezTo>
                    <a:pt x="26386" y="48268"/>
                    <a:pt x="34725" y="20782"/>
                    <a:pt x="30755" y="17179"/>
                  </a:cubicBezTo>
                  <a:cubicBezTo>
                    <a:pt x="21315" y="8673"/>
                    <a:pt x="12009" y="634"/>
                    <a:pt x="12009" y="634"/>
                  </a:cubicBezTo>
                  <a:lnTo>
                    <a:pt x="1501"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8"/>
            <p:cNvSpPr/>
            <p:nvPr/>
          </p:nvSpPr>
          <p:spPr>
            <a:xfrm>
              <a:off x="2779675" y="2435775"/>
              <a:ext cx="155150" cy="159300"/>
            </a:xfrm>
            <a:custGeom>
              <a:avLst/>
              <a:gdLst/>
              <a:ahLst/>
              <a:cxnLst/>
              <a:rect l="l" t="t" r="r" b="b"/>
              <a:pathLst>
                <a:path w="6206" h="6372" extrusionOk="0">
                  <a:moveTo>
                    <a:pt x="5638" y="0"/>
                  </a:moveTo>
                  <a:lnTo>
                    <a:pt x="1" y="2002"/>
                  </a:lnTo>
                  <a:cubicBezTo>
                    <a:pt x="1168" y="3636"/>
                    <a:pt x="2569" y="5104"/>
                    <a:pt x="4137" y="6372"/>
                  </a:cubicBezTo>
                  <a:cubicBezTo>
                    <a:pt x="6205" y="3937"/>
                    <a:pt x="5638" y="1"/>
                    <a:pt x="56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8"/>
            <p:cNvSpPr/>
            <p:nvPr/>
          </p:nvSpPr>
          <p:spPr>
            <a:xfrm>
              <a:off x="3299225" y="3418875"/>
              <a:ext cx="124275" cy="71850"/>
            </a:xfrm>
            <a:custGeom>
              <a:avLst/>
              <a:gdLst/>
              <a:ahLst/>
              <a:cxnLst/>
              <a:rect l="l" t="t" r="r" b="b"/>
              <a:pathLst>
                <a:path w="4971" h="2874" extrusionOk="0">
                  <a:moveTo>
                    <a:pt x="341" y="0"/>
                  </a:moveTo>
                  <a:cubicBezTo>
                    <a:pt x="139" y="0"/>
                    <a:pt x="0" y="155"/>
                    <a:pt x="0" y="338"/>
                  </a:cubicBezTo>
                  <a:lnTo>
                    <a:pt x="34" y="1873"/>
                  </a:lnTo>
                  <a:cubicBezTo>
                    <a:pt x="34" y="2006"/>
                    <a:pt x="134" y="2139"/>
                    <a:pt x="267" y="2173"/>
                  </a:cubicBezTo>
                  <a:cubicBezTo>
                    <a:pt x="1601" y="2540"/>
                    <a:pt x="3002" y="2773"/>
                    <a:pt x="4370" y="2873"/>
                  </a:cubicBezTo>
                  <a:cubicBezTo>
                    <a:pt x="4570" y="2873"/>
                    <a:pt x="4737" y="2740"/>
                    <a:pt x="4737" y="2573"/>
                  </a:cubicBezTo>
                  <a:cubicBezTo>
                    <a:pt x="4804" y="2006"/>
                    <a:pt x="4904" y="1272"/>
                    <a:pt x="4970" y="872"/>
                  </a:cubicBezTo>
                  <a:cubicBezTo>
                    <a:pt x="4970" y="705"/>
                    <a:pt x="4870" y="538"/>
                    <a:pt x="4704" y="505"/>
                  </a:cubicBezTo>
                  <a:lnTo>
                    <a:pt x="400" y="5"/>
                  </a:lnTo>
                  <a:cubicBezTo>
                    <a:pt x="380" y="2"/>
                    <a:pt x="361" y="0"/>
                    <a:pt x="3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8"/>
            <p:cNvSpPr/>
            <p:nvPr/>
          </p:nvSpPr>
          <p:spPr>
            <a:xfrm>
              <a:off x="3299225" y="3418875"/>
              <a:ext cx="124275" cy="71850"/>
            </a:xfrm>
            <a:custGeom>
              <a:avLst/>
              <a:gdLst/>
              <a:ahLst/>
              <a:cxnLst/>
              <a:rect l="l" t="t" r="r" b="b"/>
              <a:pathLst>
                <a:path w="4971" h="2874" extrusionOk="0">
                  <a:moveTo>
                    <a:pt x="341" y="0"/>
                  </a:moveTo>
                  <a:cubicBezTo>
                    <a:pt x="139" y="0"/>
                    <a:pt x="0" y="155"/>
                    <a:pt x="0" y="338"/>
                  </a:cubicBezTo>
                  <a:lnTo>
                    <a:pt x="34" y="1873"/>
                  </a:lnTo>
                  <a:cubicBezTo>
                    <a:pt x="34" y="2006"/>
                    <a:pt x="134" y="2139"/>
                    <a:pt x="267" y="2173"/>
                  </a:cubicBezTo>
                  <a:cubicBezTo>
                    <a:pt x="1601" y="2540"/>
                    <a:pt x="3002" y="2773"/>
                    <a:pt x="4370" y="2873"/>
                  </a:cubicBezTo>
                  <a:cubicBezTo>
                    <a:pt x="4570" y="2873"/>
                    <a:pt x="4737" y="2740"/>
                    <a:pt x="4737" y="2573"/>
                  </a:cubicBezTo>
                  <a:cubicBezTo>
                    <a:pt x="4804" y="2006"/>
                    <a:pt x="4904" y="1272"/>
                    <a:pt x="4970" y="872"/>
                  </a:cubicBezTo>
                  <a:cubicBezTo>
                    <a:pt x="4970" y="705"/>
                    <a:pt x="4870" y="538"/>
                    <a:pt x="4704" y="505"/>
                  </a:cubicBezTo>
                  <a:lnTo>
                    <a:pt x="400" y="5"/>
                  </a:lnTo>
                  <a:cubicBezTo>
                    <a:pt x="380" y="2"/>
                    <a:pt x="361" y="0"/>
                    <a:pt x="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8"/>
            <p:cNvSpPr/>
            <p:nvPr/>
          </p:nvSpPr>
          <p:spPr>
            <a:xfrm>
              <a:off x="2257650" y="3924350"/>
              <a:ext cx="256875" cy="134275"/>
            </a:xfrm>
            <a:custGeom>
              <a:avLst/>
              <a:gdLst/>
              <a:ahLst/>
              <a:cxnLst/>
              <a:rect l="l" t="t" r="r" b="b"/>
              <a:pathLst>
                <a:path w="10275" h="5371" extrusionOk="0">
                  <a:moveTo>
                    <a:pt x="1468" y="0"/>
                  </a:moveTo>
                  <a:cubicBezTo>
                    <a:pt x="1234" y="701"/>
                    <a:pt x="901" y="1368"/>
                    <a:pt x="567" y="2001"/>
                  </a:cubicBezTo>
                  <a:cubicBezTo>
                    <a:pt x="0" y="2902"/>
                    <a:pt x="67" y="3536"/>
                    <a:pt x="967" y="3669"/>
                  </a:cubicBezTo>
                  <a:cubicBezTo>
                    <a:pt x="2035" y="3869"/>
                    <a:pt x="2402" y="3736"/>
                    <a:pt x="3736" y="4003"/>
                  </a:cubicBezTo>
                  <a:cubicBezTo>
                    <a:pt x="5304" y="4303"/>
                    <a:pt x="6238" y="5371"/>
                    <a:pt x="9073" y="5371"/>
                  </a:cubicBezTo>
                  <a:cubicBezTo>
                    <a:pt x="10207" y="5371"/>
                    <a:pt x="10274" y="4336"/>
                    <a:pt x="8806" y="4036"/>
                  </a:cubicBezTo>
                  <a:cubicBezTo>
                    <a:pt x="7239" y="3769"/>
                    <a:pt x="6205" y="1434"/>
                    <a:pt x="5771" y="300"/>
                  </a:cubicBezTo>
                  <a:lnTo>
                    <a:pt x="1468"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8"/>
            <p:cNvSpPr/>
            <p:nvPr/>
          </p:nvSpPr>
          <p:spPr>
            <a:xfrm>
              <a:off x="2265150" y="2256475"/>
              <a:ext cx="763900" cy="1679975"/>
            </a:xfrm>
            <a:custGeom>
              <a:avLst/>
              <a:gdLst/>
              <a:ahLst/>
              <a:cxnLst/>
              <a:rect l="l" t="t" r="r" b="b"/>
              <a:pathLst>
                <a:path w="30556" h="67199" extrusionOk="0">
                  <a:moveTo>
                    <a:pt x="16479" y="1"/>
                  </a:moveTo>
                  <a:cubicBezTo>
                    <a:pt x="13110" y="2803"/>
                    <a:pt x="9941" y="6472"/>
                    <a:pt x="8039" y="29355"/>
                  </a:cubicBezTo>
                  <a:cubicBezTo>
                    <a:pt x="0" y="40029"/>
                    <a:pt x="1168" y="66715"/>
                    <a:pt x="1168" y="66715"/>
                  </a:cubicBezTo>
                  <a:cubicBezTo>
                    <a:pt x="1943" y="67029"/>
                    <a:pt x="3152" y="67199"/>
                    <a:pt x="4118" y="67199"/>
                  </a:cubicBezTo>
                  <a:cubicBezTo>
                    <a:pt x="4690" y="67199"/>
                    <a:pt x="5177" y="67139"/>
                    <a:pt x="5438" y="67015"/>
                  </a:cubicBezTo>
                  <a:cubicBezTo>
                    <a:pt x="5938" y="59276"/>
                    <a:pt x="12576" y="40663"/>
                    <a:pt x="16746" y="29255"/>
                  </a:cubicBezTo>
                  <a:cubicBezTo>
                    <a:pt x="20715" y="18414"/>
                    <a:pt x="30555" y="868"/>
                    <a:pt x="30555" y="868"/>
                  </a:cubicBezTo>
                  <a:lnTo>
                    <a:pt x="16479"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8"/>
            <p:cNvSpPr/>
            <p:nvPr/>
          </p:nvSpPr>
          <p:spPr>
            <a:xfrm>
              <a:off x="2284325" y="3874200"/>
              <a:ext cx="130125" cy="67650"/>
            </a:xfrm>
            <a:custGeom>
              <a:avLst/>
              <a:gdLst/>
              <a:ahLst/>
              <a:cxnLst/>
              <a:rect l="l" t="t" r="r" b="b"/>
              <a:pathLst>
                <a:path w="5205" h="2706" extrusionOk="0">
                  <a:moveTo>
                    <a:pt x="342" y="0"/>
                  </a:moveTo>
                  <a:cubicBezTo>
                    <a:pt x="140" y="0"/>
                    <a:pt x="1" y="158"/>
                    <a:pt x="1" y="372"/>
                  </a:cubicBezTo>
                  <a:lnTo>
                    <a:pt x="67" y="1839"/>
                  </a:lnTo>
                  <a:cubicBezTo>
                    <a:pt x="67" y="1973"/>
                    <a:pt x="167" y="2106"/>
                    <a:pt x="301" y="2139"/>
                  </a:cubicBezTo>
                  <a:cubicBezTo>
                    <a:pt x="908" y="2284"/>
                    <a:pt x="2671" y="2705"/>
                    <a:pt x="4173" y="2705"/>
                  </a:cubicBezTo>
                  <a:cubicBezTo>
                    <a:pt x="4402" y="2705"/>
                    <a:pt x="4625" y="2695"/>
                    <a:pt x="4837" y="2673"/>
                  </a:cubicBezTo>
                  <a:cubicBezTo>
                    <a:pt x="5004" y="2673"/>
                    <a:pt x="5171" y="2506"/>
                    <a:pt x="5138" y="2306"/>
                  </a:cubicBezTo>
                  <a:cubicBezTo>
                    <a:pt x="5138" y="1773"/>
                    <a:pt x="5138" y="1239"/>
                    <a:pt x="5204" y="738"/>
                  </a:cubicBezTo>
                  <a:cubicBezTo>
                    <a:pt x="5204" y="538"/>
                    <a:pt x="5071" y="405"/>
                    <a:pt x="4904" y="372"/>
                  </a:cubicBezTo>
                  <a:lnTo>
                    <a:pt x="401" y="5"/>
                  </a:lnTo>
                  <a:cubicBezTo>
                    <a:pt x="381" y="2"/>
                    <a:pt x="361" y="0"/>
                    <a:pt x="3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8"/>
            <p:cNvSpPr/>
            <p:nvPr/>
          </p:nvSpPr>
          <p:spPr>
            <a:xfrm>
              <a:off x="2284325" y="3874200"/>
              <a:ext cx="130125" cy="67650"/>
            </a:xfrm>
            <a:custGeom>
              <a:avLst/>
              <a:gdLst/>
              <a:ahLst/>
              <a:cxnLst/>
              <a:rect l="l" t="t" r="r" b="b"/>
              <a:pathLst>
                <a:path w="5205" h="2706" extrusionOk="0">
                  <a:moveTo>
                    <a:pt x="342" y="0"/>
                  </a:moveTo>
                  <a:cubicBezTo>
                    <a:pt x="140" y="0"/>
                    <a:pt x="1" y="158"/>
                    <a:pt x="1" y="372"/>
                  </a:cubicBezTo>
                  <a:lnTo>
                    <a:pt x="67" y="1839"/>
                  </a:lnTo>
                  <a:cubicBezTo>
                    <a:pt x="67" y="1973"/>
                    <a:pt x="167" y="2106"/>
                    <a:pt x="301" y="2139"/>
                  </a:cubicBezTo>
                  <a:cubicBezTo>
                    <a:pt x="908" y="2284"/>
                    <a:pt x="2671" y="2705"/>
                    <a:pt x="4173" y="2705"/>
                  </a:cubicBezTo>
                  <a:cubicBezTo>
                    <a:pt x="4402" y="2705"/>
                    <a:pt x="4625" y="2695"/>
                    <a:pt x="4837" y="2673"/>
                  </a:cubicBezTo>
                  <a:cubicBezTo>
                    <a:pt x="5004" y="2673"/>
                    <a:pt x="5171" y="2506"/>
                    <a:pt x="5138" y="2306"/>
                  </a:cubicBezTo>
                  <a:cubicBezTo>
                    <a:pt x="5138" y="1773"/>
                    <a:pt x="5138" y="1239"/>
                    <a:pt x="5204" y="738"/>
                  </a:cubicBezTo>
                  <a:cubicBezTo>
                    <a:pt x="5204" y="538"/>
                    <a:pt x="5071" y="405"/>
                    <a:pt x="4904" y="372"/>
                  </a:cubicBezTo>
                  <a:lnTo>
                    <a:pt x="401" y="5"/>
                  </a:lnTo>
                  <a:cubicBezTo>
                    <a:pt x="381" y="2"/>
                    <a:pt x="361" y="0"/>
                    <a:pt x="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8"/>
            <p:cNvSpPr/>
            <p:nvPr/>
          </p:nvSpPr>
          <p:spPr>
            <a:xfrm>
              <a:off x="2969950" y="1818275"/>
              <a:ext cx="473550" cy="376825"/>
            </a:xfrm>
            <a:custGeom>
              <a:avLst/>
              <a:gdLst/>
              <a:ahLst/>
              <a:cxnLst/>
              <a:rect l="l" t="t" r="r" b="b"/>
              <a:pathLst>
                <a:path w="18942" h="15073" extrusionOk="0">
                  <a:moveTo>
                    <a:pt x="2981" y="1"/>
                  </a:moveTo>
                  <a:cubicBezTo>
                    <a:pt x="1482" y="1"/>
                    <a:pt x="0" y="1470"/>
                    <a:pt x="762" y="3285"/>
                  </a:cubicBezTo>
                  <a:cubicBezTo>
                    <a:pt x="1229" y="4252"/>
                    <a:pt x="1696" y="5120"/>
                    <a:pt x="2163" y="5987"/>
                  </a:cubicBezTo>
                  <a:cubicBezTo>
                    <a:pt x="2664" y="6888"/>
                    <a:pt x="3197" y="7755"/>
                    <a:pt x="3731" y="8589"/>
                  </a:cubicBezTo>
                  <a:cubicBezTo>
                    <a:pt x="4265" y="9423"/>
                    <a:pt x="4832" y="10257"/>
                    <a:pt x="5432" y="11091"/>
                  </a:cubicBezTo>
                  <a:cubicBezTo>
                    <a:pt x="6033" y="11925"/>
                    <a:pt x="6667" y="12725"/>
                    <a:pt x="7334" y="13526"/>
                  </a:cubicBezTo>
                  <a:lnTo>
                    <a:pt x="7467" y="13659"/>
                  </a:lnTo>
                  <a:cubicBezTo>
                    <a:pt x="7567" y="13826"/>
                    <a:pt x="7734" y="13926"/>
                    <a:pt x="7901" y="14026"/>
                  </a:cubicBezTo>
                  <a:cubicBezTo>
                    <a:pt x="8735" y="14493"/>
                    <a:pt x="9635" y="14793"/>
                    <a:pt x="10569" y="14927"/>
                  </a:cubicBezTo>
                  <a:cubicBezTo>
                    <a:pt x="11206" y="15029"/>
                    <a:pt x="11843" y="15072"/>
                    <a:pt x="12481" y="15072"/>
                  </a:cubicBezTo>
                  <a:cubicBezTo>
                    <a:pt x="12677" y="15072"/>
                    <a:pt x="12874" y="15068"/>
                    <a:pt x="13071" y="15060"/>
                  </a:cubicBezTo>
                  <a:cubicBezTo>
                    <a:pt x="13872" y="15027"/>
                    <a:pt x="14639" y="14960"/>
                    <a:pt x="15439" y="14827"/>
                  </a:cubicBezTo>
                  <a:cubicBezTo>
                    <a:pt x="16207" y="14693"/>
                    <a:pt x="16974" y="14493"/>
                    <a:pt x="17708" y="14226"/>
                  </a:cubicBezTo>
                  <a:cubicBezTo>
                    <a:pt x="18942" y="13826"/>
                    <a:pt x="18675" y="12025"/>
                    <a:pt x="17408" y="11958"/>
                  </a:cubicBezTo>
                  <a:lnTo>
                    <a:pt x="17307" y="11958"/>
                  </a:lnTo>
                  <a:cubicBezTo>
                    <a:pt x="16674" y="11925"/>
                    <a:pt x="15940" y="11891"/>
                    <a:pt x="15273" y="11825"/>
                  </a:cubicBezTo>
                  <a:cubicBezTo>
                    <a:pt x="14606" y="11758"/>
                    <a:pt x="13938" y="11691"/>
                    <a:pt x="13271" y="11558"/>
                  </a:cubicBezTo>
                  <a:cubicBezTo>
                    <a:pt x="12671" y="11458"/>
                    <a:pt x="12070" y="11324"/>
                    <a:pt x="11470" y="11124"/>
                  </a:cubicBezTo>
                  <a:cubicBezTo>
                    <a:pt x="11132" y="11003"/>
                    <a:pt x="10793" y="10847"/>
                    <a:pt x="10468" y="10657"/>
                  </a:cubicBezTo>
                  <a:lnTo>
                    <a:pt x="10468" y="10657"/>
                  </a:lnTo>
                  <a:cubicBezTo>
                    <a:pt x="9505" y="9214"/>
                    <a:pt x="8574" y="7715"/>
                    <a:pt x="7701" y="6187"/>
                  </a:cubicBezTo>
                  <a:cubicBezTo>
                    <a:pt x="7234" y="5387"/>
                    <a:pt x="6767" y="4553"/>
                    <a:pt x="6300" y="3719"/>
                  </a:cubicBezTo>
                  <a:cubicBezTo>
                    <a:pt x="5866" y="2885"/>
                    <a:pt x="5399" y="1984"/>
                    <a:pt x="4999" y="1217"/>
                  </a:cubicBezTo>
                  <a:lnTo>
                    <a:pt x="4932" y="1184"/>
                  </a:lnTo>
                  <a:cubicBezTo>
                    <a:pt x="4450" y="352"/>
                    <a:pt x="3713" y="1"/>
                    <a:pt x="2981"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8"/>
            <p:cNvSpPr/>
            <p:nvPr/>
          </p:nvSpPr>
          <p:spPr>
            <a:xfrm>
              <a:off x="2909775" y="1764450"/>
              <a:ext cx="243525" cy="267725"/>
            </a:xfrm>
            <a:custGeom>
              <a:avLst/>
              <a:gdLst/>
              <a:ahLst/>
              <a:cxnLst/>
              <a:rect l="l" t="t" r="r" b="b"/>
              <a:pathLst>
                <a:path w="9741" h="10709" extrusionOk="0">
                  <a:moveTo>
                    <a:pt x="5104" y="1"/>
                  </a:moveTo>
                  <a:cubicBezTo>
                    <a:pt x="0" y="3003"/>
                    <a:pt x="4737" y="10709"/>
                    <a:pt x="4737" y="10709"/>
                  </a:cubicBezTo>
                  <a:cubicBezTo>
                    <a:pt x="4737" y="10709"/>
                    <a:pt x="8740" y="9341"/>
                    <a:pt x="9741" y="6639"/>
                  </a:cubicBezTo>
                  <a:cubicBezTo>
                    <a:pt x="8240" y="2102"/>
                    <a:pt x="7806" y="901"/>
                    <a:pt x="5104"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8"/>
            <p:cNvSpPr/>
            <p:nvPr/>
          </p:nvSpPr>
          <p:spPr>
            <a:xfrm>
              <a:off x="2651475" y="1721850"/>
              <a:ext cx="484325" cy="596925"/>
            </a:xfrm>
            <a:custGeom>
              <a:avLst/>
              <a:gdLst/>
              <a:ahLst/>
              <a:cxnLst/>
              <a:rect l="l" t="t" r="r" b="b"/>
              <a:pathLst>
                <a:path w="19373" h="23877" extrusionOk="0">
                  <a:moveTo>
                    <a:pt x="3834" y="0"/>
                  </a:moveTo>
                  <a:cubicBezTo>
                    <a:pt x="1645" y="0"/>
                    <a:pt x="0" y="1991"/>
                    <a:pt x="359" y="4173"/>
                  </a:cubicBezTo>
                  <a:cubicBezTo>
                    <a:pt x="1826" y="14114"/>
                    <a:pt x="1293" y="17049"/>
                    <a:pt x="1026" y="21386"/>
                  </a:cubicBezTo>
                  <a:cubicBezTo>
                    <a:pt x="6687" y="23138"/>
                    <a:pt x="10714" y="23876"/>
                    <a:pt x="13332" y="23876"/>
                  </a:cubicBezTo>
                  <a:cubicBezTo>
                    <a:pt x="14601" y="23876"/>
                    <a:pt x="15538" y="23703"/>
                    <a:pt x="16170" y="23387"/>
                  </a:cubicBezTo>
                  <a:cubicBezTo>
                    <a:pt x="17171" y="23087"/>
                    <a:pt x="17171" y="17316"/>
                    <a:pt x="17804" y="14347"/>
                  </a:cubicBezTo>
                  <a:cubicBezTo>
                    <a:pt x="18605" y="10845"/>
                    <a:pt x="19005" y="9077"/>
                    <a:pt x="19139" y="7576"/>
                  </a:cubicBezTo>
                  <a:cubicBezTo>
                    <a:pt x="19372" y="4840"/>
                    <a:pt x="17638" y="2339"/>
                    <a:pt x="15002" y="1571"/>
                  </a:cubicBezTo>
                  <a:cubicBezTo>
                    <a:pt x="14269" y="1371"/>
                    <a:pt x="13501" y="1171"/>
                    <a:pt x="12767" y="1004"/>
                  </a:cubicBezTo>
                  <a:cubicBezTo>
                    <a:pt x="10499" y="537"/>
                    <a:pt x="8198" y="237"/>
                    <a:pt x="5896" y="104"/>
                  </a:cubicBezTo>
                  <a:cubicBezTo>
                    <a:pt x="5262" y="37"/>
                    <a:pt x="4595" y="4"/>
                    <a:pt x="3995" y="4"/>
                  </a:cubicBezTo>
                  <a:cubicBezTo>
                    <a:pt x="3941" y="1"/>
                    <a:pt x="3887" y="0"/>
                    <a:pt x="3834"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8"/>
            <p:cNvSpPr/>
            <p:nvPr/>
          </p:nvSpPr>
          <p:spPr>
            <a:xfrm>
              <a:off x="2309350" y="2192275"/>
              <a:ext cx="118425" cy="158525"/>
            </a:xfrm>
            <a:custGeom>
              <a:avLst/>
              <a:gdLst/>
              <a:ahLst/>
              <a:cxnLst/>
              <a:rect l="l" t="t" r="r" b="b"/>
              <a:pathLst>
                <a:path w="4737" h="6341" extrusionOk="0">
                  <a:moveTo>
                    <a:pt x="2802" y="0"/>
                  </a:moveTo>
                  <a:cubicBezTo>
                    <a:pt x="1301" y="1168"/>
                    <a:pt x="567" y="3503"/>
                    <a:pt x="567" y="3503"/>
                  </a:cubicBezTo>
                  <a:lnTo>
                    <a:pt x="267" y="4170"/>
                  </a:lnTo>
                  <a:cubicBezTo>
                    <a:pt x="0" y="4737"/>
                    <a:pt x="234" y="5404"/>
                    <a:pt x="801" y="5637"/>
                  </a:cubicBezTo>
                  <a:lnTo>
                    <a:pt x="2068" y="6238"/>
                  </a:lnTo>
                  <a:cubicBezTo>
                    <a:pt x="2230" y="6307"/>
                    <a:pt x="2400" y="6341"/>
                    <a:pt x="2568" y="6341"/>
                  </a:cubicBezTo>
                  <a:cubicBezTo>
                    <a:pt x="2885" y="6341"/>
                    <a:pt x="3196" y="6222"/>
                    <a:pt x="3436" y="6004"/>
                  </a:cubicBezTo>
                  <a:lnTo>
                    <a:pt x="4270" y="5237"/>
                  </a:lnTo>
                  <a:cubicBezTo>
                    <a:pt x="4570" y="4937"/>
                    <a:pt x="4737" y="4537"/>
                    <a:pt x="4704" y="4103"/>
                  </a:cubicBezTo>
                  <a:lnTo>
                    <a:pt x="4470" y="2102"/>
                  </a:lnTo>
                  <a:cubicBezTo>
                    <a:pt x="4370" y="1301"/>
                    <a:pt x="3903" y="601"/>
                    <a:pt x="3203" y="234"/>
                  </a:cubicBezTo>
                  <a:lnTo>
                    <a:pt x="280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8"/>
            <p:cNvSpPr/>
            <p:nvPr/>
          </p:nvSpPr>
          <p:spPr>
            <a:xfrm>
              <a:off x="3363425" y="2079025"/>
              <a:ext cx="149300" cy="107850"/>
            </a:xfrm>
            <a:custGeom>
              <a:avLst/>
              <a:gdLst/>
              <a:ahLst/>
              <a:cxnLst/>
              <a:rect l="l" t="t" r="r" b="b"/>
              <a:pathLst>
                <a:path w="5972" h="4314" extrusionOk="0">
                  <a:moveTo>
                    <a:pt x="3508" y="1"/>
                  </a:moveTo>
                  <a:cubicBezTo>
                    <a:pt x="3252" y="1"/>
                    <a:pt x="2998" y="82"/>
                    <a:pt x="2769" y="227"/>
                  </a:cubicBezTo>
                  <a:lnTo>
                    <a:pt x="1101" y="1361"/>
                  </a:lnTo>
                  <a:cubicBezTo>
                    <a:pt x="434" y="1795"/>
                    <a:pt x="34" y="2529"/>
                    <a:pt x="1" y="3329"/>
                  </a:cubicBezTo>
                  <a:lnTo>
                    <a:pt x="1" y="3830"/>
                  </a:lnTo>
                  <a:cubicBezTo>
                    <a:pt x="833" y="4214"/>
                    <a:pt x="1827" y="4314"/>
                    <a:pt x="2636" y="4314"/>
                  </a:cubicBezTo>
                  <a:cubicBezTo>
                    <a:pt x="3512" y="4314"/>
                    <a:pt x="4170" y="4197"/>
                    <a:pt x="4170" y="4197"/>
                  </a:cubicBezTo>
                  <a:lnTo>
                    <a:pt x="4904" y="4163"/>
                  </a:lnTo>
                  <a:cubicBezTo>
                    <a:pt x="5505" y="4130"/>
                    <a:pt x="5972" y="3629"/>
                    <a:pt x="5972" y="2996"/>
                  </a:cubicBezTo>
                  <a:lnTo>
                    <a:pt x="5905" y="1595"/>
                  </a:lnTo>
                  <a:cubicBezTo>
                    <a:pt x="5838" y="1094"/>
                    <a:pt x="5505" y="661"/>
                    <a:pt x="5038" y="527"/>
                  </a:cubicBezTo>
                  <a:lnTo>
                    <a:pt x="3970" y="94"/>
                  </a:lnTo>
                  <a:cubicBezTo>
                    <a:pt x="3819" y="31"/>
                    <a:pt x="3663" y="1"/>
                    <a:pt x="3508"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8"/>
            <p:cNvSpPr/>
            <p:nvPr/>
          </p:nvSpPr>
          <p:spPr>
            <a:xfrm>
              <a:off x="2360925" y="1746200"/>
              <a:ext cx="407100" cy="514950"/>
            </a:xfrm>
            <a:custGeom>
              <a:avLst/>
              <a:gdLst/>
              <a:ahLst/>
              <a:cxnLst/>
              <a:rect l="l" t="t" r="r" b="b"/>
              <a:pathLst>
                <a:path w="16284" h="20598" extrusionOk="0">
                  <a:moveTo>
                    <a:pt x="13633" y="0"/>
                  </a:moveTo>
                  <a:cubicBezTo>
                    <a:pt x="13347" y="0"/>
                    <a:pt x="13059" y="53"/>
                    <a:pt x="12781" y="164"/>
                  </a:cubicBezTo>
                  <a:cubicBezTo>
                    <a:pt x="12481" y="264"/>
                    <a:pt x="12281" y="364"/>
                    <a:pt x="12047" y="464"/>
                  </a:cubicBezTo>
                  <a:cubicBezTo>
                    <a:pt x="11780" y="564"/>
                    <a:pt x="11580" y="664"/>
                    <a:pt x="11347" y="764"/>
                  </a:cubicBezTo>
                  <a:cubicBezTo>
                    <a:pt x="10880" y="998"/>
                    <a:pt x="10446" y="1231"/>
                    <a:pt x="10013" y="1465"/>
                  </a:cubicBezTo>
                  <a:cubicBezTo>
                    <a:pt x="9112" y="1932"/>
                    <a:pt x="8245" y="2432"/>
                    <a:pt x="7444" y="2999"/>
                  </a:cubicBezTo>
                  <a:cubicBezTo>
                    <a:pt x="6610" y="3566"/>
                    <a:pt x="5776" y="4167"/>
                    <a:pt x="5009" y="4800"/>
                  </a:cubicBezTo>
                  <a:cubicBezTo>
                    <a:pt x="4242" y="5468"/>
                    <a:pt x="3508" y="6201"/>
                    <a:pt x="2807" y="6935"/>
                  </a:cubicBezTo>
                  <a:lnTo>
                    <a:pt x="2707" y="7035"/>
                  </a:lnTo>
                  <a:cubicBezTo>
                    <a:pt x="2641" y="7135"/>
                    <a:pt x="2607" y="7202"/>
                    <a:pt x="2541" y="7302"/>
                  </a:cubicBezTo>
                  <a:cubicBezTo>
                    <a:pt x="2240" y="7836"/>
                    <a:pt x="2007" y="8403"/>
                    <a:pt x="1807" y="8970"/>
                  </a:cubicBezTo>
                  <a:cubicBezTo>
                    <a:pt x="1607" y="9504"/>
                    <a:pt x="1473" y="10004"/>
                    <a:pt x="1340" y="10505"/>
                  </a:cubicBezTo>
                  <a:cubicBezTo>
                    <a:pt x="1073" y="11505"/>
                    <a:pt x="839" y="12473"/>
                    <a:pt x="706" y="13473"/>
                  </a:cubicBezTo>
                  <a:cubicBezTo>
                    <a:pt x="539" y="14441"/>
                    <a:pt x="372" y="15441"/>
                    <a:pt x="272" y="16409"/>
                  </a:cubicBezTo>
                  <a:cubicBezTo>
                    <a:pt x="172" y="17409"/>
                    <a:pt x="72" y="18377"/>
                    <a:pt x="39" y="19378"/>
                  </a:cubicBezTo>
                  <a:cubicBezTo>
                    <a:pt x="1" y="20154"/>
                    <a:pt x="597" y="20597"/>
                    <a:pt x="1199" y="20597"/>
                  </a:cubicBezTo>
                  <a:cubicBezTo>
                    <a:pt x="1658" y="20597"/>
                    <a:pt x="2120" y="20340"/>
                    <a:pt x="2307" y="19778"/>
                  </a:cubicBezTo>
                  <a:lnTo>
                    <a:pt x="3208" y="17043"/>
                  </a:lnTo>
                  <a:cubicBezTo>
                    <a:pt x="3508" y="16142"/>
                    <a:pt x="3808" y="15241"/>
                    <a:pt x="4108" y="14341"/>
                  </a:cubicBezTo>
                  <a:cubicBezTo>
                    <a:pt x="4409" y="13440"/>
                    <a:pt x="4742" y="12539"/>
                    <a:pt x="5076" y="11705"/>
                  </a:cubicBezTo>
                  <a:cubicBezTo>
                    <a:pt x="5242" y="11305"/>
                    <a:pt x="5409" y="10871"/>
                    <a:pt x="5576" y="10505"/>
                  </a:cubicBezTo>
                  <a:cubicBezTo>
                    <a:pt x="5699" y="10258"/>
                    <a:pt x="5823" y="10029"/>
                    <a:pt x="5960" y="9805"/>
                  </a:cubicBezTo>
                  <a:lnTo>
                    <a:pt x="5960" y="9805"/>
                  </a:lnTo>
                  <a:cubicBezTo>
                    <a:pt x="6555" y="9301"/>
                    <a:pt x="7154" y="8775"/>
                    <a:pt x="7811" y="8336"/>
                  </a:cubicBezTo>
                  <a:cubicBezTo>
                    <a:pt x="8478" y="7836"/>
                    <a:pt x="9212" y="7336"/>
                    <a:pt x="9946" y="6902"/>
                  </a:cubicBezTo>
                  <a:cubicBezTo>
                    <a:pt x="10680" y="6468"/>
                    <a:pt x="11447" y="6035"/>
                    <a:pt x="12214" y="5634"/>
                  </a:cubicBezTo>
                  <a:cubicBezTo>
                    <a:pt x="12581" y="5434"/>
                    <a:pt x="12981" y="5234"/>
                    <a:pt x="13348" y="5034"/>
                  </a:cubicBezTo>
                  <a:lnTo>
                    <a:pt x="13949" y="4767"/>
                  </a:lnTo>
                  <a:lnTo>
                    <a:pt x="14482" y="4534"/>
                  </a:lnTo>
                  <a:lnTo>
                    <a:pt x="14582" y="4467"/>
                  </a:lnTo>
                  <a:cubicBezTo>
                    <a:pt x="15750" y="3966"/>
                    <a:pt x="16284" y="2599"/>
                    <a:pt x="15783" y="1431"/>
                  </a:cubicBezTo>
                  <a:cubicBezTo>
                    <a:pt x="15427" y="541"/>
                    <a:pt x="14548" y="0"/>
                    <a:pt x="13633"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8"/>
            <p:cNvSpPr/>
            <p:nvPr/>
          </p:nvSpPr>
          <p:spPr>
            <a:xfrm>
              <a:off x="2602875" y="1721400"/>
              <a:ext cx="221025" cy="232375"/>
            </a:xfrm>
            <a:custGeom>
              <a:avLst/>
              <a:gdLst/>
              <a:ahLst/>
              <a:cxnLst/>
              <a:rect l="l" t="t" r="r" b="b"/>
              <a:pathLst>
                <a:path w="8841" h="9295" extrusionOk="0">
                  <a:moveTo>
                    <a:pt x="5992" y="1"/>
                  </a:moveTo>
                  <a:cubicBezTo>
                    <a:pt x="4782" y="1"/>
                    <a:pt x="3208" y="496"/>
                    <a:pt x="601" y="1623"/>
                  </a:cubicBezTo>
                  <a:cubicBezTo>
                    <a:pt x="1" y="4725"/>
                    <a:pt x="1936" y="9295"/>
                    <a:pt x="1936" y="9295"/>
                  </a:cubicBezTo>
                  <a:cubicBezTo>
                    <a:pt x="1936" y="9295"/>
                    <a:pt x="8507" y="5859"/>
                    <a:pt x="8841" y="1089"/>
                  </a:cubicBezTo>
                  <a:cubicBezTo>
                    <a:pt x="7864" y="396"/>
                    <a:pt x="7074" y="1"/>
                    <a:pt x="5992"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8"/>
            <p:cNvSpPr/>
            <p:nvPr/>
          </p:nvSpPr>
          <p:spPr>
            <a:xfrm>
              <a:off x="2784675" y="1706925"/>
              <a:ext cx="157650" cy="138450"/>
            </a:xfrm>
            <a:custGeom>
              <a:avLst/>
              <a:gdLst/>
              <a:ahLst/>
              <a:cxnLst/>
              <a:rect l="l" t="t" r="r" b="b"/>
              <a:pathLst>
                <a:path w="6306" h="5538" extrusionOk="0">
                  <a:moveTo>
                    <a:pt x="1402" y="0"/>
                  </a:moveTo>
                  <a:cubicBezTo>
                    <a:pt x="935" y="267"/>
                    <a:pt x="468" y="467"/>
                    <a:pt x="1" y="667"/>
                  </a:cubicBezTo>
                  <a:cubicBezTo>
                    <a:pt x="501" y="2669"/>
                    <a:pt x="4070" y="5537"/>
                    <a:pt x="4070" y="5537"/>
                  </a:cubicBezTo>
                  <a:cubicBezTo>
                    <a:pt x="4070" y="5537"/>
                    <a:pt x="4804" y="3369"/>
                    <a:pt x="6305" y="3369"/>
                  </a:cubicBezTo>
                  <a:cubicBezTo>
                    <a:pt x="5571" y="2402"/>
                    <a:pt x="1402" y="0"/>
                    <a:pt x="1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8"/>
            <p:cNvSpPr/>
            <p:nvPr/>
          </p:nvSpPr>
          <p:spPr>
            <a:xfrm>
              <a:off x="2964800" y="1740150"/>
              <a:ext cx="70075" cy="101900"/>
            </a:xfrm>
            <a:custGeom>
              <a:avLst/>
              <a:gdLst/>
              <a:ahLst/>
              <a:cxnLst/>
              <a:rect l="l" t="t" r="r" b="b"/>
              <a:pathLst>
                <a:path w="2803" h="4076" extrusionOk="0">
                  <a:moveTo>
                    <a:pt x="142" y="0"/>
                  </a:moveTo>
                  <a:cubicBezTo>
                    <a:pt x="95" y="0"/>
                    <a:pt x="48" y="2"/>
                    <a:pt x="1" y="5"/>
                  </a:cubicBezTo>
                  <a:cubicBezTo>
                    <a:pt x="635" y="439"/>
                    <a:pt x="835" y="1273"/>
                    <a:pt x="535" y="1974"/>
                  </a:cubicBezTo>
                  <a:cubicBezTo>
                    <a:pt x="535" y="1974"/>
                    <a:pt x="1669" y="2407"/>
                    <a:pt x="2036" y="4075"/>
                  </a:cubicBezTo>
                  <a:cubicBezTo>
                    <a:pt x="2803" y="873"/>
                    <a:pt x="1302" y="372"/>
                    <a:pt x="1302" y="372"/>
                  </a:cubicBezTo>
                  <a:cubicBezTo>
                    <a:pt x="972" y="133"/>
                    <a:pt x="561" y="0"/>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8"/>
            <p:cNvSpPr/>
            <p:nvPr/>
          </p:nvSpPr>
          <p:spPr>
            <a:xfrm>
              <a:off x="2688775" y="1266300"/>
              <a:ext cx="357525" cy="246325"/>
            </a:xfrm>
            <a:custGeom>
              <a:avLst/>
              <a:gdLst/>
              <a:ahLst/>
              <a:cxnLst/>
              <a:rect l="l" t="t" r="r" b="b"/>
              <a:pathLst>
                <a:path w="14301" h="9853" extrusionOk="0">
                  <a:moveTo>
                    <a:pt x="8999" y="0"/>
                  </a:moveTo>
                  <a:cubicBezTo>
                    <a:pt x="7428" y="0"/>
                    <a:pt x="5693" y="556"/>
                    <a:pt x="4037" y="1747"/>
                  </a:cubicBezTo>
                  <a:cubicBezTo>
                    <a:pt x="1" y="4683"/>
                    <a:pt x="268" y="8218"/>
                    <a:pt x="4037" y="9853"/>
                  </a:cubicBezTo>
                  <a:cubicBezTo>
                    <a:pt x="5371" y="9219"/>
                    <a:pt x="6739" y="6050"/>
                    <a:pt x="4871" y="4583"/>
                  </a:cubicBezTo>
                  <a:lnTo>
                    <a:pt x="4871" y="4583"/>
                  </a:lnTo>
                  <a:cubicBezTo>
                    <a:pt x="5176" y="4634"/>
                    <a:pt x="5487" y="4661"/>
                    <a:pt x="5802" y="4661"/>
                  </a:cubicBezTo>
                  <a:cubicBezTo>
                    <a:pt x="7109" y="4661"/>
                    <a:pt x="8491" y="4203"/>
                    <a:pt x="9808" y="3182"/>
                  </a:cubicBezTo>
                  <a:cubicBezTo>
                    <a:pt x="10186" y="2886"/>
                    <a:pt x="10595" y="2773"/>
                    <a:pt x="11008" y="2773"/>
                  </a:cubicBezTo>
                  <a:cubicBezTo>
                    <a:pt x="12366" y="2773"/>
                    <a:pt x="13754" y="4004"/>
                    <a:pt x="14141" y="4004"/>
                  </a:cubicBezTo>
                  <a:cubicBezTo>
                    <a:pt x="14300" y="4004"/>
                    <a:pt x="14291" y="3797"/>
                    <a:pt x="14044" y="3215"/>
                  </a:cubicBezTo>
                  <a:cubicBezTo>
                    <a:pt x="13179" y="1149"/>
                    <a:pt x="11257" y="0"/>
                    <a:pt x="8999"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8"/>
            <p:cNvSpPr/>
            <p:nvPr/>
          </p:nvSpPr>
          <p:spPr>
            <a:xfrm>
              <a:off x="2760500" y="1455900"/>
              <a:ext cx="144300" cy="39225"/>
            </a:xfrm>
            <a:custGeom>
              <a:avLst/>
              <a:gdLst/>
              <a:ahLst/>
              <a:cxnLst/>
              <a:rect l="l" t="t" r="r" b="b"/>
              <a:pathLst>
                <a:path w="5772" h="1569" extrusionOk="0">
                  <a:moveTo>
                    <a:pt x="5705" y="1"/>
                  </a:moveTo>
                  <a:cubicBezTo>
                    <a:pt x="5504" y="34"/>
                    <a:pt x="1101" y="1001"/>
                    <a:pt x="34" y="1435"/>
                  </a:cubicBezTo>
                  <a:cubicBezTo>
                    <a:pt x="0" y="1468"/>
                    <a:pt x="0" y="1568"/>
                    <a:pt x="67" y="1568"/>
                  </a:cubicBezTo>
                  <a:lnTo>
                    <a:pt x="101" y="1568"/>
                  </a:lnTo>
                  <a:cubicBezTo>
                    <a:pt x="1135" y="1101"/>
                    <a:pt x="5671" y="134"/>
                    <a:pt x="5738" y="134"/>
                  </a:cubicBezTo>
                  <a:cubicBezTo>
                    <a:pt x="5771" y="134"/>
                    <a:pt x="5771" y="101"/>
                    <a:pt x="5771" y="67"/>
                  </a:cubicBezTo>
                  <a:cubicBezTo>
                    <a:pt x="5771" y="34"/>
                    <a:pt x="5738" y="1"/>
                    <a:pt x="5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8"/>
            <p:cNvSpPr/>
            <p:nvPr/>
          </p:nvSpPr>
          <p:spPr>
            <a:xfrm>
              <a:off x="2913100" y="1526175"/>
              <a:ext cx="59250" cy="22950"/>
            </a:xfrm>
            <a:custGeom>
              <a:avLst/>
              <a:gdLst/>
              <a:ahLst/>
              <a:cxnLst/>
              <a:rect l="l" t="t" r="r" b="b"/>
              <a:pathLst>
                <a:path w="2370" h="918" extrusionOk="0">
                  <a:moveTo>
                    <a:pt x="101" y="0"/>
                  </a:moveTo>
                  <a:cubicBezTo>
                    <a:pt x="76" y="0"/>
                    <a:pt x="51" y="8"/>
                    <a:pt x="34" y="25"/>
                  </a:cubicBezTo>
                  <a:cubicBezTo>
                    <a:pt x="1" y="58"/>
                    <a:pt x="1" y="125"/>
                    <a:pt x="34" y="158"/>
                  </a:cubicBezTo>
                  <a:cubicBezTo>
                    <a:pt x="501" y="592"/>
                    <a:pt x="1135" y="859"/>
                    <a:pt x="1769" y="892"/>
                  </a:cubicBezTo>
                  <a:cubicBezTo>
                    <a:pt x="1852" y="909"/>
                    <a:pt x="1936" y="917"/>
                    <a:pt x="2019" y="917"/>
                  </a:cubicBezTo>
                  <a:cubicBezTo>
                    <a:pt x="2102" y="917"/>
                    <a:pt x="2186" y="909"/>
                    <a:pt x="2269" y="892"/>
                  </a:cubicBezTo>
                  <a:cubicBezTo>
                    <a:pt x="2336" y="892"/>
                    <a:pt x="2369" y="859"/>
                    <a:pt x="2336" y="792"/>
                  </a:cubicBezTo>
                  <a:cubicBezTo>
                    <a:pt x="2336" y="759"/>
                    <a:pt x="2302" y="726"/>
                    <a:pt x="2236" y="726"/>
                  </a:cubicBezTo>
                  <a:cubicBezTo>
                    <a:pt x="2129" y="739"/>
                    <a:pt x="2022" y="746"/>
                    <a:pt x="1916" y="746"/>
                  </a:cubicBezTo>
                  <a:cubicBezTo>
                    <a:pt x="1260" y="746"/>
                    <a:pt x="627" y="485"/>
                    <a:pt x="168" y="25"/>
                  </a:cubicBezTo>
                  <a:cubicBezTo>
                    <a:pt x="151" y="8"/>
                    <a:pt x="126" y="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8"/>
            <p:cNvSpPr/>
            <p:nvPr/>
          </p:nvSpPr>
          <p:spPr>
            <a:xfrm>
              <a:off x="2737150" y="1470675"/>
              <a:ext cx="83900" cy="84575"/>
            </a:xfrm>
            <a:custGeom>
              <a:avLst/>
              <a:gdLst/>
              <a:ahLst/>
              <a:cxnLst/>
              <a:rect l="l" t="t" r="r" b="b"/>
              <a:pathLst>
                <a:path w="3356" h="3383" extrusionOk="0">
                  <a:moveTo>
                    <a:pt x="1171" y="1"/>
                  </a:moveTo>
                  <a:cubicBezTo>
                    <a:pt x="1057" y="1"/>
                    <a:pt x="944" y="24"/>
                    <a:pt x="834" y="77"/>
                  </a:cubicBezTo>
                  <a:cubicBezTo>
                    <a:pt x="67" y="410"/>
                    <a:pt x="0" y="1578"/>
                    <a:pt x="568" y="2312"/>
                  </a:cubicBezTo>
                  <a:cubicBezTo>
                    <a:pt x="968" y="2912"/>
                    <a:pt x="1602" y="3279"/>
                    <a:pt x="2302" y="3379"/>
                  </a:cubicBezTo>
                  <a:cubicBezTo>
                    <a:pt x="2330" y="3381"/>
                    <a:pt x="2357" y="3382"/>
                    <a:pt x="2383" y="3382"/>
                  </a:cubicBezTo>
                  <a:cubicBezTo>
                    <a:pt x="3181" y="3382"/>
                    <a:pt x="3356" y="2417"/>
                    <a:pt x="2936" y="1545"/>
                  </a:cubicBezTo>
                  <a:cubicBezTo>
                    <a:pt x="2593" y="858"/>
                    <a:pt x="1858" y="1"/>
                    <a:pt x="1171"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8"/>
            <p:cNvSpPr/>
            <p:nvPr/>
          </p:nvSpPr>
          <p:spPr>
            <a:xfrm>
              <a:off x="2899775" y="1391600"/>
              <a:ext cx="86750" cy="112700"/>
            </a:xfrm>
            <a:custGeom>
              <a:avLst/>
              <a:gdLst/>
              <a:ahLst/>
              <a:cxnLst/>
              <a:rect l="l" t="t" r="r" b="b"/>
              <a:pathLst>
                <a:path w="3470" h="4508" extrusionOk="0">
                  <a:moveTo>
                    <a:pt x="1635" y="171"/>
                  </a:moveTo>
                  <a:cubicBezTo>
                    <a:pt x="2435" y="171"/>
                    <a:pt x="3136" y="1005"/>
                    <a:pt x="3236" y="2172"/>
                  </a:cubicBezTo>
                  <a:cubicBezTo>
                    <a:pt x="3302" y="3340"/>
                    <a:pt x="2669" y="4341"/>
                    <a:pt x="1835" y="4374"/>
                  </a:cubicBezTo>
                  <a:cubicBezTo>
                    <a:pt x="1806" y="4376"/>
                    <a:pt x="1777" y="4377"/>
                    <a:pt x="1748" y="4377"/>
                  </a:cubicBezTo>
                  <a:cubicBezTo>
                    <a:pt x="950" y="4377"/>
                    <a:pt x="263" y="3499"/>
                    <a:pt x="167" y="2373"/>
                  </a:cubicBezTo>
                  <a:cubicBezTo>
                    <a:pt x="134" y="1839"/>
                    <a:pt x="234" y="1305"/>
                    <a:pt x="534" y="838"/>
                  </a:cubicBezTo>
                  <a:cubicBezTo>
                    <a:pt x="734" y="471"/>
                    <a:pt x="1134" y="204"/>
                    <a:pt x="1568" y="171"/>
                  </a:cubicBezTo>
                  <a:close/>
                  <a:moveTo>
                    <a:pt x="1626" y="1"/>
                  </a:moveTo>
                  <a:cubicBezTo>
                    <a:pt x="1595" y="1"/>
                    <a:pt x="1565" y="2"/>
                    <a:pt x="1535" y="4"/>
                  </a:cubicBezTo>
                  <a:cubicBezTo>
                    <a:pt x="1068" y="71"/>
                    <a:pt x="667" y="338"/>
                    <a:pt x="434" y="738"/>
                  </a:cubicBezTo>
                  <a:cubicBezTo>
                    <a:pt x="134" y="1238"/>
                    <a:pt x="0" y="1805"/>
                    <a:pt x="33" y="2373"/>
                  </a:cubicBezTo>
                  <a:cubicBezTo>
                    <a:pt x="134" y="3573"/>
                    <a:pt x="901" y="4507"/>
                    <a:pt x="1768" y="4507"/>
                  </a:cubicBezTo>
                  <a:lnTo>
                    <a:pt x="1868" y="4507"/>
                  </a:lnTo>
                  <a:cubicBezTo>
                    <a:pt x="2769" y="4441"/>
                    <a:pt x="3469" y="3373"/>
                    <a:pt x="3369" y="2139"/>
                  </a:cubicBezTo>
                  <a:cubicBezTo>
                    <a:pt x="3272" y="945"/>
                    <a:pt x="2520" y="1"/>
                    <a:pt x="1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8"/>
            <p:cNvSpPr/>
            <p:nvPr/>
          </p:nvSpPr>
          <p:spPr>
            <a:xfrm>
              <a:off x="2997325" y="1385825"/>
              <a:ext cx="85100" cy="112625"/>
            </a:xfrm>
            <a:custGeom>
              <a:avLst/>
              <a:gdLst/>
              <a:ahLst/>
              <a:cxnLst/>
              <a:rect l="l" t="t" r="r" b="b"/>
              <a:pathLst>
                <a:path w="3404" h="4505" extrusionOk="0">
                  <a:moveTo>
                    <a:pt x="1635" y="135"/>
                  </a:moveTo>
                  <a:cubicBezTo>
                    <a:pt x="2436" y="135"/>
                    <a:pt x="3136" y="1036"/>
                    <a:pt x="3237" y="2170"/>
                  </a:cubicBezTo>
                  <a:cubicBezTo>
                    <a:pt x="3270" y="2704"/>
                    <a:pt x="3136" y="3237"/>
                    <a:pt x="2870" y="3671"/>
                  </a:cubicBezTo>
                  <a:cubicBezTo>
                    <a:pt x="2669" y="4071"/>
                    <a:pt x="2269" y="4338"/>
                    <a:pt x="1836" y="4371"/>
                  </a:cubicBezTo>
                  <a:lnTo>
                    <a:pt x="1769" y="4371"/>
                  </a:lnTo>
                  <a:cubicBezTo>
                    <a:pt x="968" y="4371"/>
                    <a:pt x="234" y="3504"/>
                    <a:pt x="168" y="2370"/>
                  </a:cubicBezTo>
                  <a:cubicBezTo>
                    <a:pt x="134" y="1836"/>
                    <a:pt x="234" y="1303"/>
                    <a:pt x="535" y="836"/>
                  </a:cubicBezTo>
                  <a:cubicBezTo>
                    <a:pt x="735" y="435"/>
                    <a:pt x="1102" y="202"/>
                    <a:pt x="1535" y="135"/>
                  </a:cubicBezTo>
                  <a:close/>
                  <a:moveTo>
                    <a:pt x="1584" y="1"/>
                  </a:moveTo>
                  <a:cubicBezTo>
                    <a:pt x="1568" y="1"/>
                    <a:pt x="1552" y="1"/>
                    <a:pt x="1535" y="2"/>
                  </a:cubicBezTo>
                  <a:cubicBezTo>
                    <a:pt x="1068" y="68"/>
                    <a:pt x="635" y="335"/>
                    <a:pt x="401" y="769"/>
                  </a:cubicBezTo>
                  <a:cubicBezTo>
                    <a:pt x="134" y="1236"/>
                    <a:pt x="1" y="1803"/>
                    <a:pt x="34" y="2370"/>
                  </a:cubicBezTo>
                  <a:cubicBezTo>
                    <a:pt x="134" y="3571"/>
                    <a:pt x="902" y="4505"/>
                    <a:pt x="1769" y="4505"/>
                  </a:cubicBezTo>
                  <a:lnTo>
                    <a:pt x="1836" y="4505"/>
                  </a:lnTo>
                  <a:cubicBezTo>
                    <a:pt x="2336" y="4438"/>
                    <a:pt x="2736" y="4171"/>
                    <a:pt x="2970" y="3771"/>
                  </a:cubicBezTo>
                  <a:cubicBezTo>
                    <a:pt x="3270" y="3271"/>
                    <a:pt x="3403" y="2704"/>
                    <a:pt x="3370" y="2137"/>
                  </a:cubicBezTo>
                  <a:cubicBezTo>
                    <a:pt x="3272" y="924"/>
                    <a:pt x="249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8"/>
            <p:cNvSpPr/>
            <p:nvPr/>
          </p:nvSpPr>
          <p:spPr>
            <a:xfrm>
              <a:off x="2980650" y="1442650"/>
              <a:ext cx="21725" cy="6600"/>
            </a:xfrm>
            <a:custGeom>
              <a:avLst/>
              <a:gdLst/>
              <a:ahLst/>
              <a:cxnLst/>
              <a:rect l="l" t="t" r="r" b="b"/>
              <a:pathLst>
                <a:path w="869" h="264" extrusionOk="0">
                  <a:moveTo>
                    <a:pt x="531" y="1"/>
                  </a:moveTo>
                  <a:cubicBezTo>
                    <a:pt x="301" y="1"/>
                    <a:pt x="56" y="164"/>
                    <a:pt x="34" y="164"/>
                  </a:cubicBezTo>
                  <a:cubicBezTo>
                    <a:pt x="1" y="164"/>
                    <a:pt x="1" y="197"/>
                    <a:pt x="34" y="230"/>
                  </a:cubicBezTo>
                  <a:cubicBezTo>
                    <a:pt x="67" y="264"/>
                    <a:pt x="101" y="264"/>
                    <a:pt x="134" y="264"/>
                  </a:cubicBezTo>
                  <a:cubicBezTo>
                    <a:pt x="134" y="264"/>
                    <a:pt x="360" y="135"/>
                    <a:pt x="543" y="135"/>
                  </a:cubicBezTo>
                  <a:cubicBezTo>
                    <a:pt x="622" y="135"/>
                    <a:pt x="694" y="159"/>
                    <a:pt x="735" y="230"/>
                  </a:cubicBezTo>
                  <a:cubicBezTo>
                    <a:pt x="768" y="264"/>
                    <a:pt x="768" y="264"/>
                    <a:pt x="801" y="264"/>
                  </a:cubicBezTo>
                  <a:cubicBezTo>
                    <a:pt x="801" y="264"/>
                    <a:pt x="801" y="264"/>
                    <a:pt x="801" y="230"/>
                  </a:cubicBezTo>
                  <a:cubicBezTo>
                    <a:pt x="835" y="230"/>
                    <a:pt x="868" y="197"/>
                    <a:pt x="835" y="164"/>
                  </a:cubicBezTo>
                  <a:cubicBezTo>
                    <a:pt x="757" y="41"/>
                    <a:pt x="64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8"/>
            <p:cNvSpPr/>
            <p:nvPr/>
          </p:nvSpPr>
          <p:spPr>
            <a:xfrm>
              <a:off x="2919775" y="1435050"/>
              <a:ext cx="16700" cy="9950"/>
            </a:xfrm>
            <a:custGeom>
              <a:avLst/>
              <a:gdLst/>
              <a:ahLst/>
              <a:cxnLst/>
              <a:rect l="l" t="t" r="r" b="b"/>
              <a:pathLst>
                <a:path w="668" h="398" extrusionOk="0">
                  <a:moveTo>
                    <a:pt x="668" y="1"/>
                  </a:moveTo>
                  <a:lnTo>
                    <a:pt x="1" y="301"/>
                  </a:lnTo>
                  <a:cubicBezTo>
                    <a:pt x="91" y="370"/>
                    <a:pt x="173" y="398"/>
                    <a:pt x="245" y="398"/>
                  </a:cubicBezTo>
                  <a:cubicBezTo>
                    <a:pt x="521" y="398"/>
                    <a:pt x="668" y="1"/>
                    <a:pt x="6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158"/>
          <p:cNvSpPr/>
          <p:nvPr/>
        </p:nvSpPr>
        <p:spPr>
          <a:xfrm>
            <a:off x="4329039" y="1527697"/>
            <a:ext cx="2717400" cy="2673900"/>
          </a:xfrm>
          <a:prstGeom prst="arc">
            <a:avLst>
              <a:gd name="adj1" fmla="val 16200000"/>
              <a:gd name="adj2" fmla="val 2127647"/>
            </a:avLst>
          </a:prstGeom>
          <a:noFill/>
          <a:ln w="19050" cap="flat" cmpd="sng">
            <a:solidFill>
              <a:srgbClr val="FFFFFF"/>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8"/>
          <p:cNvSpPr txBox="1"/>
          <p:nvPr/>
        </p:nvSpPr>
        <p:spPr>
          <a:xfrm>
            <a:off x="4380672" y="2520448"/>
            <a:ext cx="2614500" cy="56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fr-FR" sz="3100">
                <a:solidFill>
                  <a:srgbClr val="FFFFFF"/>
                </a:solidFill>
                <a:latin typeface="Fira Sans Condensed SemiBold"/>
                <a:ea typeface="Fira Sans Condensed SemiBold"/>
                <a:cs typeface="Fira Sans Condensed SemiBold"/>
                <a:sym typeface="Fira Sans Condensed SemiBold"/>
              </a:rPr>
              <a:t>Commerce</a:t>
            </a:r>
            <a:endParaRPr sz="2700">
              <a:latin typeface="Fira Sans Condensed SemiBold"/>
              <a:ea typeface="Fira Sans Condensed SemiBold"/>
              <a:cs typeface="Fira Sans Condensed SemiBold"/>
              <a:sym typeface="Fira Sans Condensed SemiBold"/>
            </a:endParaRPr>
          </a:p>
        </p:txBody>
      </p:sp>
      <p:cxnSp>
        <p:nvCxnSpPr>
          <p:cNvPr id="777" name="Google Shape;777;p158"/>
          <p:cNvCxnSpPr/>
          <p:nvPr/>
        </p:nvCxnSpPr>
        <p:spPr>
          <a:xfrm>
            <a:off x="0" y="6197350"/>
            <a:ext cx="8512800" cy="10200"/>
          </a:xfrm>
          <a:prstGeom prst="straightConnector1">
            <a:avLst/>
          </a:prstGeom>
          <a:noFill/>
          <a:ln w="9525" cap="flat" cmpd="sng">
            <a:solidFill>
              <a:srgbClr val="306DA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76"/>
          <p:cNvSpPr txBox="1"/>
          <p:nvPr/>
        </p:nvSpPr>
        <p:spPr>
          <a:xfrm>
            <a:off x="1419649" y="469825"/>
            <a:ext cx="47484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Suivi</a:t>
            </a:r>
            <a:endParaRPr sz="2500" b="1" strike="noStrike">
              <a:solidFill>
                <a:schemeClr val="dk2"/>
              </a:solidFill>
              <a:latin typeface="Roboto"/>
              <a:ea typeface="Roboto"/>
              <a:cs typeface="Roboto"/>
              <a:sym typeface="Roboto"/>
            </a:endParaRPr>
          </a:p>
        </p:txBody>
      </p:sp>
      <p:grpSp>
        <p:nvGrpSpPr>
          <p:cNvPr id="1624" name="Google Shape;1624;p176"/>
          <p:cNvGrpSpPr/>
          <p:nvPr/>
        </p:nvGrpSpPr>
        <p:grpSpPr>
          <a:xfrm flipH="1">
            <a:off x="-11" y="2712653"/>
            <a:ext cx="2309933" cy="3395186"/>
            <a:chOff x="3388786" y="1547687"/>
            <a:chExt cx="2212156" cy="3044737"/>
          </a:xfrm>
        </p:grpSpPr>
        <p:sp>
          <p:nvSpPr>
            <p:cNvPr id="1625" name="Google Shape;1625;p176"/>
            <p:cNvSpPr/>
            <p:nvPr/>
          </p:nvSpPr>
          <p:spPr>
            <a:xfrm>
              <a:off x="4102169" y="3726243"/>
              <a:ext cx="1333361" cy="766077"/>
            </a:xfrm>
            <a:custGeom>
              <a:avLst/>
              <a:gdLst/>
              <a:ahLst/>
              <a:cxnLst/>
              <a:rect l="l" t="t" r="r" b="b"/>
              <a:pathLst>
                <a:path w="61311" h="35226" extrusionOk="0">
                  <a:moveTo>
                    <a:pt x="30656" y="0"/>
                  </a:moveTo>
                  <a:cubicBezTo>
                    <a:pt x="30656" y="0"/>
                    <a:pt x="0" y="18113"/>
                    <a:pt x="0" y="35225"/>
                  </a:cubicBezTo>
                  <a:lnTo>
                    <a:pt x="61311" y="35225"/>
                  </a:lnTo>
                  <a:cubicBezTo>
                    <a:pt x="61311" y="18113"/>
                    <a:pt x="30656" y="0"/>
                    <a:pt x="3065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76"/>
            <p:cNvSpPr/>
            <p:nvPr/>
          </p:nvSpPr>
          <p:spPr>
            <a:xfrm>
              <a:off x="4153667" y="4195597"/>
              <a:ext cx="1230365" cy="296723"/>
            </a:xfrm>
            <a:custGeom>
              <a:avLst/>
              <a:gdLst/>
              <a:ahLst/>
              <a:cxnLst/>
              <a:rect l="l" t="t" r="r" b="b"/>
              <a:pathLst>
                <a:path w="56575" h="13644" extrusionOk="0">
                  <a:moveTo>
                    <a:pt x="28288" y="0"/>
                  </a:moveTo>
                  <a:cubicBezTo>
                    <a:pt x="28288" y="0"/>
                    <a:pt x="1" y="7005"/>
                    <a:pt x="1" y="13643"/>
                  </a:cubicBezTo>
                  <a:lnTo>
                    <a:pt x="56574" y="13643"/>
                  </a:lnTo>
                  <a:cubicBezTo>
                    <a:pt x="56574" y="7005"/>
                    <a:pt x="28288" y="0"/>
                    <a:pt x="2828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76"/>
            <p:cNvSpPr/>
            <p:nvPr/>
          </p:nvSpPr>
          <p:spPr>
            <a:xfrm>
              <a:off x="4849370" y="3835046"/>
              <a:ext cx="368533" cy="657275"/>
            </a:xfrm>
            <a:custGeom>
              <a:avLst/>
              <a:gdLst/>
              <a:ahLst/>
              <a:cxnLst/>
              <a:rect l="l" t="t" r="r" b="b"/>
              <a:pathLst>
                <a:path w="16946" h="30223" extrusionOk="0">
                  <a:moveTo>
                    <a:pt x="0" y="1"/>
                  </a:moveTo>
                  <a:cubicBezTo>
                    <a:pt x="3169" y="5671"/>
                    <a:pt x="9274" y="18180"/>
                    <a:pt x="9274" y="30222"/>
                  </a:cubicBezTo>
                  <a:lnTo>
                    <a:pt x="16946" y="30222"/>
                  </a:lnTo>
                  <a:cubicBezTo>
                    <a:pt x="16946" y="18180"/>
                    <a:pt x="5771" y="567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76"/>
            <p:cNvSpPr/>
            <p:nvPr/>
          </p:nvSpPr>
          <p:spPr>
            <a:xfrm>
              <a:off x="4102169" y="2960165"/>
              <a:ext cx="1333361" cy="766099"/>
            </a:xfrm>
            <a:custGeom>
              <a:avLst/>
              <a:gdLst/>
              <a:ahLst/>
              <a:cxnLst/>
              <a:rect l="l" t="t" r="r" b="b"/>
              <a:pathLst>
                <a:path w="61311" h="35227" extrusionOk="0">
                  <a:moveTo>
                    <a:pt x="0" y="1"/>
                  </a:moveTo>
                  <a:cubicBezTo>
                    <a:pt x="0" y="17146"/>
                    <a:pt x="30656" y="35226"/>
                    <a:pt x="30656" y="35226"/>
                  </a:cubicBezTo>
                  <a:cubicBezTo>
                    <a:pt x="30656" y="35226"/>
                    <a:pt x="61311" y="17146"/>
                    <a:pt x="6131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76"/>
            <p:cNvSpPr/>
            <p:nvPr/>
          </p:nvSpPr>
          <p:spPr>
            <a:xfrm>
              <a:off x="4428621" y="3372215"/>
              <a:ext cx="680479" cy="318492"/>
            </a:xfrm>
            <a:custGeom>
              <a:avLst/>
              <a:gdLst/>
              <a:ahLst/>
              <a:cxnLst/>
              <a:rect l="l" t="t" r="r" b="b"/>
              <a:pathLst>
                <a:path w="31290" h="14645" extrusionOk="0">
                  <a:moveTo>
                    <a:pt x="0" y="1"/>
                  </a:moveTo>
                  <a:cubicBezTo>
                    <a:pt x="0" y="7139"/>
                    <a:pt x="15645" y="14645"/>
                    <a:pt x="15645" y="14645"/>
                  </a:cubicBezTo>
                  <a:cubicBezTo>
                    <a:pt x="15645" y="14645"/>
                    <a:pt x="31289" y="7106"/>
                    <a:pt x="31289"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76"/>
            <p:cNvSpPr/>
            <p:nvPr/>
          </p:nvSpPr>
          <p:spPr>
            <a:xfrm>
              <a:off x="4328495" y="2960165"/>
              <a:ext cx="367815" cy="657275"/>
            </a:xfrm>
            <a:custGeom>
              <a:avLst/>
              <a:gdLst/>
              <a:ahLst/>
              <a:cxnLst/>
              <a:rect l="l" t="t" r="r" b="b"/>
              <a:pathLst>
                <a:path w="16913" h="30223" extrusionOk="0">
                  <a:moveTo>
                    <a:pt x="1" y="1"/>
                  </a:moveTo>
                  <a:cubicBezTo>
                    <a:pt x="1" y="12043"/>
                    <a:pt x="11142" y="24585"/>
                    <a:pt x="16913" y="30222"/>
                  </a:cubicBezTo>
                  <a:cubicBezTo>
                    <a:pt x="13744" y="24585"/>
                    <a:pt x="7640" y="12043"/>
                    <a:pt x="7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76"/>
            <p:cNvSpPr/>
            <p:nvPr/>
          </p:nvSpPr>
          <p:spPr>
            <a:xfrm>
              <a:off x="4849370" y="2960165"/>
              <a:ext cx="368533" cy="657275"/>
            </a:xfrm>
            <a:custGeom>
              <a:avLst/>
              <a:gdLst/>
              <a:ahLst/>
              <a:cxnLst/>
              <a:rect l="l" t="t" r="r" b="b"/>
              <a:pathLst>
                <a:path w="16946" h="30223" extrusionOk="0">
                  <a:moveTo>
                    <a:pt x="14911" y="1"/>
                  </a:moveTo>
                  <a:cubicBezTo>
                    <a:pt x="13944" y="12910"/>
                    <a:pt x="4570" y="24752"/>
                    <a:pt x="0" y="30222"/>
                  </a:cubicBezTo>
                  <a:cubicBezTo>
                    <a:pt x="5771" y="24585"/>
                    <a:pt x="16679" y="10575"/>
                    <a:pt x="16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76"/>
            <p:cNvSpPr/>
            <p:nvPr/>
          </p:nvSpPr>
          <p:spPr>
            <a:xfrm>
              <a:off x="5269401" y="2828876"/>
              <a:ext cx="75464" cy="8721"/>
            </a:xfrm>
            <a:custGeom>
              <a:avLst/>
              <a:gdLst/>
              <a:ahLst/>
              <a:cxnLst/>
              <a:rect l="l" t="t" r="r" b="b"/>
              <a:pathLst>
                <a:path w="3470" h="401" extrusionOk="0">
                  <a:moveTo>
                    <a:pt x="0" y="0"/>
                  </a:moveTo>
                  <a:lnTo>
                    <a:pt x="0" y="400"/>
                  </a:lnTo>
                  <a:lnTo>
                    <a:pt x="3469" y="400"/>
                  </a:lnTo>
                  <a:lnTo>
                    <a:pt x="3469"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76"/>
            <p:cNvSpPr/>
            <p:nvPr/>
          </p:nvSpPr>
          <p:spPr>
            <a:xfrm>
              <a:off x="5397059" y="2828876"/>
              <a:ext cx="203883" cy="124069"/>
            </a:xfrm>
            <a:custGeom>
              <a:avLst/>
              <a:gdLst/>
              <a:ahLst/>
              <a:cxnLst/>
              <a:rect l="l" t="t" r="r" b="b"/>
              <a:pathLst>
                <a:path w="9375" h="5705" extrusionOk="0">
                  <a:moveTo>
                    <a:pt x="1" y="0"/>
                  </a:moveTo>
                  <a:lnTo>
                    <a:pt x="1" y="400"/>
                  </a:lnTo>
                  <a:lnTo>
                    <a:pt x="3670" y="400"/>
                  </a:lnTo>
                  <a:cubicBezTo>
                    <a:pt x="6606" y="400"/>
                    <a:pt x="8974" y="2769"/>
                    <a:pt x="8974" y="5704"/>
                  </a:cubicBezTo>
                  <a:lnTo>
                    <a:pt x="9374" y="5704"/>
                  </a:lnTo>
                  <a:cubicBezTo>
                    <a:pt x="9374" y="2569"/>
                    <a:pt x="6806" y="0"/>
                    <a:pt x="3670"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76"/>
            <p:cNvSpPr/>
            <p:nvPr/>
          </p:nvSpPr>
          <p:spPr>
            <a:xfrm>
              <a:off x="3967965" y="2860062"/>
              <a:ext cx="1601769" cy="200251"/>
            </a:xfrm>
            <a:custGeom>
              <a:avLst/>
              <a:gdLst/>
              <a:ahLst/>
              <a:cxnLst/>
              <a:rect l="l" t="t" r="r" b="b"/>
              <a:pathLst>
                <a:path w="73653" h="9208" extrusionOk="0">
                  <a:moveTo>
                    <a:pt x="4270" y="1"/>
                  </a:moveTo>
                  <a:cubicBezTo>
                    <a:pt x="1902" y="1"/>
                    <a:pt x="0" y="1902"/>
                    <a:pt x="0" y="4270"/>
                  </a:cubicBezTo>
                  <a:lnTo>
                    <a:pt x="0" y="4937"/>
                  </a:lnTo>
                  <a:cubicBezTo>
                    <a:pt x="0" y="7272"/>
                    <a:pt x="1902" y="9207"/>
                    <a:pt x="4270" y="9207"/>
                  </a:cubicBezTo>
                  <a:lnTo>
                    <a:pt x="69383" y="9207"/>
                  </a:lnTo>
                  <a:cubicBezTo>
                    <a:pt x="71752" y="9207"/>
                    <a:pt x="73653" y="7272"/>
                    <a:pt x="73653" y="4937"/>
                  </a:cubicBezTo>
                  <a:lnTo>
                    <a:pt x="73653" y="4270"/>
                  </a:lnTo>
                  <a:cubicBezTo>
                    <a:pt x="73653" y="1902"/>
                    <a:pt x="71752" y="1"/>
                    <a:pt x="69383"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76"/>
            <p:cNvSpPr/>
            <p:nvPr/>
          </p:nvSpPr>
          <p:spPr>
            <a:xfrm>
              <a:off x="3967965" y="4392912"/>
              <a:ext cx="1601769" cy="199512"/>
            </a:xfrm>
            <a:custGeom>
              <a:avLst/>
              <a:gdLst/>
              <a:ahLst/>
              <a:cxnLst/>
              <a:rect l="l" t="t" r="r" b="b"/>
              <a:pathLst>
                <a:path w="73653" h="9174" extrusionOk="0">
                  <a:moveTo>
                    <a:pt x="4270" y="0"/>
                  </a:moveTo>
                  <a:cubicBezTo>
                    <a:pt x="1902" y="0"/>
                    <a:pt x="0" y="1902"/>
                    <a:pt x="0" y="4270"/>
                  </a:cubicBezTo>
                  <a:lnTo>
                    <a:pt x="0" y="4904"/>
                  </a:lnTo>
                  <a:cubicBezTo>
                    <a:pt x="0" y="7272"/>
                    <a:pt x="1902" y="9174"/>
                    <a:pt x="4270" y="9174"/>
                  </a:cubicBezTo>
                  <a:lnTo>
                    <a:pt x="69383" y="9174"/>
                  </a:lnTo>
                  <a:cubicBezTo>
                    <a:pt x="71752" y="9174"/>
                    <a:pt x="73653" y="7272"/>
                    <a:pt x="73653" y="4904"/>
                  </a:cubicBezTo>
                  <a:lnTo>
                    <a:pt x="73653" y="4270"/>
                  </a:lnTo>
                  <a:cubicBezTo>
                    <a:pt x="73653" y="1902"/>
                    <a:pt x="71752" y="0"/>
                    <a:pt x="6938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76"/>
            <p:cNvSpPr/>
            <p:nvPr/>
          </p:nvSpPr>
          <p:spPr>
            <a:xfrm>
              <a:off x="3538496" y="3363516"/>
              <a:ext cx="166890" cy="216192"/>
            </a:xfrm>
            <a:custGeom>
              <a:avLst/>
              <a:gdLst/>
              <a:ahLst/>
              <a:cxnLst/>
              <a:rect l="l" t="t" r="r" b="b"/>
              <a:pathLst>
                <a:path w="7674" h="9941" extrusionOk="0">
                  <a:moveTo>
                    <a:pt x="4838" y="0"/>
                  </a:moveTo>
                  <a:lnTo>
                    <a:pt x="1" y="7406"/>
                  </a:lnTo>
                  <a:lnTo>
                    <a:pt x="2836" y="9941"/>
                  </a:lnTo>
                  <a:lnTo>
                    <a:pt x="7673" y="2536"/>
                  </a:lnTo>
                  <a:lnTo>
                    <a:pt x="4838"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76"/>
            <p:cNvSpPr/>
            <p:nvPr/>
          </p:nvSpPr>
          <p:spPr>
            <a:xfrm>
              <a:off x="3388786" y="3442982"/>
              <a:ext cx="244768" cy="180896"/>
            </a:xfrm>
            <a:custGeom>
              <a:avLst/>
              <a:gdLst/>
              <a:ahLst/>
              <a:cxnLst/>
              <a:rect l="l" t="t" r="r" b="b"/>
              <a:pathLst>
                <a:path w="11255" h="8318" extrusionOk="0">
                  <a:moveTo>
                    <a:pt x="1315" y="0"/>
                  </a:moveTo>
                  <a:cubicBezTo>
                    <a:pt x="731" y="0"/>
                    <a:pt x="1" y="975"/>
                    <a:pt x="947" y="1950"/>
                  </a:cubicBezTo>
                  <a:cubicBezTo>
                    <a:pt x="2282" y="3251"/>
                    <a:pt x="3716" y="4519"/>
                    <a:pt x="5184" y="5653"/>
                  </a:cubicBezTo>
                  <a:cubicBezTo>
                    <a:pt x="6685" y="6887"/>
                    <a:pt x="7152" y="7321"/>
                    <a:pt x="8419" y="8188"/>
                  </a:cubicBezTo>
                  <a:cubicBezTo>
                    <a:pt x="8533" y="8277"/>
                    <a:pt x="8666" y="8317"/>
                    <a:pt x="8798" y="8317"/>
                  </a:cubicBezTo>
                  <a:cubicBezTo>
                    <a:pt x="9014" y="8317"/>
                    <a:pt x="9229" y="8208"/>
                    <a:pt x="9353" y="8021"/>
                  </a:cubicBezTo>
                  <a:lnTo>
                    <a:pt x="11155" y="5053"/>
                  </a:lnTo>
                  <a:cubicBezTo>
                    <a:pt x="11255" y="4919"/>
                    <a:pt x="11188" y="4752"/>
                    <a:pt x="11088" y="4686"/>
                  </a:cubicBezTo>
                  <a:lnTo>
                    <a:pt x="7485" y="2184"/>
                  </a:lnTo>
                  <a:cubicBezTo>
                    <a:pt x="7285" y="2017"/>
                    <a:pt x="7018" y="1984"/>
                    <a:pt x="6785" y="1984"/>
                  </a:cubicBezTo>
                  <a:cubicBezTo>
                    <a:pt x="6721" y="1988"/>
                    <a:pt x="6656" y="1991"/>
                    <a:pt x="6589" y="1991"/>
                  </a:cubicBezTo>
                  <a:cubicBezTo>
                    <a:pt x="5169" y="1991"/>
                    <a:pt x="2919" y="1006"/>
                    <a:pt x="1581" y="82"/>
                  </a:cubicBezTo>
                  <a:cubicBezTo>
                    <a:pt x="1502" y="26"/>
                    <a:pt x="1410" y="0"/>
                    <a:pt x="13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76"/>
            <p:cNvSpPr/>
            <p:nvPr/>
          </p:nvSpPr>
          <p:spPr>
            <a:xfrm>
              <a:off x="3592908" y="3363516"/>
              <a:ext cx="111739" cy="129876"/>
            </a:xfrm>
            <a:custGeom>
              <a:avLst/>
              <a:gdLst/>
              <a:ahLst/>
              <a:cxnLst/>
              <a:rect l="l" t="t" r="r" b="b"/>
              <a:pathLst>
                <a:path w="5138" h="5972" extrusionOk="0">
                  <a:moveTo>
                    <a:pt x="2336" y="0"/>
                  </a:moveTo>
                  <a:lnTo>
                    <a:pt x="1" y="3570"/>
                  </a:lnTo>
                  <a:lnTo>
                    <a:pt x="2903" y="5971"/>
                  </a:lnTo>
                  <a:lnTo>
                    <a:pt x="5138" y="2536"/>
                  </a:lnTo>
                  <a:lnTo>
                    <a:pt x="2336"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76"/>
            <p:cNvSpPr/>
            <p:nvPr/>
          </p:nvSpPr>
          <p:spPr>
            <a:xfrm>
              <a:off x="3598715" y="2611792"/>
              <a:ext cx="1074392" cy="857656"/>
            </a:xfrm>
            <a:custGeom>
              <a:avLst/>
              <a:gdLst/>
              <a:ahLst/>
              <a:cxnLst/>
              <a:rect l="l" t="t" r="r" b="b"/>
              <a:pathLst>
                <a:path w="49403" h="39437" extrusionOk="0">
                  <a:moveTo>
                    <a:pt x="29789" y="1"/>
                  </a:moveTo>
                  <a:cubicBezTo>
                    <a:pt x="24108" y="1"/>
                    <a:pt x="13996" y="661"/>
                    <a:pt x="12309" y="5245"/>
                  </a:cubicBezTo>
                  <a:cubicBezTo>
                    <a:pt x="6972" y="19856"/>
                    <a:pt x="1" y="35367"/>
                    <a:pt x="1" y="35367"/>
                  </a:cubicBezTo>
                  <a:lnTo>
                    <a:pt x="5605" y="39437"/>
                  </a:lnTo>
                  <a:cubicBezTo>
                    <a:pt x="5605" y="39437"/>
                    <a:pt x="17413" y="21357"/>
                    <a:pt x="21049" y="9749"/>
                  </a:cubicBezTo>
                  <a:cubicBezTo>
                    <a:pt x="24657" y="10626"/>
                    <a:pt x="29728" y="11438"/>
                    <a:pt x="34438" y="11438"/>
                  </a:cubicBezTo>
                  <a:cubicBezTo>
                    <a:pt x="39221" y="11438"/>
                    <a:pt x="43632" y="10601"/>
                    <a:pt x="45767" y="8148"/>
                  </a:cubicBezTo>
                  <a:cubicBezTo>
                    <a:pt x="49402" y="3978"/>
                    <a:pt x="46701" y="108"/>
                    <a:pt x="46701" y="108"/>
                  </a:cubicBezTo>
                  <a:lnTo>
                    <a:pt x="33658" y="108"/>
                  </a:lnTo>
                  <a:cubicBezTo>
                    <a:pt x="33658" y="108"/>
                    <a:pt x="32086" y="1"/>
                    <a:pt x="29789"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76"/>
            <p:cNvSpPr/>
            <p:nvPr/>
          </p:nvSpPr>
          <p:spPr>
            <a:xfrm>
              <a:off x="3944021" y="2861519"/>
              <a:ext cx="55891" cy="223456"/>
            </a:xfrm>
            <a:custGeom>
              <a:avLst/>
              <a:gdLst/>
              <a:ahLst/>
              <a:cxnLst/>
              <a:rect l="l" t="t" r="r" b="b"/>
              <a:pathLst>
                <a:path w="2570" h="10275" extrusionOk="0">
                  <a:moveTo>
                    <a:pt x="1535" y="0"/>
                  </a:moveTo>
                  <a:cubicBezTo>
                    <a:pt x="1068" y="1768"/>
                    <a:pt x="401" y="6905"/>
                    <a:pt x="1" y="10274"/>
                  </a:cubicBezTo>
                  <a:cubicBezTo>
                    <a:pt x="901" y="8506"/>
                    <a:pt x="1802" y="6672"/>
                    <a:pt x="2569" y="4904"/>
                  </a:cubicBezTo>
                  <a:lnTo>
                    <a:pt x="15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6"/>
            <p:cNvSpPr/>
            <p:nvPr/>
          </p:nvSpPr>
          <p:spPr>
            <a:xfrm>
              <a:off x="3574771" y="3340312"/>
              <a:ext cx="182831" cy="169043"/>
            </a:xfrm>
            <a:custGeom>
              <a:avLst/>
              <a:gdLst/>
              <a:ahLst/>
              <a:cxnLst/>
              <a:rect l="l" t="t" r="r" b="b"/>
              <a:pathLst>
                <a:path w="8407" h="7773" extrusionOk="0">
                  <a:moveTo>
                    <a:pt x="1302" y="0"/>
                  </a:moveTo>
                  <a:lnTo>
                    <a:pt x="1" y="2769"/>
                  </a:lnTo>
                  <a:lnTo>
                    <a:pt x="6339" y="7772"/>
                  </a:lnTo>
                  <a:lnTo>
                    <a:pt x="8407" y="5404"/>
                  </a:lnTo>
                  <a:lnTo>
                    <a:pt x="1302"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6"/>
            <p:cNvSpPr/>
            <p:nvPr/>
          </p:nvSpPr>
          <p:spPr>
            <a:xfrm>
              <a:off x="3507310" y="3459727"/>
              <a:ext cx="34122" cy="36036"/>
            </a:xfrm>
            <a:custGeom>
              <a:avLst/>
              <a:gdLst/>
              <a:ahLst/>
              <a:cxnLst/>
              <a:rect l="l" t="t" r="r" b="b"/>
              <a:pathLst>
                <a:path w="1569" h="1657" extrusionOk="0">
                  <a:moveTo>
                    <a:pt x="501" y="213"/>
                  </a:moveTo>
                  <a:cubicBezTo>
                    <a:pt x="768" y="280"/>
                    <a:pt x="1101" y="914"/>
                    <a:pt x="1301" y="1414"/>
                  </a:cubicBezTo>
                  <a:cubicBezTo>
                    <a:pt x="668" y="1114"/>
                    <a:pt x="234" y="814"/>
                    <a:pt x="201" y="580"/>
                  </a:cubicBezTo>
                  <a:cubicBezTo>
                    <a:pt x="201" y="447"/>
                    <a:pt x="234" y="313"/>
                    <a:pt x="334" y="246"/>
                  </a:cubicBezTo>
                  <a:cubicBezTo>
                    <a:pt x="367" y="213"/>
                    <a:pt x="434" y="213"/>
                    <a:pt x="501" y="213"/>
                  </a:cubicBezTo>
                  <a:close/>
                  <a:moveTo>
                    <a:pt x="440" y="0"/>
                  </a:moveTo>
                  <a:cubicBezTo>
                    <a:pt x="351" y="0"/>
                    <a:pt x="276" y="38"/>
                    <a:pt x="201" y="113"/>
                  </a:cubicBezTo>
                  <a:cubicBezTo>
                    <a:pt x="67" y="213"/>
                    <a:pt x="1" y="413"/>
                    <a:pt x="34" y="580"/>
                  </a:cubicBezTo>
                  <a:cubicBezTo>
                    <a:pt x="101" y="847"/>
                    <a:pt x="267" y="1047"/>
                    <a:pt x="501" y="1180"/>
                  </a:cubicBezTo>
                  <a:cubicBezTo>
                    <a:pt x="801" y="1347"/>
                    <a:pt x="1101" y="1514"/>
                    <a:pt x="1435" y="1647"/>
                  </a:cubicBezTo>
                  <a:cubicBezTo>
                    <a:pt x="1447" y="1654"/>
                    <a:pt x="1459" y="1656"/>
                    <a:pt x="1471" y="1656"/>
                  </a:cubicBezTo>
                  <a:cubicBezTo>
                    <a:pt x="1524" y="1656"/>
                    <a:pt x="1568" y="1602"/>
                    <a:pt x="1568" y="1547"/>
                  </a:cubicBezTo>
                  <a:cubicBezTo>
                    <a:pt x="1502" y="1381"/>
                    <a:pt x="1035" y="146"/>
                    <a:pt x="534" y="13"/>
                  </a:cubicBezTo>
                  <a:cubicBezTo>
                    <a:pt x="501" y="5"/>
                    <a:pt x="470" y="0"/>
                    <a:pt x="4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6"/>
            <p:cNvSpPr/>
            <p:nvPr/>
          </p:nvSpPr>
          <p:spPr>
            <a:xfrm>
              <a:off x="3533429" y="3455052"/>
              <a:ext cx="23226" cy="40516"/>
            </a:xfrm>
            <a:custGeom>
              <a:avLst/>
              <a:gdLst/>
              <a:ahLst/>
              <a:cxnLst/>
              <a:rect l="l" t="t" r="r" b="b"/>
              <a:pathLst>
                <a:path w="1068" h="1863" extrusionOk="0">
                  <a:moveTo>
                    <a:pt x="525" y="189"/>
                  </a:moveTo>
                  <a:cubicBezTo>
                    <a:pt x="556" y="189"/>
                    <a:pt x="592" y="200"/>
                    <a:pt x="634" y="228"/>
                  </a:cubicBezTo>
                  <a:lnTo>
                    <a:pt x="668" y="261"/>
                  </a:lnTo>
                  <a:cubicBezTo>
                    <a:pt x="734" y="295"/>
                    <a:pt x="768" y="361"/>
                    <a:pt x="801" y="428"/>
                  </a:cubicBezTo>
                  <a:cubicBezTo>
                    <a:pt x="868" y="762"/>
                    <a:pt x="534" y="1295"/>
                    <a:pt x="301" y="1596"/>
                  </a:cubicBezTo>
                  <a:cubicBezTo>
                    <a:pt x="201" y="1162"/>
                    <a:pt x="234" y="428"/>
                    <a:pt x="434" y="228"/>
                  </a:cubicBezTo>
                  <a:cubicBezTo>
                    <a:pt x="453" y="209"/>
                    <a:pt x="484" y="189"/>
                    <a:pt x="525" y="189"/>
                  </a:cubicBezTo>
                  <a:close/>
                  <a:moveTo>
                    <a:pt x="554" y="1"/>
                  </a:moveTo>
                  <a:cubicBezTo>
                    <a:pt x="467" y="1"/>
                    <a:pt x="378" y="36"/>
                    <a:pt x="301" y="95"/>
                  </a:cubicBezTo>
                  <a:cubicBezTo>
                    <a:pt x="0" y="395"/>
                    <a:pt x="0" y="1395"/>
                    <a:pt x="201" y="1796"/>
                  </a:cubicBezTo>
                  <a:cubicBezTo>
                    <a:pt x="201" y="1829"/>
                    <a:pt x="201" y="1829"/>
                    <a:pt x="234" y="1862"/>
                  </a:cubicBezTo>
                  <a:lnTo>
                    <a:pt x="267" y="1862"/>
                  </a:lnTo>
                  <a:cubicBezTo>
                    <a:pt x="301" y="1862"/>
                    <a:pt x="334" y="1829"/>
                    <a:pt x="334" y="1829"/>
                  </a:cubicBezTo>
                  <a:cubicBezTo>
                    <a:pt x="367" y="1796"/>
                    <a:pt x="1068" y="928"/>
                    <a:pt x="968" y="361"/>
                  </a:cubicBezTo>
                  <a:cubicBezTo>
                    <a:pt x="934" y="228"/>
                    <a:pt x="868" y="128"/>
                    <a:pt x="734" y="61"/>
                  </a:cubicBezTo>
                  <a:cubicBezTo>
                    <a:pt x="678" y="19"/>
                    <a:pt x="617" y="1"/>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6"/>
            <p:cNvSpPr/>
            <p:nvPr/>
          </p:nvSpPr>
          <p:spPr>
            <a:xfrm>
              <a:off x="4048475" y="3478126"/>
              <a:ext cx="93623" cy="212582"/>
            </a:xfrm>
            <a:custGeom>
              <a:avLst/>
              <a:gdLst/>
              <a:ahLst/>
              <a:cxnLst/>
              <a:rect l="l" t="t" r="r" b="b"/>
              <a:pathLst>
                <a:path w="4305" h="9775" extrusionOk="0">
                  <a:moveTo>
                    <a:pt x="1" y="1"/>
                  </a:moveTo>
                  <a:lnTo>
                    <a:pt x="668" y="9775"/>
                  </a:lnTo>
                  <a:lnTo>
                    <a:pt x="4304" y="9041"/>
                  </a:lnTo>
                  <a:lnTo>
                    <a:pt x="3704" y="101"/>
                  </a:lnTo>
                  <a:lnTo>
                    <a:pt x="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6"/>
            <p:cNvSpPr/>
            <p:nvPr/>
          </p:nvSpPr>
          <p:spPr>
            <a:xfrm>
              <a:off x="3922383" y="3622660"/>
              <a:ext cx="266864" cy="178221"/>
            </a:xfrm>
            <a:custGeom>
              <a:avLst/>
              <a:gdLst/>
              <a:ahLst/>
              <a:cxnLst/>
              <a:rect l="l" t="t" r="r" b="b"/>
              <a:pathLst>
                <a:path w="12271" h="8195" extrusionOk="0">
                  <a:moveTo>
                    <a:pt x="10253" y="0"/>
                  </a:moveTo>
                  <a:cubicBezTo>
                    <a:pt x="10212" y="0"/>
                    <a:pt x="10171" y="8"/>
                    <a:pt x="10135" y="26"/>
                  </a:cubicBezTo>
                  <a:lnTo>
                    <a:pt x="5966" y="1794"/>
                  </a:lnTo>
                  <a:cubicBezTo>
                    <a:pt x="5732" y="1894"/>
                    <a:pt x="5565" y="2061"/>
                    <a:pt x="5432" y="2261"/>
                  </a:cubicBezTo>
                  <a:cubicBezTo>
                    <a:pt x="4732" y="3529"/>
                    <a:pt x="2163" y="5830"/>
                    <a:pt x="595" y="6564"/>
                  </a:cubicBezTo>
                  <a:cubicBezTo>
                    <a:pt x="0" y="6862"/>
                    <a:pt x="228" y="8195"/>
                    <a:pt x="1444" y="8195"/>
                  </a:cubicBezTo>
                  <a:cubicBezTo>
                    <a:pt x="1592" y="8195"/>
                    <a:pt x="1753" y="8175"/>
                    <a:pt x="1930" y="8132"/>
                  </a:cubicBezTo>
                  <a:cubicBezTo>
                    <a:pt x="3564" y="7732"/>
                    <a:pt x="6600" y="6331"/>
                    <a:pt x="7734" y="5864"/>
                  </a:cubicBezTo>
                  <a:cubicBezTo>
                    <a:pt x="9568" y="5097"/>
                    <a:pt x="10269" y="4896"/>
                    <a:pt x="11737" y="4296"/>
                  </a:cubicBezTo>
                  <a:cubicBezTo>
                    <a:pt x="12103" y="4129"/>
                    <a:pt x="12270" y="3729"/>
                    <a:pt x="12103" y="3362"/>
                  </a:cubicBezTo>
                  <a:lnTo>
                    <a:pt x="10536" y="160"/>
                  </a:lnTo>
                  <a:cubicBezTo>
                    <a:pt x="10487" y="62"/>
                    <a:pt x="10366" y="0"/>
                    <a:pt x="102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6"/>
            <p:cNvSpPr/>
            <p:nvPr/>
          </p:nvSpPr>
          <p:spPr>
            <a:xfrm>
              <a:off x="4005676" y="3669112"/>
              <a:ext cx="45017" cy="20899"/>
            </a:xfrm>
            <a:custGeom>
              <a:avLst/>
              <a:gdLst/>
              <a:ahLst/>
              <a:cxnLst/>
              <a:rect l="l" t="t" r="r" b="b"/>
              <a:pathLst>
                <a:path w="2070" h="961" extrusionOk="0">
                  <a:moveTo>
                    <a:pt x="908" y="179"/>
                  </a:moveTo>
                  <a:cubicBezTo>
                    <a:pt x="1180" y="179"/>
                    <a:pt x="1484" y="211"/>
                    <a:pt x="1735" y="259"/>
                  </a:cubicBezTo>
                  <a:cubicBezTo>
                    <a:pt x="1248" y="611"/>
                    <a:pt x="826" y="787"/>
                    <a:pt x="560" y="787"/>
                  </a:cubicBezTo>
                  <a:cubicBezTo>
                    <a:pt x="498" y="787"/>
                    <a:pt x="445" y="778"/>
                    <a:pt x="401" y="759"/>
                  </a:cubicBezTo>
                  <a:cubicBezTo>
                    <a:pt x="268" y="726"/>
                    <a:pt x="201" y="592"/>
                    <a:pt x="201" y="492"/>
                  </a:cubicBezTo>
                  <a:cubicBezTo>
                    <a:pt x="168" y="425"/>
                    <a:pt x="201" y="359"/>
                    <a:pt x="234" y="325"/>
                  </a:cubicBezTo>
                  <a:cubicBezTo>
                    <a:pt x="340" y="220"/>
                    <a:pt x="604" y="179"/>
                    <a:pt x="908" y="179"/>
                  </a:cubicBezTo>
                  <a:close/>
                  <a:moveTo>
                    <a:pt x="889" y="0"/>
                  </a:moveTo>
                  <a:cubicBezTo>
                    <a:pt x="567" y="0"/>
                    <a:pt x="260" y="46"/>
                    <a:pt x="101" y="192"/>
                  </a:cubicBezTo>
                  <a:cubicBezTo>
                    <a:pt x="34" y="259"/>
                    <a:pt x="1" y="392"/>
                    <a:pt x="1" y="526"/>
                  </a:cubicBezTo>
                  <a:cubicBezTo>
                    <a:pt x="34" y="692"/>
                    <a:pt x="134" y="859"/>
                    <a:pt x="334" y="926"/>
                  </a:cubicBezTo>
                  <a:cubicBezTo>
                    <a:pt x="417" y="949"/>
                    <a:pt x="508" y="961"/>
                    <a:pt x="602" y="961"/>
                  </a:cubicBezTo>
                  <a:cubicBezTo>
                    <a:pt x="772" y="961"/>
                    <a:pt x="951" y="924"/>
                    <a:pt x="1102" y="859"/>
                  </a:cubicBezTo>
                  <a:cubicBezTo>
                    <a:pt x="1435" y="692"/>
                    <a:pt x="1735" y="492"/>
                    <a:pt x="2036" y="292"/>
                  </a:cubicBezTo>
                  <a:cubicBezTo>
                    <a:pt x="2069" y="259"/>
                    <a:pt x="2069" y="225"/>
                    <a:pt x="2069" y="192"/>
                  </a:cubicBezTo>
                  <a:cubicBezTo>
                    <a:pt x="2069" y="159"/>
                    <a:pt x="2036" y="125"/>
                    <a:pt x="2002" y="125"/>
                  </a:cubicBezTo>
                  <a:cubicBezTo>
                    <a:pt x="1902" y="105"/>
                    <a:pt x="1378" y="0"/>
                    <a:pt x="8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6"/>
            <p:cNvSpPr/>
            <p:nvPr/>
          </p:nvSpPr>
          <p:spPr>
            <a:xfrm>
              <a:off x="4015832" y="3643059"/>
              <a:ext cx="34861" cy="32969"/>
            </a:xfrm>
            <a:custGeom>
              <a:avLst/>
              <a:gdLst/>
              <a:ahLst/>
              <a:cxnLst/>
              <a:rect l="l" t="t" r="r" b="b"/>
              <a:pathLst>
                <a:path w="1603" h="1516" extrusionOk="0">
                  <a:moveTo>
                    <a:pt x="505" y="197"/>
                  </a:moveTo>
                  <a:cubicBezTo>
                    <a:pt x="543" y="197"/>
                    <a:pt x="585" y="206"/>
                    <a:pt x="635" y="222"/>
                  </a:cubicBezTo>
                  <a:cubicBezTo>
                    <a:pt x="935" y="323"/>
                    <a:pt x="1235" y="923"/>
                    <a:pt x="1369" y="1290"/>
                  </a:cubicBezTo>
                  <a:cubicBezTo>
                    <a:pt x="935" y="1156"/>
                    <a:pt x="301" y="723"/>
                    <a:pt x="268" y="423"/>
                  </a:cubicBezTo>
                  <a:cubicBezTo>
                    <a:pt x="268" y="389"/>
                    <a:pt x="268" y="289"/>
                    <a:pt x="368" y="256"/>
                  </a:cubicBezTo>
                  <a:lnTo>
                    <a:pt x="401" y="222"/>
                  </a:lnTo>
                  <a:cubicBezTo>
                    <a:pt x="435" y="206"/>
                    <a:pt x="468" y="197"/>
                    <a:pt x="505" y="197"/>
                  </a:cubicBezTo>
                  <a:close/>
                  <a:moveTo>
                    <a:pt x="492" y="0"/>
                  </a:moveTo>
                  <a:cubicBezTo>
                    <a:pt x="408" y="0"/>
                    <a:pt x="326" y="17"/>
                    <a:pt x="268" y="56"/>
                  </a:cubicBezTo>
                  <a:cubicBezTo>
                    <a:pt x="101" y="156"/>
                    <a:pt x="1" y="289"/>
                    <a:pt x="68" y="456"/>
                  </a:cubicBezTo>
                  <a:cubicBezTo>
                    <a:pt x="134" y="890"/>
                    <a:pt x="1002" y="1457"/>
                    <a:pt x="1469" y="1490"/>
                  </a:cubicBezTo>
                  <a:cubicBezTo>
                    <a:pt x="1485" y="1507"/>
                    <a:pt x="1502" y="1515"/>
                    <a:pt x="1514" y="1515"/>
                  </a:cubicBezTo>
                  <a:cubicBezTo>
                    <a:pt x="1527" y="1515"/>
                    <a:pt x="1535" y="1507"/>
                    <a:pt x="1535" y="1490"/>
                  </a:cubicBezTo>
                  <a:lnTo>
                    <a:pt x="1569" y="1490"/>
                  </a:lnTo>
                  <a:cubicBezTo>
                    <a:pt x="1602" y="1457"/>
                    <a:pt x="1602" y="1423"/>
                    <a:pt x="1569" y="1390"/>
                  </a:cubicBezTo>
                  <a:cubicBezTo>
                    <a:pt x="1569" y="1357"/>
                    <a:pt x="1202" y="256"/>
                    <a:pt x="668" y="22"/>
                  </a:cubicBezTo>
                  <a:cubicBezTo>
                    <a:pt x="613" y="9"/>
                    <a:pt x="552" y="0"/>
                    <a:pt x="4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6"/>
            <p:cNvSpPr/>
            <p:nvPr/>
          </p:nvSpPr>
          <p:spPr>
            <a:xfrm>
              <a:off x="4048475" y="3478126"/>
              <a:ext cx="87816" cy="111021"/>
            </a:xfrm>
            <a:custGeom>
              <a:avLst/>
              <a:gdLst/>
              <a:ahLst/>
              <a:cxnLst/>
              <a:rect l="l" t="t" r="r" b="b"/>
              <a:pathLst>
                <a:path w="4038" h="5105" extrusionOk="0">
                  <a:moveTo>
                    <a:pt x="1" y="1"/>
                  </a:moveTo>
                  <a:lnTo>
                    <a:pt x="335" y="5105"/>
                  </a:lnTo>
                  <a:lnTo>
                    <a:pt x="4037" y="5038"/>
                  </a:lnTo>
                  <a:lnTo>
                    <a:pt x="3704" y="101"/>
                  </a:lnTo>
                  <a:lnTo>
                    <a:pt x="1"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6"/>
            <p:cNvSpPr/>
            <p:nvPr/>
          </p:nvSpPr>
          <p:spPr>
            <a:xfrm>
              <a:off x="3941129" y="2614141"/>
              <a:ext cx="860375" cy="943820"/>
            </a:xfrm>
            <a:custGeom>
              <a:avLst/>
              <a:gdLst/>
              <a:ahLst/>
              <a:cxnLst/>
              <a:rect l="l" t="t" r="r" b="b"/>
              <a:pathLst>
                <a:path w="39562" h="43399" extrusionOk="0">
                  <a:moveTo>
                    <a:pt x="27119" y="0"/>
                  </a:moveTo>
                  <a:cubicBezTo>
                    <a:pt x="27119" y="0"/>
                    <a:pt x="0" y="2569"/>
                    <a:pt x="1001" y="10741"/>
                  </a:cubicBezTo>
                  <a:cubicBezTo>
                    <a:pt x="2402" y="22517"/>
                    <a:pt x="3469" y="43131"/>
                    <a:pt x="3469" y="43131"/>
                  </a:cubicBezTo>
                  <a:lnTo>
                    <a:pt x="10374" y="43398"/>
                  </a:lnTo>
                  <a:cubicBezTo>
                    <a:pt x="10374" y="43398"/>
                    <a:pt x="12943" y="25252"/>
                    <a:pt x="11442" y="13210"/>
                  </a:cubicBezTo>
                  <a:cubicBezTo>
                    <a:pt x="12618" y="13210"/>
                    <a:pt x="14027" y="13220"/>
                    <a:pt x="15570" y="13220"/>
                  </a:cubicBezTo>
                  <a:cubicBezTo>
                    <a:pt x="23213" y="13220"/>
                    <a:pt x="34145" y="12966"/>
                    <a:pt x="36393" y="9941"/>
                  </a:cubicBezTo>
                  <a:cubicBezTo>
                    <a:pt x="39562" y="5638"/>
                    <a:pt x="38094" y="0"/>
                    <a:pt x="38094"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6"/>
            <p:cNvSpPr/>
            <p:nvPr/>
          </p:nvSpPr>
          <p:spPr>
            <a:xfrm>
              <a:off x="3996259" y="3479583"/>
              <a:ext cx="198054" cy="87077"/>
            </a:xfrm>
            <a:custGeom>
              <a:avLst/>
              <a:gdLst/>
              <a:ahLst/>
              <a:cxnLst/>
              <a:rect l="l" t="t" r="r" b="b"/>
              <a:pathLst>
                <a:path w="9107" h="4004" extrusionOk="0">
                  <a:moveTo>
                    <a:pt x="0" y="1"/>
                  </a:moveTo>
                  <a:lnTo>
                    <a:pt x="300" y="3603"/>
                  </a:lnTo>
                  <a:lnTo>
                    <a:pt x="8606" y="4003"/>
                  </a:lnTo>
                  <a:lnTo>
                    <a:pt x="9107" y="634"/>
                  </a:lnTo>
                  <a:lnTo>
                    <a:pt x="0"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6"/>
            <p:cNvSpPr/>
            <p:nvPr/>
          </p:nvSpPr>
          <p:spPr>
            <a:xfrm>
              <a:off x="3906790" y="2029068"/>
              <a:ext cx="494277" cy="570611"/>
            </a:xfrm>
            <a:custGeom>
              <a:avLst/>
              <a:gdLst/>
              <a:ahLst/>
              <a:cxnLst/>
              <a:rect l="l" t="t" r="r" b="b"/>
              <a:pathLst>
                <a:path w="22728" h="26238" extrusionOk="0">
                  <a:moveTo>
                    <a:pt x="19744" y="0"/>
                  </a:moveTo>
                  <a:cubicBezTo>
                    <a:pt x="18341" y="0"/>
                    <a:pt x="17141" y="1024"/>
                    <a:pt x="16923" y="2453"/>
                  </a:cubicBezTo>
                  <a:lnTo>
                    <a:pt x="16923" y="2519"/>
                  </a:lnTo>
                  <a:cubicBezTo>
                    <a:pt x="16790" y="3720"/>
                    <a:pt x="16623" y="5021"/>
                    <a:pt x="16423" y="6289"/>
                  </a:cubicBezTo>
                  <a:cubicBezTo>
                    <a:pt x="16223" y="7590"/>
                    <a:pt x="16023" y="8824"/>
                    <a:pt x="15756" y="10091"/>
                  </a:cubicBezTo>
                  <a:cubicBezTo>
                    <a:pt x="15522" y="11326"/>
                    <a:pt x="15222" y="12560"/>
                    <a:pt x="14889" y="13727"/>
                  </a:cubicBezTo>
                  <a:cubicBezTo>
                    <a:pt x="14588" y="14828"/>
                    <a:pt x="14188" y="15896"/>
                    <a:pt x="13688" y="16930"/>
                  </a:cubicBezTo>
                  <a:cubicBezTo>
                    <a:pt x="13488" y="17330"/>
                    <a:pt x="13254" y="17664"/>
                    <a:pt x="12987" y="17997"/>
                  </a:cubicBezTo>
                  <a:cubicBezTo>
                    <a:pt x="12921" y="18097"/>
                    <a:pt x="12854" y="18164"/>
                    <a:pt x="12754" y="18231"/>
                  </a:cubicBezTo>
                  <a:cubicBezTo>
                    <a:pt x="12687" y="18297"/>
                    <a:pt x="12587" y="18397"/>
                    <a:pt x="12487" y="18464"/>
                  </a:cubicBezTo>
                  <a:cubicBezTo>
                    <a:pt x="12287" y="18631"/>
                    <a:pt x="12087" y="18798"/>
                    <a:pt x="11886" y="18964"/>
                  </a:cubicBezTo>
                  <a:cubicBezTo>
                    <a:pt x="10919" y="19632"/>
                    <a:pt x="9885" y="20199"/>
                    <a:pt x="8818" y="20699"/>
                  </a:cubicBezTo>
                  <a:cubicBezTo>
                    <a:pt x="6449" y="21733"/>
                    <a:pt x="4081" y="22667"/>
                    <a:pt x="1612" y="23434"/>
                  </a:cubicBezTo>
                  <a:lnTo>
                    <a:pt x="1579" y="23468"/>
                  </a:lnTo>
                  <a:cubicBezTo>
                    <a:pt x="0" y="23961"/>
                    <a:pt x="400" y="26238"/>
                    <a:pt x="2010" y="26238"/>
                  </a:cubicBezTo>
                  <a:cubicBezTo>
                    <a:pt x="2033" y="26238"/>
                    <a:pt x="2056" y="26237"/>
                    <a:pt x="2079" y="26236"/>
                  </a:cubicBezTo>
                  <a:cubicBezTo>
                    <a:pt x="3480" y="26170"/>
                    <a:pt x="4848" y="26036"/>
                    <a:pt x="6249" y="25803"/>
                  </a:cubicBezTo>
                  <a:cubicBezTo>
                    <a:pt x="6950" y="25703"/>
                    <a:pt x="7617" y="25569"/>
                    <a:pt x="8317" y="25436"/>
                  </a:cubicBezTo>
                  <a:cubicBezTo>
                    <a:pt x="9018" y="25269"/>
                    <a:pt x="9718" y="25102"/>
                    <a:pt x="10419" y="24869"/>
                  </a:cubicBezTo>
                  <a:cubicBezTo>
                    <a:pt x="11853" y="24468"/>
                    <a:pt x="13254" y="23901"/>
                    <a:pt x="14588" y="23201"/>
                  </a:cubicBezTo>
                  <a:cubicBezTo>
                    <a:pt x="14922" y="23001"/>
                    <a:pt x="15289" y="22767"/>
                    <a:pt x="15622" y="22534"/>
                  </a:cubicBezTo>
                  <a:cubicBezTo>
                    <a:pt x="15789" y="22434"/>
                    <a:pt x="15956" y="22300"/>
                    <a:pt x="16123" y="22167"/>
                  </a:cubicBezTo>
                  <a:cubicBezTo>
                    <a:pt x="16323" y="22000"/>
                    <a:pt x="16490" y="21867"/>
                    <a:pt x="16657" y="21700"/>
                  </a:cubicBezTo>
                  <a:cubicBezTo>
                    <a:pt x="17324" y="21066"/>
                    <a:pt x="17891" y="20365"/>
                    <a:pt x="18324" y="19598"/>
                  </a:cubicBezTo>
                  <a:cubicBezTo>
                    <a:pt x="19125" y="18264"/>
                    <a:pt x="19759" y="16863"/>
                    <a:pt x="20226" y="15429"/>
                  </a:cubicBezTo>
                  <a:cubicBezTo>
                    <a:pt x="20693" y="14028"/>
                    <a:pt x="21093" y="12660"/>
                    <a:pt x="21393" y="11292"/>
                  </a:cubicBezTo>
                  <a:cubicBezTo>
                    <a:pt x="21693" y="9925"/>
                    <a:pt x="21960" y="8557"/>
                    <a:pt x="22160" y="7189"/>
                  </a:cubicBezTo>
                  <a:cubicBezTo>
                    <a:pt x="22294" y="6489"/>
                    <a:pt x="22361" y="5822"/>
                    <a:pt x="22461" y="5121"/>
                  </a:cubicBezTo>
                  <a:cubicBezTo>
                    <a:pt x="22561" y="4421"/>
                    <a:pt x="22627" y="3754"/>
                    <a:pt x="22694" y="3020"/>
                  </a:cubicBezTo>
                  <a:lnTo>
                    <a:pt x="22627" y="3020"/>
                  </a:lnTo>
                  <a:cubicBezTo>
                    <a:pt x="22728" y="1485"/>
                    <a:pt x="21593" y="151"/>
                    <a:pt x="20059" y="18"/>
                  </a:cubicBezTo>
                  <a:cubicBezTo>
                    <a:pt x="19953" y="6"/>
                    <a:pt x="19848" y="0"/>
                    <a:pt x="19744"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6"/>
            <p:cNvSpPr/>
            <p:nvPr/>
          </p:nvSpPr>
          <p:spPr>
            <a:xfrm>
              <a:off x="3909204" y="2522736"/>
              <a:ext cx="114631" cy="86338"/>
            </a:xfrm>
            <a:custGeom>
              <a:avLst/>
              <a:gdLst/>
              <a:ahLst/>
              <a:cxnLst/>
              <a:rect l="l" t="t" r="r" b="b"/>
              <a:pathLst>
                <a:path w="5271" h="3970" extrusionOk="0">
                  <a:moveTo>
                    <a:pt x="2102" y="0"/>
                  </a:moveTo>
                  <a:lnTo>
                    <a:pt x="0" y="134"/>
                  </a:lnTo>
                  <a:lnTo>
                    <a:pt x="1668" y="3970"/>
                  </a:lnTo>
                  <a:cubicBezTo>
                    <a:pt x="1668" y="3970"/>
                    <a:pt x="5271" y="3903"/>
                    <a:pt x="5204" y="2102"/>
                  </a:cubicBezTo>
                  <a:lnTo>
                    <a:pt x="4570" y="1268"/>
                  </a:lnTo>
                  <a:cubicBezTo>
                    <a:pt x="3970" y="534"/>
                    <a:pt x="3069" y="67"/>
                    <a:pt x="2102"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6"/>
            <p:cNvSpPr/>
            <p:nvPr/>
          </p:nvSpPr>
          <p:spPr>
            <a:xfrm>
              <a:off x="3859880" y="2525629"/>
              <a:ext cx="85620" cy="83445"/>
            </a:xfrm>
            <a:custGeom>
              <a:avLst/>
              <a:gdLst/>
              <a:ahLst/>
              <a:cxnLst/>
              <a:rect l="l" t="t" r="r" b="b"/>
              <a:pathLst>
                <a:path w="3937" h="3837" extrusionOk="0">
                  <a:moveTo>
                    <a:pt x="2268" y="1"/>
                  </a:moveTo>
                  <a:lnTo>
                    <a:pt x="0" y="301"/>
                  </a:lnTo>
                  <a:lnTo>
                    <a:pt x="1801" y="3837"/>
                  </a:lnTo>
                  <a:lnTo>
                    <a:pt x="3936" y="3837"/>
                  </a:lnTo>
                  <a:lnTo>
                    <a:pt x="2268"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6"/>
            <p:cNvSpPr/>
            <p:nvPr/>
          </p:nvSpPr>
          <p:spPr>
            <a:xfrm>
              <a:off x="4266841" y="1936293"/>
              <a:ext cx="502737" cy="677870"/>
            </a:xfrm>
            <a:custGeom>
              <a:avLst/>
              <a:gdLst/>
              <a:ahLst/>
              <a:cxnLst/>
              <a:rect l="l" t="t" r="r" b="b"/>
              <a:pathLst>
                <a:path w="23117" h="31170" extrusionOk="0">
                  <a:moveTo>
                    <a:pt x="14069" y="1"/>
                  </a:moveTo>
                  <a:cubicBezTo>
                    <a:pt x="13729" y="1"/>
                    <a:pt x="13394" y="32"/>
                    <a:pt x="13076" y="81"/>
                  </a:cubicBezTo>
                  <a:lnTo>
                    <a:pt x="9841" y="548"/>
                  </a:lnTo>
                  <a:lnTo>
                    <a:pt x="5838" y="1381"/>
                  </a:lnTo>
                  <a:lnTo>
                    <a:pt x="3837" y="2315"/>
                  </a:lnTo>
                  <a:cubicBezTo>
                    <a:pt x="1368" y="3483"/>
                    <a:pt x="0" y="6185"/>
                    <a:pt x="467" y="8887"/>
                  </a:cubicBezTo>
                  <a:cubicBezTo>
                    <a:pt x="1268" y="13257"/>
                    <a:pt x="3570" y="20262"/>
                    <a:pt x="4003" y="31169"/>
                  </a:cubicBezTo>
                  <a:lnTo>
                    <a:pt x="23117" y="31169"/>
                  </a:lnTo>
                  <a:cubicBezTo>
                    <a:pt x="23017" y="25165"/>
                    <a:pt x="22617" y="18527"/>
                    <a:pt x="21849" y="14124"/>
                  </a:cubicBezTo>
                  <a:cubicBezTo>
                    <a:pt x="21282" y="10955"/>
                    <a:pt x="20582" y="7386"/>
                    <a:pt x="19781" y="4450"/>
                  </a:cubicBezTo>
                  <a:cubicBezTo>
                    <a:pt x="19081" y="2015"/>
                    <a:pt x="16979" y="247"/>
                    <a:pt x="14444" y="14"/>
                  </a:cubicBezTo>
                  <a:cubicBezTo>
                    <a:pt x="14319" y="5"/>
                    <a:pt x="14194" y="1"/>
                    <a:pt x="14069"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6"/>
            <p:cNvSpPr/>
            <p:nvPr/>
          </p:nvSpPr>
          <p:spPr>
            <a:xfrm>
              <a:off x="4353897" y="1975765"/>
              <a:ext cx="145839" cy="299615"/>
            </a:xfrm>
            <a:custGeom>
              <a:avLst/>
              <a:gdLst/>
              <a:ahLst/>
              <a:cxnLst/>
              <a:rect l="l" t="t" r="r" b="b"/>
              <a:pathLst>
                <a:path w="6706" h="13777" extrusionOk="0">
                  <a:moveTo>
                    <a:pt x="6705" y="0"/>
                  </a:moveTo>
                  <a:lnTo>
                    <a:pt x="0" y="1968"/>
                  </a:lnTo>
                  <a:cubicBezTo>
                    <a:pt x="34" y="3736"/>
                    <a:pt x="401" y="10141"/>
                    <a:pt x="2335" y="13777"/>
                  </a:cubicBezTo>
                  <a:cubicBezTo>
                    <a:pt x="2669" y="10374"/>
                    <a:pt x="6705" y="0"/>
                    <a:pt x="670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6"/>
            <p:cNvSpPr/>
            <p:nvPr/>
          </p:nvSpPr>
          <p:spPr>
            <a:xfrm>
              <a:off x="4619412" y="2000427"/>
              <a:ext cx="150166" cy="613736"/>
            </a:xfrm>
            <a:custGeom>
              <a:avLst/>
              <a:gdLst/>
              <a:ahLst/>
              <a:cxnLst/>
              <a:rect l="l" t="t" r="r" b="b"/>
              <a:pathLst>
                <a:path w="6905" h="28221" extrusionOk="0">
                  <a:moveTo>
                    <a:pt x="667" y="0"/>
                  </a:moveTo>
                  <a:lnTo>
                    <a:pt x="667" y="0"/>
                  </a:lnTo>
                  <a:cubicBezTo>
                    <a:pt x="1001" y="1268"/>
                    <a:pt x="1334" y="2702"/>
                    <a:pt x="1635" y="4137"/>
                  </a:cubicBezTo>
                  <a:cubicBezTo>
                    <a:pt x="1268" y="4303"/>
                    <a:pt x="967" y="4537"/>
                    <a:pt x="667" y="4804"/>
                  </a:cubicBezTo>
                  <a:cubicBezTo>
                    <a:pt x="0" y="5437"/>
                    <a:pt x="0" y="6738"/>
                    <a:pt x="701" y="8306"/>
                  </a:cubicBezTo>
                  <a:cubicBezTo>
                    <a:pt x="2635" y="12743"/>
                    <a:pt x="3669" y="17513"/>
                    <a:pt x="3836" y="22350"/>
                  </a:cubicBezTo>
                  <a:cubicBezTo>
                    <a:pt x="3936" y="24318"/>
                    <a:pt x="3970" y="26319"/>
                    <a:pt x="4003" y="28220"/>
                  </a:cubicBezTo>
                  <a:lnTo>
                    <a:pt x="6905" y="28220"/>
                  </a:lnTo>
                  <a:cubicBezTo>
                    <a:pt x="6838" y="23450"/>
                    <a:pt x="6571" y="18313"/>
                    <a:pt x="6071" y="14177"/>
                  </a:cubicBezTo>
                  <a:cubicBezTo>
                    <a:pt x="6071" y="14110"/>
                    <a:pt x="6071" y="14044"/>
                    <a:pt x="6038" y="13977"/>
                  </a:cubicBezTo>
                  <a:lnTo>
                    <a:pt x="6004" y="13677"/>
                  </a:lnTo>
                  <a:cubicBezTo>
                    <a:pt x="6004" y="13510"/>
                    <a:pt x="5971" y="13343"/>
                    <a:pt x="5938" y="13176"/>
                  </a:cubicBezTo>
                  <a:lnTo>
                    <a:pt x="5904" y="12743"/>
                  </a:lnTo>
                  <a:lnTo>
                    <a:pt x="5838" y="12342"/>
                  </a:lnTo>
                  <a:cubicBezTo>
                    <a:pt x="5838" y="12209"/>
                    <a:pt x="5804" y="12076"/>
                    <a:pt x="5771" y="11975"/>
                  </a:cubicBezTo>
                  <a:cubicBezTo>
                    <a:pt x="5737" y="11709"/>
                    <a:pt x="5704" y="11442"/>
                    <a:pt x="5637" y="11208"/>
                  </a:cubicBezTo>
                  <a:cubicBezTo>
                    <a:pt x="5504" y="10408"/>
                    <a:pt x="5371" y="9607"/>
                    <a:pt x="5204" y="8807"/>
                  </a:cubicBezTo>
                  <a:lnTo>
                    <a:pt x="5204" y="8740"/>
                  </a:lnTo>
                  <a:cubicBezTo>
                    <a:pt x="5037" y="7906"/>
                    <a:pt x="4870" y="7105"/>
                    <a:pt x="4703" y="6271"/>
                  </a:cubicBezTo>
                  <a:lnTo>
                    <a:pt x="4703" y="6238"/>
                  </a:lnTo>
                  <a:cubicBezTo>
                    <a:pt x="4637" y="5871"/>
                    <a:pt x="4570" y="5538"/>
                    <a:pt x="4470" y="5171"/>
                  </a:cubicBezTo>
                  <a:lnTo>
                    <a:pt x="4403" y="4804"/>
                  </a:lnTo>
                  <a:lnTo>
                    <a:pt x="4236" y="4137"/>
                  </a:lnTo>
                  <a:lnTo>
                    <a:pt x="4103" y="3636"/>
                  </a:lnTo>
                  <a:lnTo>
                    <a:pt x="4103" y="3503"/>
                  </a:lnTo>
                  <a:cubicBezTo>
                    <a:pt x="3936" y="2836"/>
                    <a:pt x="3769" y="2168"/>
                    <a:pt x="3569" y="1535"/>
                  </a:cubicBezTo>
                  <a:lnTo>
                    <a:pt x="667"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6"/>
            <p:cNvSpPr/>
            <p:nvPr/>
          </p:nvSpPr>
          <p:spPr>
            <a:xfrm>
              <a:off x="4349547" y="1791498"/>
              <a:ext cx="166129" cy="248835"/>
            </a:xfrm>
            <a:custGeom>
              <a:avLst/>
              <a:gdLst/>
              <a:ahLst/>
              <a:cxnLst/>
              <a:rect l="l" t="t" r="r" b="b"/>
              <a:pathLst>
                <a:path w="7639" h="11442" extrusionOk="0">
                  <a:moveTo>
                    <a:pt x="4537" y="0"/>
                  </a:moveTo>
                  <a:lnTo>
                    <a:pt x="2902" y="2502"/>
                  </a:lnTo>
                  <a:lnTo>
                    <a:pt x="701" y="5905"/>
                  </a:lnTo>
                  <a:cubicBezTo>
                    <a:pt x="968" y="6171"/>
                    <a:pt x="1201" y="6538"/>
                    <a:pt x="1368" y="6905"/>
                  </a:cubicBezTo>
                  <a:cubicBezTo>
                    <a:pt x="1801" y="7739"/>
                    <a:pt x="2102" y="8340"/>
                    <a:pt x="400" y="9507"/>
                  </a:cubicBezTo>
                  <a:cubicBezTo>
                    <a:pt x="34" y="9741"/>
                    <a:pt x="0" y="10141"/>
                    <a:pt x="100" y="10575"/>
                  </a:cubicBezTo>
                  <a:cubicBezTo>
                    <a:pt x="180" y="10998"/>
                    <a:pt x="385" y="11441"/>
                    <a:pt x="1396" y="11441"/>
                  </a:cubicBezTo>
                  <a:cubicBezTo>
                    <a:pt x="1661" y="11441"/>
                    <a:pt x="1981" y="11411"/>
                    <a:pt x="2369" y="11342"/>
                  </a:cubicBezTo>
                  <a:cubicBezTo>
                    <a:pt x="4170" y="11008"/>
                    <a:pt x="5771" y="10108"/>
                    <a:pt x="7039" y="8773"/>
                  </a:cubicBezTo>
                  <a:cubicBezTo>
                    <a:pt x="7639" y="8140"/>
                    <a:pt x="7506" y="7673"/>
                    <a:pt x="6905" y="7039"/>
                  </a:cubicBezTo>
                  <a:cubicBezTo>
                    <a:pt x="5237" y="5237"/>
                    <a:pt x="4704" y="2335"/>
                    <a:pt x="453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6"/>
            <p:cNvSpPr/>
            <p:nvPr/>
          </p:nvSpPr>
          <p:spPr>
            <a:xfrm>
              <a:off x="4362596" y="2019282"/>
              <a:ext cx="67482" cy="36297"/>
            </a:xfrm>
            <a:custGeom>
              <a:avLst/>
              <a:gdLst/>
              <a:ahLst/>
              <a:cxnLst/>
              <a:rect l="l" t="t" r="r" b="b"/>
              <a:pathLst>
                <a:path w="3103" h="1669" extrusionOk="0">
                  <a:moveTo>
                    <a:pt x="1435" y="1"/>
                  </a:moveTo>
                  <a:cubicBezTo>
                    <a:pt x="901" y="167"/>
                    <a:pt x="401" y="501"/>
                    <a:pt x="1" y="935"/>
                  </a:cubicBezTo>
                  <a:lnTo>
                    <a:pt x="1201" y="1668"/>
                  </a:lnTo>
                  <a:lnTo>
                    <a:pt x="3103" y="868"/>
                  </a:lnTo>
                  <a:cubicBezTo>
                    <a:pt x="2669" y="401"/>
                    <a:pt x="2069" y="101"/>
                    <a:pt x="14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6"/>
            <p:cNvSpPr/>
            <p:nvPr/>
          </p:nvSpPr>
          <p:spPr>
            <a:xfrm>
              <a:off x="4393781" y="1937098"/>
              <a:ext cx="130615" cy="128636"/>
            </a:xfrm>
            <a:custGeom>
              <a:avLst/>
              <a:gdLst/>
              <a:ahLst/>
              <a:cxnLst/>
              <a:rect l="l" t="t" r="r" b="b"/>
              <a:pathLst>
                <a:path w="6006" h="5915" extrusionOk="0">
                  <a:moveTo>
                    <a:pt x="4929" y="1"/>
                  </a:moveTo>
                  <a:cubicBezTo>
                    <a:pt x="4814" y="1"/>
                    <a:pt x="4738" y="10"/>
                    <a:pt x="4738" y="10"/>
                  </a:cubicBezTo>
                  <a:cubicBezTo>
                    <a:pt x="4738" y="10"/>
                    <a:pt x="3437" y="2245"/>
                    <a:pt x="1" y="3780"/>
                  </a:cubicBezTo>
                  <a:cubicBezTo>
                    <a:pt x="868" y="4146"/>
                    <a:pt x="1302" y="4947"/>
                    <a:pt x="1702" y="5914"/>
                  </a:cubicBezTo>
                  <a:cubicBezTo>
                    <a:pt x="1702" y="5914"/>
                    <a:pt x="5939" y="2712"/>
                    <a:pt x="6005" y="611"/>
                  </a:cubicBezTo>
                  <a:cubicBezTo>
                    <a:pt x="5858" y="72"/>
                    <a:pt x="5245" y="1"/>
                    <a:pt x="4929"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6"/>
            <p:cNvSpPr/>
            <p:nvPr/>
          </p:nvSpPr>
          <p:spPr>
            <a:xfrm>
              <a:off x="4323428" y="1969958"/>
              <a:ext cx="70375" cy="94319"/>
            </a:xfrm>
            <a:custGeom>
              <a:avLst/>
              <a:gdLst/>
              <a:ahLst/>
              <a:cxnLst/>
              <a:rect l="l" t="t" r="r" b="b"/>
              <a:pathLst>
                <a:path w="3236" h="4337" extrusionOk="0">
                  <a:moveTo>
                    <a:pt x="2836" y="0"/>
                  </a:moveTo>
                  <a:lnTo>
                    <a:pt x="2836" y="0"/>
                  </a:lnTo>
                  <a:cubicBezTo>
                    <a:pt x="2402" y="100"/>
                    <a:pt x="1968" y="267"/>
                    <a:pt x="1535" y="467"/>
                  </a:cubicBezTo>
                  <a:cubicBezTo>
                    <a:pt x="0" y="2135"/>
                    <a:pt x="1902" y="4337"/>
                    <a:pt x="1902" y="4337"/>
                  </a:cubicBezTo>
                  <a:cubicBezTo>
                    <a:pt x="1835" y="3436"/>
                    <a:pt x="2369" y="2602"/>
                    <a:pt x="3236" y="2269"/>
                  </a:cubicBezTo>
                  <a:cubicBezTo>
                    <a:pt x="2402" y="901"/>
                    <a:pt x="2836" y="0"/>
                    <a:pt x="283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6"/>
            <p:cNvSpPr/>
            <p:nvPr/>
          </p:nvSpPr>
          <p:spPr>
            <a:xfrm>
              <a:off x="4373469" y="2048293"/>
              <a:ext cx="50084" cy="227087"/>
            </a:xfrm>
            <a:custGeom>
              <a:avLst/>
              <a:gdLst/>
              <a:ahLst/>
              <a:cxnLst/>
              <a:rect l="l" t="t" r="r" b="b"/>
              <a:pathLst>
                <a:path w="2303" h="10442" extrusionOk="0">
                  <a:moveTo>
                    <a:pt x="535" y="1"/>
                  </a:moveTo>
                  <a:cubicBezTo>
                    <a:pt x="368" y="301"/>
                    <a:pt x="101" y="4204"/>
                    <a:pt x="1" y="6305"/>
                  </a:cubicBezTo>
                  <a:cubicBezTo>
                    <a:pt x="268" y="7506"/>
                    <a:pt x="635" y="8707"/>
                    <a:pt x="1135" y="9841"/>
                  </a:cubicBezTo>
                  <a:cubicBezTo>
                    <a:pt x="1135" y="9841"/>
                    <a:pt x="1135" y="9875"/>
                    <a:pt x="1135" y="9875"/>
                  </a:cubicBezTo>
                  <a:cubicBezTo>
                    <a:pt x="1168" y="9941"/>
                    <a:pt x="1202" y="10008"/>
                    <a:pt x="1235" y="10075"/>
                  </a:cubicBezTo>
                  <a:cubicBezTo>
                    <a:pt x="1302" y="10208"/>
                    <a:pt x="1369" y="10308"/>
                    <a:pt x="1435" y="10442"/>
                  </a:cubicBezTo>
                  <a:cubicBezTo>
                    <a:pt x="1602" y="9141"/>
                    <a:pt x="1902" y="7873"/>
                    <a:pt x="2303" y="6639"/>
                  </a:cubicBezTo>
                  <a:cubicBezTo>
                    <a:pt x="1769" y="4204"/>
                    <a:pt x="1068" y="1"/>
                    <a:pt x="10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6"/>
            <p:cNvSpPr/>
            <p:nvPr/>
          </p:nvSpPr>
          <p:spPr>
            <a:xfrm>
              <a:off x="4364770" y="1848803"/>
              <a:ext cx="55152" cy="97233"/>
            </a:xfrm>
            <a:custGeom>
              <a:avLst/>
              <a:gdLst/>
              <a:ahLst/>
              <a:cxnLst/>
              <a:rect l="l" t="t" r="r" b="b"/>
              <a:pathLst>
                <a:path w="2536" h="4471" extrusionOk="0">
                  <a:moveTo>
                    <a:pt x="1902" y="1"/>
                  </a:moveTo>
                  <a:lnTo>
                    <a:pt x="534" y="2436"/>
                  </a:lnTo>
                  <a:lnTo>
                    <a:pt x="1" y="3236"/>
                  </a:lnTo>
                  <a:lnTo>
                    <a:pt x="34" y="3270"/>
                  </a:lnTo>
                  <a:cubicBezTo>
                    <a:pt x="301" y="3570"/>
                    <a:pt x="501" y="3903"/>
                    <a:pt x="668" y="4237"/>
                  </a:cubicBezTo>
                  <a:cubicBezTo>
                    <a:pt x="701" y="4337"/>
                    <a:pt x="735" y="4404"/>
                    <a:pt x="768" y="4470"/>
                  </a:cubicBezTo>
                  <a:cubicBezTo>
                    <a:pt x="1702" y="3737"/>
                    <a:pt x="2536" y="2202"/>
                    <a:pt x="2302" y="1135"/>
                  </a:cubicBezTo>
                  <a:cubicBezTo>
                    <a:pt x="2202" y="801"/>
                    <a:pt x="2102" y="501"/>
                    <a:pt x="2002" y="201"/>
                  </a:cubicBezTo>
                  <a:cubicBezTo>
                    <a:pt x="1969" y="134"/>
                    <a:pt x="1935" y="67"/>
                    <a:pt x="19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6"/>
            <p:cNvSpPr/>
            <p:nvPr/>
          </p:nvSpPr>
          <p:spPr>
            <a:xfrm>
              <a:off x="4187767" y="1690655"/>
              <a:ext cx="87795" cy="97951"/>
            </a:xfrm>
            <a:custGeom>
              <a:avLst/>
              <a:gdLst/>
              <a:ahLst/>
              <a:cxnLst/>
              <a:rect l="l" t="t" r="r" b="b"/>
              <a:pathLst>
                <a:path w="4037" h="4504" extrusionOk="0">
                  <a:moveTo>
                    <a:pt x="1235" y="1"/>
                  </a:moveTo>
                  <a:cubicBezTo>
                    <a:pt x="1" y="901"/>
                    <a:pt x="801" y="3470"/>
                    <a:pt x="2002" y="4504"/>
                  </a:cubicBezTo>
                  <a:cubicBezTo>
                    <a:pt x="1668" y="3003"/>
                    <a:pt x="4037" y="968"/>
                    <a:pt x="4037" y="968"/>
                  </a:cubicBezTo>
                  <a:lnTo>
                    <a:pt x="12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6"/>
            <p:cNvSpPr/>
            <p:nvPr/>
          </p:nvSpPr>
          <p:spPr>
            <a:xfrm>
              <a:off x="4192856" y="1604557"/>
              <a:ext cx="270604" cy="323298"/>
            </a:xfrm>
            <a:custGeom>
              <a:avLst/>
              <a:gdLst/>
              <a:ahLst/>
              <a:cxnLst/>
              <a:rect l="l" t="t" r="r" b="b"/>
              <a:pathLst>
                <a:path w="12443" h="14866" extrusionOk="0">
                  <a:moveTo>
                    <a:pt x="6266" y="1"/>
                  </a:moveTo>
                  <a:cubicBezTo>
                    <a:pt x="5207" y="1"/>
                    <a:pt x="4130" y="343"/>
                    <a:pt x="3202" y="1091"/>
                  </a:cubicBezTo>
                  <a:cubicBezTo>
                    <a:pt x="0" y="3526"/>
                    <a:pt x="834" y="9063"/>
                    <a:pt x="2402" y="12132"/>
                  </a:cubicBezTo>
                  <a:cubicBezTo>
                    <a:pt x="3275" y="13947"/>
                    <a:pt x="5017" y="14865"/>
                    <a:pt x="6769" y="14865"/>
                  </a:cubicBezTo>
                  <a:cubicBezTo>
                    <a:pt x="8430" y="14865"/>
                    <a:pt x="10099" y="14038"/>
                    <a:pt x="11041" y="12366"/>
                  </a:cubicBezTo>
                  <a:cubicBezTo>
                    <a:pt x="12442" y="9997"/>
                    <a:pt x="11842" y="7863"/>
                    <a:pt x="11175" y="4160"/>
                  </a:cubicBezTo>
                  <a:cubicBezTo>
                    <a:pt x="10764" y="1604"/>
                    <a:pt x="8558" y="1"/>
                    <a:pt x="626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6"/>
            <p:cNvSpPr/>
            <p:nvPr/>
          </p:nvSpPr>
          <p:spPr>
            <a:xfrm>
              <a:off x="4350982" y="1598707"/>
              <a:ext cx="148753" cy="178308"/>
            </a:xfrm>
            <a:custGeom>
              <a:avLst/>
              <a:gdLst/>
              <a:ahLst/>
              <a:cxnLst/>
              <a:rect l="l" t="t" r="r" b="b"/>
              <a:pathLst>
                <a:path w="6840" h="8199" extrusionOk="0">
                  <a:moveTo>
                    <a:pt x="2936" y="1"/>
                  </a:moveTo>
                  <a:cubicBezTo>
                    <a:pt x="1919" y="1"/>
                    <a:pt x="1035" y="59"/>
                    <a:pt x="1035" y="59"/>
                  </a:cubicBezTo>
                  <a:cubicBezTo>
                    <a:pt x="735" y="893"/>
                    <a:pt x="501" y="1760"/>
                    <a:pt x="334" y="2628"/>
                  </a:cubicBezTo>
                  <a:cubicBezTo>
                    <a:pt x="1" y="4195"/>
                    <a:pt x="2202" y="5463"/>
                    <a:pt x="2202" y="5463"/>
                  </a:cubicBezTo>
                  <a:lnTo>
                    <a:pt x="2202" y="7698"/>
                  </a:lnTo>
                  <a:lnTo>
                    <a:pt x="3970" y="8198"/>
                  </a:lnTo>
                  <a:cubicBezTo>
                    <a:pt x="6105" y="6964"/>
                    <a:pt x="5638" y="3862"/>
                    <a:pt x="5638" y="3862"/>
                  </a:cubicBezTo>
                  <a:cubicBezTo>
                    <a:pt x="6005" y="3595"/>
                    <a:pt x="6405" y="3395"/>
                    <a:pt x="6839" y="3295"/>
                  </a:cubicBezTo>
                  <a:cubicBezTo>
                    <a:pt x="6305" y="2427"/>
                    <a:pt x="5572" y="1694"/>
                    <a:pt x="4738" y="1127"/>
                  </a:cubicBezTo>
                  <a:cubicBezTo>
                    <a:pt x="5038" y="860"/>
                    <a:pt x="5338" y="593"/>
                    <a:pt x="5638" y="293"/>
                  </a:cubicBezTo>
                  <a:cubicBezTo>
                    <a:pt x="5105" y="59"/>
                    <a:pt x="3954" y="1"/>
                    <a:pt x="29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76"/>
            <p:cNvSpPr/>
            <p:nvPr/>
          </p:nvSpPr>
          <p:spPr>
            <a:xfrm>
              <a:off x="4349547" y="1547687"/>
              <a:ext cx="86338" cy="51585"/>
            </a:xfrm>
            <a:custGeom>
              <a:avLst/>
              <a:gdLst/>
              <a:ahLst/>
              <a:cxnLst/>
              <a:rect l="l" t="t" r="r" b="b"/>
              <a:pathLst>
                <a:path w="3970" h="2372" extrusionOk="0">
                  <a:moveTo>
                    <a:pt x="62" y="1"/>
                  </a:moveTo>
                  <a:cubicBezTo>
                    <a:pt x="40" y="1"/>
                    <a:pt x="20" y="2"/>
                    <a:pt x="0" y="3"/>
                  </a:cubicBezTo>
                  <a:cubicBezTo>
                    <a:pt x="1268" y="804"/>
                    <a:pt x="534" y="2305"/>
                    <a:pt x="534" y="2305"/>
                  </a:cubicBezTo>
                  <a:lnTo>
                    <a:pt x="3970" y="2372"/>
                  </a:lnTo>
                  <a:cubicBezTo>
                    <a:pt x="3807" y="1298"/>
                    <a:pt x="944" y="1"/>
                    <a:pt x="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76"/>
            <p:cNvSpPr/>
            <p:nvPr/>
          </p:nvSpPr>
          <p:spPr>
            <a:xfrm>
              <a:off x="4115957" y="1550645"/>
              <a:ext cx="340566" cy="157452"/>
            </a:xfrm>
            <a:custGeom>
              <a:avLst/>
              <a:gdLst/>
              <a:ahLst/>
              <a:cxnLst/>
              <a:rect l="l" t="t" r="r" b="b"/>
              <a:pathLst>
                <a:path w="15660" h="7240" extrusionOk="0">
                  <a:moveTo>
                    <a:pt x="2168" y="1"/>
                  </a:moveTo>
                  <a:cubicBezTo>
                    <a:pt x="2268" y="1002"/>
                    <a:pt x="2735" y="1936"/>
                    <a:pt x="3503" y="2603"/>
                  </a:cubicBezTo>
                  <a:cubicBezTo>
                    <a:pt x="3036" y="2496"/>
                    <a:pt x="2563" y="2443"/>
                    <a:pt x="2092" y="2443"/>
                  </a:cubicBezTo>
                  <a:cubicBezTo>
                    <a:pt x="1385" y="2443"/>
                    <a:pt x="681" y="2563"/>
                    <a:pt x="0" y="2803"/>
                  </a:cubicBezTo>
                  <a:cubicBezTo>
                    <a:pt x="534" y="3904"/>
                    <a:pt x="2502" y="5271"/>
                    <a:pt x="4036" y="5638"/>
                  </a:cubicBezTo>
                  <a:cubicBezTo>
                    <a:pt x="3569" y="5872"/>
                    <a:pt x="3136" y="6172"/>
                    <a:pt x="2769" y="6539"/>
                  </a:cubicBezTo>
                  <a:cubicBezTo>
                    <a:pt x="3970" y="6972"/>
                    <a:pt x="5237" y="7206"/>
                    <a:pt x="6505" y="7239"/>
                  </a:cubicBezTo>
                  <a:cubicBezTo>
                    <a:pt x="9040" y="7139"/>
                    <a:pt x="11842" y="6305"/>
                    <a:pt x="12075" y="5605"/>
                  </a:cubicBezTo>
                  <a:cubicBezTo>
                    <a:pt x="12075" y="5605"/>
                    <a:pt x="12097" y="5620"/>
                    <a:pt x="12155" y="5620"/>
                  </a:cubicBezTo>
                  <a:cubicBezTo>
                    <a:pt x="12336" y="5620"/>
                    <a:pt x="12871" y="5467"/>
                    <a:pt x="14210" y="4204"/>
                  </a:cubicBezTo>
                  <a:cubicBezTo>
                    <a:pt x="15660" y="2862"/>
                    <a:pt x="14604" y="1174"/>
                    <a:pt x="12711" y="1174"/>
                  </a:cubicBezTo>
                  <a:cubicBezTo>
                    <a:pt x="12252" y="1174"/>
                    <a:pt x="11743" y="1274"/>
                    <a:pt x="11208" y="1502"/>
                  </a:cubicBezTo>
                  <a:cubicBezTo>
                    <a:pt x="10778" y="1686"/>
                    <a:pt x="10228" y="1762"/>
                    <a:pt x="9612" y="1762"/>
                  </a:cubicBezTo>
                  <a:cubicBezTo>
                    <a:pt x="6650" y="1762"/>
                    <a:pt x="2169" y="1"/>
                    <a:pt x="21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76"/>
            <p:cNvSpPr/>
            <p:nvPr/>
          </p:nvSpPr>
          <p:spPr>
            <a:xfrm>
              <a:off x="4415551" y="1721993"/>
              <a:ext cx="64590" cy="88295"/>
            </a:xfrm>
            <a:custGeom>
              <a:avLst/>
              <a:gdLst/>
              <a:ahLst/>
              <a:cxnLst/>
              <a:rect l="l" t="t" r="r" b="b"/>
              <a:pathLst>
                <a:path w="2970" h="4060" extrusionOk="0">
                  <a:moveTo>
                    <a:pt x="1693" y="0"/>
                  </a:moveTo>
                  <a:cubicBezTo>
                    <a:pt x="1526" y="0"/>
                    <a:pt x="1349" y="40"/>
                    <a:pt x="1168" y="128"/>
                  </a:cubicBezTo>
                  <a:cubicBezTo>
                    <a:pt x="268" y="561"/>
                    <a:pt x="1" y="1962"/>
                    <a:pt x="201" y="2863"/>
                  </a:cubicBezTo>
                  <a:cubicBezTo>
                    <a:pt x="383" y="3547"/>
                    <a:pt x="924" y="4060"/>
                    <a:pt x="1462" y="4060"/>
                  </a:cubicBezTo>
                  <a:cubicBezTo>
                    <a:pt x="1710" y="4060"/>
                    <a:pt x="1958" y="3950"/>
                    <a:pt x="2169" y="3697"/>
                  </a:cubicBezTo>
                  <a:cubicBezTo>
                    <a:pt x="2703" y="3063"/>
                    <a:pt x="2969" y="2262"/>
                    <a:pt x="2936" y="1462"/>
                  </a:cubicBezTo>
                  <a:cubicBezTo>
                    <a:pt x="2883" y="635"/>
                    <a:pt x="2361" y="0"/>
                    <a:pt x="1693"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76"/>
            <p:cNvSpPr/>
            <p:nvPr/>
          </p:nvSpPr>
          <p:spPr>
            <a:xfrm>
              <a:off x="4296592" y="1760704"/>
              <a:ext cx="18877" cy="23879"/>
            </a:xfrm>
            <a:custGeom>
              <a:avLst/>
              <a:gdLst/>
              <a:ahLst/>
              <a:cxnLst/>
              <a:rect l="l" t="t" r="r" b="b"/>
              <a:pathLst>
                <a:path w="868" h="1098" extrusionOk="0">
                  <a:moveTo>
                    <a:pt x="344" y="1"/>
                  </a:moveTo>
                  <a:cubicBezTo>
                    <a:pt x="317" y="1"/>
                    <a:pt x="291" y="6"/>
                    <a:pt x="267" y="15"/>
                  </a:cubicBezTo>
                  <a:cubicBezTo>
                    <a:pt x="100" y="82"/>
                    <a:pt x="0" y="349"/>
                    <a:pt x="100" y="683"/>
                  </a:cubicBezTo>
                  <a:cubicBezTo>
                    <a:pt x="185" y="938"/>
                    <a:pt x="368" y="1097"/>
                    <a:pt x="523" y="1097"/>
                  </a:cubicBezTo>
                  <a:cubicBezTo>
                    <a:pt x="550" y="1097"/>
                    <a:pt x="576" y="1093"/>
                    <a:pt x="601" y="1083"/>
                  </a:cubicBezTo>
                  <a:cubicBezTo>
                    <a:pt x="767" y="1016"/>
                    <a:pt x="867" y="716"/>
                    <a:pt x="767" y="449"/>
                  </a:cubicBezTo>
                  <a:cubicBezTo>
                    <a:pt x="682" y="164"/>
                    <a:pt x="499" y="1"/>
                    <a:pt x="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76"/>
            <p:cNvSpPr/>
            <p:nvPr/>
          </p:nvSpPr>
          <p:spPr>
            <a:xfrm>
              <a:off x="4226217" y="1786148"/>
              <a:ext cx="18877" cy="23814"/>
            </a:xfrm>
            <a:custGeom>
              <a:avLst/>
              <a:gdLst/>
              <a:ahLst/>
              <a:cxnLst/>
              <a:rect l="l" t="t" r="r" b="b"/>
              <a:pathLst>
                <a:path w="868" h="1095" extrusionOk="0">
                  <a:moveTo>
                    <a:pt x="335" y="0"/>
                  </a:moveTo>
                  <a:cubicBezTo>
                    <a:pt x="312" y="0"/>
                    <a:pt x="289" y="4"/>
                    <a:pt x="267" y="13"/>
                  </a:cubicBezTo>
                  <a:cubicBezTo>
                    <a:pt x="101" y="80"/>
                    <a:pt x="0" y="346"/>
                    <a:pt x="101" y="647"/>
                  </a:cubicBezTo>
                  <a:cubicBezTo>
                    <a:pt x="186" y="932"/>
                    <a:pt x="369" y="1095"/>
                    <a:pt x="524" y="1095"/>
                  </a:cubicBezTo>
                  <a:cubicBezTo>
                    <a:pt x="551" y="1095"/>
                    <a:pt x="577" y="1090"/>
                    <a:pt x="601" y="1080"/>
                  </a:cubicBezTo>
                  <a:cubicBezTo>
                    <a:pt x="768" y="1014"/>
                    <a:pt x="868" y="713"/>
                    <a:pt x="768" y="447"/>
                  </a:cubicBezTo>
                  <a:cubicBezTo>
                    <a:pt x="681" y="185"/>
                    <a:pt x="493" y="0"/>
                    <a:pt x="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76"/>
            <p:cNvSpPr/>
            <p:nvPr/>
          </p:nvSpPr>
          <p:spPr>
            <a:xfrm>
              <a:off x="4260317" y="1792216"/>
              <a:ext cx="26858" cy="56326"/>
            </a:xfrm>
            <a:custGeom>
              <a:avLst/>
              <a:gdLst/>
              <a:ahLst/>
              <a:cxnLst/>
              <a:rect l="l" t="t" r="r" b="b"/>
              <a:pathLst>
                <a:path w="1235" h="2590" extrusionOk="0">
                  <a:moveTo>
                    <a:pt x="300" y="1"/>
                  </a:moveTo>
                  <a:lnTo>
                    <a:pt x="300" y="1"/>
                  </a:lnTo>
                  <a:cubicBezTo>
                    <a:pt x="334" y="868"/>
                    <a:pt x="234" y="1735"/>
                    <a:pt x="0" y="2569"/>
                  </a:cubicBezTo>
                  <a:cubicBezTo>
                    <a:pt x="87" y="2583"/>
                    <a:pt x="174" y="2589"/>
                    <a:pt x="260" y="2589"/>
                  </a:cubicBezTo>
                  <a:cubicBezTo>
                    <a:pt x="605" y="2589"/>
                    <a:pt x="941" y="2483"/>
                    <a:pt x="1234" y="2269"/>
                  </a:cubicBezTo>
                  <a:lnTo>
                    <a:pt x="300"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76"/>
            <p:cNvSpPr/>
            <p:nvPr/>
          </p:nvSpPr>
          <p:spPr>
            <a:xfrm>
              <a:off x="4300202" y="1833580"/>
              <a:ext cx="43560" cy="34383"/>
            </a:xfrm>
            <a:custGeom>
              <a:avLst/>
              <a:gdLst/>
              <a:ahLst/>
              <a:cxnLst/>
              <a:rect l="l" t="t" r="r" b="b"/>
              <a:pathLst>
                <a:path w="2003" h="1581" extrusionOk="0">
                  <a:moveTo>
                    <a:pt x="1936" y="0"/>
                  </a:moveTo>
                  <a:cubicBezTo>
                    <a:pt x="1902" y="0"/>
                    <a:pt x="1836" y="0"/>
                    <a:pt x="1836" y="33"/>
                  </a:cubicBezTo>
                  <a:cubicBezTo>
                    <a:pt x="1469" y="734"/>
                    <a:pt x="835" y="1234"/>
                    <a:pt x="68" y="1401"/>
                  </a:cubicBezTo>
                  <a:cubicBezTo>
                    <a:pt x="34" y="1401"/>
                    <a:pt x="1" y="1468"/>
                    <a:pt x="1" y="1501"/>
                  </a:cubicBezTo>
                  <a:cubicBezTo>
                    <a:pt x="1" y="1550"/>
                    <a:pt x="37" y="1581"/>
                    <a:pt x="69" y="1581"/>
                  </a:cubicBezTo>
                  <a:cubicBezTo>
                    <a:pt x="81" y="1581"/>
                    <a:pt x="92" y="1577"/>
                    <a:pt x="101" y="1568"/>
                  </a:cubicBezTo>
                  <a:cubicBezTo>
                    <a:pt x="234" y="1568"/>
                    <a:pt x="334" y="1535"/>
                    <a:pt x="468" y="1468"/>
                  </a:cubicBezTo>
                  <a:cubicBezTo>
                    <a:pt x="1135" y="1268"/>
                    <a:pt x="1669" y="767"/>
                    <a:pt x="2002" y="134"/>
                  </a:cubicBezTo>
                  <a:cubicBezTo>
                    <a:pt x="2002" y="67"/>
                    <a:pt x="2002" y="33"/>
                    <a:pt x="19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76"/>
            <p:cNvSpPr/>
            <p:nvPr/>
          </p:nvSpPr>
          <p:spPr>
            <a:xfrm>
              <a:off x="4289981" y="1719884"/>
              <a:ext cx="41451" cy="13418"/>
            </a:xfrm>
            <a:custGeom>
              <a:avLst/>
              <a:gdLst/>
              <a:ahLst/>
              <a:cxnLst/>
              <a:rect l="l" t="t" r="r" b="b"/>
              <a:pathLst>
                <a:path w="1906" h="617" extrusionOk="0">
                  <a:moveTo>
                    <a:pt x="872" y="1"/>
                  </a:moveTo>
                  <a:cubicBezTo>
                    <a:pt x="647" y="1"/>
                    <a:pt x="420" y="43"/>
                    <a:pt x="204" y="124"/>
                  </a:cubicBezTo>
                  <a:cubicBezTo>
                    <a:pt x="0" y="212"/>
                    <a:pt x="101" y="477"/>
                    <a:pt x="263" y="477"/>
                  </a:cubicBezTo>
                  <a:cubicBezTo>
                    <a:pt x="287" y="477"/>
                    <a:pt x="312" y="471"/>
                    <a:pt x="337" y="458"/>
                  </a:cubicBezTo>
                  <a:cubicBezTo>
                    <a:pt x="501" y="395"/>
                    <a:pt x="670" y="365"/>
                    <a:pt x="836" y="365"/>
                  </a:cubicBezTo>
                  <a:cubicBezTo>
                    <a:pt x="1109" y="365"/>
                    <a:pt x="1377" y="446"/>
                    <a:pt x="1605" y="591"/>
                  </a:cubicBezTo>
                  <a:cubicBezTo>
                    <a:pt x="1622" y="608"/>
                    <a:pt x="1655" y="616"/>
                    <a:pt x="1693" y="616"/>
                  </a:cubicBezTo>
                  <a:cubicBezTo>
                    <a:pt x="1730" y="616"/>
                    <a:pt x="1772" y="608"/>
                    <a:pt x="1805" y="591"/>
                  </a:cubicBezTo>
                  <a:cubicBezTo>
                    <a:pt x="1805" y="591"/>
                    <a:pt x="1839" y="558"/>
                    <a:pt x="1839" y="525"/>
                  </a:cubicBezTo>
                  <a:cubicBezTo>
                    <a:pt x="1905" y="458"/>
                    <a:pt x="1872" y="358"/>
                    <a:pt x="1805" y="291"/>
                  </a:cubicBezTo>
                  <a:cubicBezTo>
                    <a:pt x="1527" y="93"/>
                    <a:pt x="1202" y="1"/>
                    <a:pt x="8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76"/>
            <p:cNvSpPr/>
            <p:nvPr/>
          </p:nvSpPr>
          <p:spPr>
            <a:xfrm>
              <a:off x="4200816" y="1752853"/>
              <a:ext cx="28315" cy="31142"/>
            </a:xfrm>
            <a:custGeom>
              <a:avLst/>
              <a:gdLst/>
              <a:ahLst/>
              <a:cxnLst/>
              <a:rect l="l" t="t" r="r" b="b"/>
              <a:pathLst>
                <a:path w="1302" h="1432" extrusionOk="0">
                  <a:moveTo>
                    <a:pt x="1123" y="1"/>
                  </a:moveTo>
                  <a:cubicBezTo>
                    <a:pt x="1105" y="1"/>
                    <a:pt x="1087" y="3"/>
                    <a:pt x="1068" y="9"/>
                  </a:cubicBezTo>
                  <a:cubicBezTo>
                    <a:pt x="535" y="243"/>
                    <a:pt x="134" y="677"/>
                    <a:pt x="1" y="1244"/>
                  </a:cubicBezTo>
                  <a:cubicBezTo>
                    <a:pt x="1" y="1360"/>
                    <a:pt x="102" y="1431"/>
                    <a:pt x="200" y="1431"/>
                  </a:cubicBezTo>
                  <a:cubicBezTo>
                    <a:pt x="271" y="1431"/>
                    <a:pt x="340" y="1394"/>
                    <a:pt x="368" y="1310"/>
                  </a:cubicBezTo>
                  <a:cubicBezTo>
                    <a:pt x="468" y="877"/>
                    <a:pt x="768" y="510"/>
                    <a:pt x="1202" y="343"/>
                  </a:cubicBezTo>
                  <a:cubicBezTo>
                    <a:pt x="1269" y="310"/>
                    <a:pt x="1302" y="276"/>
                    <a:pt x="1302" y="210"/>
                  </a:cubicBezTo>
                  <a:cubicBezTo>
                    <a:pt x="1302" y="176"/>
                    <a:pt x="1302" y="143"/>
                    <a:pt x="1302" y="110"/>
                  </a:cubicBezTo>
                  <a:cubicBezTo>
                    <a:pt x="1275" y="55"/>
                    <a:pt x="1203" y="1"/>
                    <a:pt x="11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76"/>
            <p:cNvSpPr/>
            <p:nvPr/>
          </p:nvSpPr>
          <p:spPr>
            <a:xfrm>
              <a:off x="4557736" y="1970458"/>
              <a:ext cx="303247" cy="687221"/>
            </a:xfrm>
            <a:custGeom>
              <a:avLst/>
              <a:gdLst/>
              <a:ahLst/>
              <a:cxnLst/>
              <a:rect l="l" t="t" r="r" b="b"/>
              <a:pathLst>
                <a:path w="13944" h="31600" extrusionOk="0">
                  <a:moveTo>
                    <a:pt x="3240" y="0"/>
                  </a:moveTo>
                  <a:cubicBezTo>
                    <a:pt x="2619" y="0"/>
                    <a:pt x="1992" y="200"/>
                    <a:pt x="1468" y="611"/>
                  </a:cubicBezTo>
                  <a:cubicBezTo>
                    <a:pt x="234" y="1578"/>
                    <a:pt x="1" y="3380"/>
                    <a:pt x="1001" y="4614"/>
                  </a:cubicBezTo>
                  <a:lnTo>
                    <a:pt x="1001" y="4647"/>
                  </a:lnTo>
                  <a:cubicBezTo>
                    <a:pt x="1368" y="5114"/>
                    <a:pt x="1735" y="5648"/>
                    <a:pt x="2102" y="6148"/>
                  </a:cubicBezTo>
                  <a:lnTo>
                    <a:pt x="3203" y="7683"/>
                  </a:lnTo>
                  <a:cubicBezTo>
                    <a:pt x="3937" y="8683"/>
                    <a:pt x="4637" y="9718"/>
                    <a:pt x="5304" y="10752"/>
                  </a:cubicBezTo>
                  <a:cubicBezTo>
                    <a:pt x="5972" y="11819"/>
                    <a:pt x="6572" y="12853"/>
                    <a:pt x="7139" y="13921"/>
                  </a:cubicBezTo>
                  <a:cubicBezTo>
                    <a:pt x="7673" y="14888"/>
                    <a:pt x="8140" y="15922"/>
                    <a:pt x="8507" y="16989"/>
                  </a:cubicBezTo>
                  <a:cubicBezTo>
                    <a:pt x="8640" y="17423"/>
                    <a:pt x="8740" y="17857"/>
                    <a:pt x="8774" y="18290"/>
                  </a:cubicBezTo>
                  <a:cubicBezTo>
                    <a:pt x="8807" y="18724"/>
                    <a:pt x="8807" y="19191"/>
                    <a:pt x="8740" y="19625"/>
                  </a:cubicBezTo>
                  <a:cubicBezTo>
                    <a:pt x="8540" y="20725"/>
                    <a:pt x="8207" y="21793"/>
                    <a:pt x="7806" y="22794"/>
                  </a:cubicBezTo>
                  <a:cubicBezTo>
                    <a:pt x="6839" y="25095"/>
                    <a:pt x="5705" y="27263"/>
                    <a:pt x="4404" y="29365"/>
                  </a:cubicBezTo>
                  <a:lnTo>
                    <a:pt x="4370" y="29432"/>
                  </a:lnTo>
                  <a:cubicBezTo>
                    <a:pt x="3737" y="30496"/>
                    <a:pt x="4625" y="31599"/>
                    <a:pt x="5615" y="31599"/>
                  </a:cubicBezTo>
                  <a:cubicBezTo>
                    <a:pt x="5927" y="31599"/>
                    <a:pt x="6250" y="31489"/>
                    <a:pt x="6539" y="31233"/>
                  </a:cubicBezTo>
                  <a:cubicBezTo>
                    <a:pt x="7573" y="30299"/>
                    <a:pt x="8507" y="29298"/>
                    <a:pt x="9374" y="28231"/>
                  </a:cubicBezTo>
                  <a:cubicBezTo>
                    <a:pt x="9808" y="27697"/>
                    <a:pt x="10241" y="27163"/>
                    <a:pt x="10642" y="26596"/>
                  </a:cubicBezTo>
                  <a:cubicBezTo>
                    <a:pt x="11042" y="26029"/>
                    <a:pt x="11442" y="25429"/>
                    <a:pt x="11776" y="24828"/>
                  </a:cubicBezTo>
                  <a:cubicBezTo>
                    <a:pt x="12576" y="23527"/>
                    <a:pt x="13177" y="22160"/>
                    <a:pt x="13577" y="20725"/>
                  </a:cubicBezTo>
                  <a:cubicBezTo>
                    <a:pt x="13811" y="19892"/>
                    <a:pt x="13944" y="19024"/>
                    <a:pt x="13944" y="18157"/>
                  </a:cubicBezTo>
                  <a:cubicBezTo>
                    <a:pt x="13944" y="17323"/>
                    <a:pt x="13844" y="16456"/>
                    <a:pt x="13644" y="15622"/>
                  </a:cubicBezTo>
                  <a:cubicBezTo>
                    <a:pt x="13277" y="14187"/>
                    <a:pt x="12743" y="12786"/>
                    <a:pt x="12109" y="11452"/>
                  </a:cubicBezTo>
                  <a:cubicBezTo>
                    <a:pt x="11509" y="10151"/>
                    <a:pt x="10842" y="8950"/>
                    <a:pt x="10141" y="7783"/>
                  </a:cubicBezTo>
                  <a:cubicBezTo>
                    <a:pt x="9441" y="6615"/>
                    <a:pt x="8707" y="5448"/>
                    <a:pt x="7940" y="4347"/>
                  </a:cubicBezTo>
                  <a:cubicBezTo>
                    <a:pt x="7539" y="3813"/>
                    <a:pt x="7139" y="3246"/>
                    <a:pt x="6739" y="2713"/>
                  </a:cubicBezTo>
                  <a:cubicBezTo>
                    <a:pt x="6372" y="2179"/>
                    <a:pt x="5972" y="1645"/>
                    <a:pt x="5505" y="1078"/>
                  </a:cubicBezTo>
                  <a:lnTo>
                    <a:pt x="5471" y="1078"/>
                  </a:lnTo>
                  <a:cubicBezTo>
                    <a:pt x="4915" y="368"/>
                    <a:pt x="4082" y="0"/>
                    <a:pt x="324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76"/>
            <p:cNvSpPr/>
            <p:nvPr/>
          </p:nvSpPr>
          <p:spPr>
            <a:xfrm>
              <a:off x="3795312" y="2627885"/>
              <a:ext cx="808877" cy="54477"/>
            </a:xfrm>
            <a:custGeom>
              <a:avLst/>
              <a:gdLst/>
              <a:ahLst/>
              <a:cxnLst/>
              <a:rect l="l" t="t" r="r" b="b"/>
              <a:pathLst>
                <a:path w="37194" h="2505" extrusionOk="0">
                  <a:moveTo>
                    <a:pt x="36356" y="0"/>
                  </a:moveTo>
                  <a:cubicBezTo>
                    <a:pt x="36335" y="0"/>
                    <a:pt x="36314" y="1"/>
                    <a:pt x="36293" y="2"/>
                  </a:cubicBezTo>
                  <a:lnTo>
                    <a:pt x="834" y="1603"/>
                  </a:lnTo>
                  <a:cubicBezTo>
                    <a:pt x="367" y="1637"/>
                    <a:pt x="0" y="2037"/>
                    <a:pt x="34" y="2504"/>
                  </a:cubicBezTo>
                  <a:lnTo>
                    <a:pt x="37194" y="836"/>
                  </a:lnTo>
                  <a:cubicBezTo>
                    <a:pt x="37194" y="357"/>
                    <a:pt x="36826" y="0"/>
                    <a:pt x="3635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76"/>
            <p:cNvSpPr/>
            <p:nvPr/>
          </p:nvSpPr>
          <p:spPr>
            <a:xfrm>
              <a:off x="3679963" y="2280447"/>
              <a:ext cx="683372" cy="383039"/>
            </a:xfrm>
            <a:custGeom>
              <a:avLst/>
              <a:gdLst/>
              <a:ahLst/>
              <a:cxnLst/>
              <a:rect l="l" t="t" r="r" b="b"/>
              <a:pathLst>
                <a:path w="31423" h="17613" extrusionOk="0">
                  <a:moveTo>
                    <a:pt x="25719" y="0"/>
                  </a:moveTo>
                  <a:lnTo>
                    <a:pt x="501" y="1134"/>
                  </a:lnTo>
                  <a:cubicBezTo>
                    <a:pt x="201" y="1134"/>
                    <a:pt x="1" y="1435"/>
                    <a:pt x="101" y="1701"/>
                  </a:cubicBezTo>
                  <a:lnTo>
                    <a:pt x="4937" y="17079"/>
                  </a:lnTo>
                  <a:cubicBezTo>
                    <a:pt x="5071" y="17413"/>
                    <a:pt x="5338" y="17613"/>
                    <a:pt x="5671" y="17613"/>
                  </a:cubicBezTo>
                  <a:lnTo>
                    <a:pt x="30923" y="16479"/>
                  </a:lnTo>
                  <a:cubicBezTo>
                    <a:pt x="31223" y="16479"/>
                    <a:pt x="31423" y="16178"/>
                    <a:pt x="31323" y="15912"/>
                  </a:cubicBezTo>
                  <a:lnTo>
                    <a:pt x="26453" y="534"/>
                  </a:lnTo>
                  <a:cubicBezTo>
                    <a:pt x="26353" y="200"/>
                    <a:pt x="26052" y="0"/>
                    <a:pt x="25719"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76"/>
            <p:cNvSpPr/>
            <p:nvPr/>
          </p:nvSpPr>
          <p:spPr>
            <a:xfrm>
              <a:off x="4240005" y="2280447"/>
              <a:ext cx="123330" cy="358377"/>
            </a:xfrm>
            <a:custGeom>
              <a:avLst/>
              <a:gdLst/>
              <a:ahLst/>
              <a:cxnLst/>
              <a:rect l="l" t="t" r="r" b="b"/>
              <a:pathLst>
                <a:path w="5671" h="16479" extrusionOk="0">
                  <a:moveTo>
                    <a:pt x="0" y="0"/>
                  </a:moveTo>
                  <a:lnTo>
                    <a:pt x="5171" y="16479"/>
                  </a:lnTo>
                  <a:cubicBezTo>
                    <a:pt x="5471" y="16479"/>
                    <a:pt x="5671" y="16178"/>
                    <a:pt x="5571" y="15878"/>
                  </a:cubicBezTo>
                  <a:lnTo>
                    <a:pt x="734" y="534"/>
                  </a:lnTo>
                  <a:cubicBezTo>
                    <a:pt x="601" y="200"/>
                    <a:pt x="300" y="0"/>
                    <a:pt x="0"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76"/>
            <p:cNvSpPr/>
            <p:nvPr/>
          </p:nvSpPr>
          <p:spPr>
            <a:xfrm>
              <a:off x="4364053" y="2627885"/>
              <a:ext cx="240136" cy="29076"/>
            </a:xfrm>
            <a:custGeom>
              <a:avLst/>
              <a:gdLst/>
              <a:ahLst/>
              <a:cxnLst/>
              <a:rect l="l" t="t" r="r" b="b"/>
              <a:pathLst>
                <a:path w="11042" h="1337" extrusionOk="0">
                  <a:moveTo>
                    <a:pt x="10204" y="0"/>
                  </a:moveTo>
                  <a:cubicBezTo>
                    <a:pt x="10183" y="0"/>
                    <a:pt x="10162" y="1"/>
                    <a:pt x="10141" y="2"/>
                  </a:cubicBezTo>
                  <a:lnTo>
                    <a:pt x="834" y="436"/>
                  </a:lnTo>
                  <a:cubicBezTo>
                    <a:pt x="367" y="436"/>
                    <a:pt x="0" y="836"/>
                    <a:pt x="34" y="1337"/>
                  </a:cubicBezTo>
                  <a:lnTo>
                    <a:pt x="11042" y="836"/>
                  </a:lnTo>
                  <a:cubicBezTo>
                    <a:pt x="11042" y="357"/>
                    <a:pt x="10674" y="0"/>
                    <a:pt x="10204"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76"/>
            <p:cNvSpPr/>
            <p:nvPr/>
          </p:nvSpPr>
          <p:spPr>
            <a:xfrm>
              <a:off x="4586747" y="2606094"/>
              <a:ext cx="137140" cy="82053"/>
            </a:xfrm>
            <a:custGeom>
              <a:avLst/>
              <a:gdLst/>
              <a:ahLst/>
              <a:cxnLst/>
              <a:rect l="l" t="t" r="r" b="b"/>
              <a:pathLst>
                <a:path w="6306" h="3773" extrusionOk="0">
                  <a:moveTo>
                    <a:pt x="2881" y="0"/>
                  </a:moveTo>
                  <a:cubicBezTo>
                    <a:pt x="2710" y="0"/>
                    <a:pt x="2539" y="13"/>
                    <a:pt x="2369" y="37"/>
                  </a:cubicBezTo>
                  <a:lnTo>
                    <a:pt x="1" y="370"/>
                  </a:lnTo>
                  <a:lnTo>
                    <a:pt x="2436" y="3773"/>
                  </a:lnTo>
                  <a:cubicBezTo>
                    <a:pt x="2436" y="3773"/>
                    <a:pt x="6305" y="3172"/>
                    <a:pt x="5872" y="1438"/>
                  </a:cubicBezTo>
                  <a:lnTo>
                    <a:pt x="5038" y="737"/>
                  </a:lnTo>
                  <a:cubicBezTo>
                    <a:pt x="4410" y="246"/>
                    <a:pt x="3648" y="0"/>
                    <a:pt x="2881"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6"/>
            <p:cNvSpPr/>
            <p:nvPr/>
          </p:nvSpPr>
          <p:spPr>
            <a:xfrm>
              <a:off x="4522918" y="2614141"/>
              <a:ext cx="116828" cy="79096"/>
            </a:xfrm>
            <a:custGeom>
              <a:avLst/>
              <a:gdLst/>
              <a:ahLst/>
              <a:cxnLst/>
              <a:rect l="l" t="t" r="r" b="b"/>
              <a:pathLst>
                <a:path w="5372" h="3637" extrusionOk="0">
                  <a:moveTo>
                    <a:pt x="2936" y="0"/>
                  </a:moveTo>
                  <a:lnTo>
                    <a:pt x="1" y="1035"/>
                  </a:lnTo>
                  <a:lnTo>
                    <a:pt x="3003" y="3636"/>
                  </a:lnTo>
                  <a:lnTo>
                    <a:pt x="5371" y="3403"/>
                  </a:lnTo>
                  <a:lnTo>
                    <a:pt x="2936"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82" name="Google Shape;1682;p176"/>
          <p:cNvCxnSpPr/>
          <p:nvPr/>
        </p:nvCxnSpPr>
        <p:spPr>
          <a:xfrm>
            <a:off x="0" y="6107850"/>
            <a:ext cx="9163200" cy="0"/>
          </a:xfrm>
          <a:prstGeom prst="straightConnector1">
            <a:avLst/>
          </a:prstGeom>
          <a:noFill/>
          <a:ln w="9525" cap="flat" cmpd="sng">
            <a:solidFill>
              <a:srgbClr val="306DA1"/>
            </a:solidFill>
            <a:prstDash val="solid"/>
            <a:round/>
            <a:headEnd type="none" w="med" len="med"/>
            <a:tailEnd type="none" w="med" len="med"/>
          </a:ln>
        </p:spPr>
      </p:cxnSp>
      <p:pic>
        <p:nvPicPr>
          <p:cNvPr id="1683" name="Google Shape;1683;p176"/>
          <p:cNvPicPr preferRelativeResize="0"/>
          <p:nvPr/>
        </p:nvPicPr>
        <p:blipFill>
          <a:blip r:embed="rId3">
            <a:alphaModFix/>
          </a:blip>
          <a:stretch>
            <a:fillRect/>
          </a:stretch>
        </p:blipFill>
        <p:spPr>
          <a:xfrm>
            <a:off x="2488050" y="1253363"/>
            <a:ext cx="8372901" cy="4168463"/>
          </a:xfrm>
          <a:prstGeom prst="rect">
            <a:avLst/>
          </a:prstGeom>
          <a:noFill/>
          <a:ln>
            <a:noFill/>
          </a:ln>
        </p:spPr>
      </p:pic>
      <p:pic>
        <p:nvPicPr>
          <p:cNvPr id="1684" name="Google Shape;1684;p176"/>
          <p:cNvPicPr preferRelativeResize="0"/>
          <p:nvPr/>
        </p:nvPicPr>
        <p:blipFill>
          <a:blip r:embed="rId4">
            <a:alphaModFix/>
          </a:blip>
          <a:stretch>
            <a:fillRect/>
          </a:stretch>
        </p:blipFill>
        <p:spPr>
          <a:xfrm>
            <a:off x="9959525" y="7225"/>
            <a:ext cx="2232475" cy="1485600"/>
          </a:xfrm>
          <a:prstGeom prst="rect">
            <a:avLst/>
          </a:prstGeom>
          <a:noFill/>
          <a:ln>
            <a:noFill/>
          </a:ln>
        </p:spPr>
      </p:pic>
      <p:sp>
        <p:nvSpPr>
          <p:cNvPr id="1685" name="Google Shape;1685;p176">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20</a:t>
            </a:fld>
            <a:endParaRPr sz="1200" b="0" i="0" u="none" strike="noStrike" cap="non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1690" name="Google Shape;1690;p177"/>
          <p:cNvPicPr preferRelativeResize="0"/>
          <p:nvPr/>
        </p:nvPicPr>
        <p:blipFill>
          <a:blip r:embed="rId3">
            <a:alphaModFix/>
          </a:blip>
          <a:stretch>
            <a:fillRect/>
          </a:stretch>
        </p:blipFill>
        <p:spPr>
          <a:xfrm>
            <a:off x="1828800" y="1192825"/>
            <a:ext cx="8534400" cy="4472325"/>
          </a:xfrm>
          <a:prstGeom prst="rect">
            <a:avLst/>
          </a:prstGeom>
          <a:noFill/>
          <a:ln>
            <a:noFill/>
          </a:ln>
        </p:spPr>
      </p:pic>
      <p:sp>
        <p:nvSpPr>
          <p:cNvPr id="1691" name="Google Shape;1691;p177"/>
          <p:cNvSpPr txBox="1"/>
          <p:nvPr/>
        </p:nvSpPr>
        <p:spPr>
          <a:xfrm>
            <a:off x="1419649" y="469825"/>
            <a:ext cx="47484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Suivi</a:t>
            </a:r>
            <a:endParaRPr sz="2500" b="1" strike="noStrike">
              <a:solidFill>
                <a:schemeClr val="dk2"/>
              </a:solidFill>
              <a:latin typeface="Roboto"/>
              <a:ea typeface="Roboto"/>
              <a:cs typeface="Roboto"/>
              <a:sym typeface="Roboto"/>
            </a:endParaRPr>
          </a:p>
        </p:txBody>
      </p:sp>
      <p:pic>
        <p:nvPicPr>
          <p:cNvPr id="1692" name="Google Shape;1692;p177"/>
          <p:cNvPicPr preferRelativeResize="0"/>
          <p:nvPr/>
        </p:nvPicPr>
        <p:blipFill>
          <a:blip r:embed="rId4">
            <a:alphaModFix/>
          </a:blip>
          <a:stretch>
            <a:fillRect/>
          </a:stretch>
        </p:blipFill>
        <p:spPr>
          <a:xfrm>
            <a:off x="9959525" y="7225"/>
            <a:ext cx="2232475" cy="1485600"/>
          </a:xfrm>
          <a:prstGeom prst="rect">
            <a:avLst/>
          </a:prstGeom>
          <a:noFill/>
          <a:ln>
            <a:noFill/>
          </a:ln>
        </p:spPr>
      </p:pic>
      <p:sp>
        <p:nvSpPr>
          <p:cNvPr id="1693" name="Google Shape;1693;p177">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21</a:t>
            </a:fld>
            <a:endParaRPr sz="1200" b="0" i="0" u="none" strike="noStrike" cap="non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78"/>
          <p:cNvSpPr txBox="1"/>
          <p:nvPr/>
        </p:nvSpPr>
        <p:spPr>
          <a:xfrm>
            <a:off x="1209725" y="324225"/>
            <a:ext cx="6686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Spécifications fonctionnelles</a:t>
            </a:r>
            <a:endParaRPr sz="2500" b="1">
              <a:solidFill>
                <a:schemeClr val="dk2"/>
              </a:solidFill>
              <a:latin typeface="Roboto"/>
              <a:ea typeface="Roboto"/>
              <a:cs typeface="Roboto"/>
              <a:sym typeface="Roboto"/>
            </a:endParaRPr>
          </a:p>
        </p:txBody>
      </p:sp>
      <p:pic>
        <p:nvPicPr>
          <p:cNvPr id="1699" name="Google Shape;1699;p178"/>
          <p:cNvPicPr preferRelativeResize="0"/>
          <p:nvPr/>
        </p:nvPicPr>
        <p:blipFill>
          <a:blip r:embed="rId3">
            <a:alphaModFix/>
          </a:blip>
          <a:stretch>
            <a:fillRect/>
          </a:stretch>
        </p:blipFill>
        <p:spPr>
          <a:xfrm>
            <a:off x="4060875" y="3240313"/>
            <a:ext cx="7335976" cy="2262625"/>
          </a:xfrm>
          <a:prstGeom prst="rect">
            <a:avLst/>
          </a:prstGeom>
          <a:noFill/>
          <a:ln>
            <a:noFill/>
          </a:ln>
        </p:spPr>
      </p:pic>
      <p:pic>
        <p:nvPicPr>
          <p:cNvPr id="1700" name="Google Shape;1700;p178"/>
          <p:cNvPicPr preferRelativeResize="0"/>
          <p:nvPr/>
        </p:nvPicPr>
        <p:blipFill>
          <a:blip r:embed="rId4">
            <a:alphaModFix/>
          </a:blip>
          <a:stretch>
            <a:fillRect/>
          </a:stretch>
        </p:blipFill>
        <p:spPr>
          <a:xfrm>
            <a:off x="10859975" y="108775"/>
            <a:ext cx="1232625" cy="1183325"/>
          </a:xfrm>
          <a:prstGeom prst="rect">
            <a:avLst/>
          </a:prstGeom>
          <a:noFill/>
          <a:ln>
            <a:noFill/>
          </a:ln>
        </p:spPr>
      </p:pic>
      <p:sp>
        <p:nvSpPr>
          <p:cNvPr id="1701" name="Google Shape;1701;p178"/>
          <p:cNvSpPr txBox="1"/>
          <p:nvPr/>
        </p:nvSpPr>
        <p:spPr>
          <a:xfrm>
            <a:off x="1209725" y="1004975"/>
            <a:ext cx="58752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t>Pour les specs messagerie, on y retrouve un récapitulatif de chaque écran souhaité, puis on passe sur chaque écran en présentant :</a:t>
            </a:r>
            <a:endParaRPr/>
          </a:p>
          <a:p>
            <a:pPr marL="0" lvl="0" indent="0" algn="l" rtl="0">
              <a:spcBef>
                <a:spcPts val="0"/>
              </a:spcBef>
              <a:spcAft>
                <a:spcPts val="0"/>
              </a:spcAft>
              <a:buNone/>
            </a:pPr>
            <a:r>
              <a:rPr lang="fr-FR">
                <a:solidFill>
                  <a:srgbClr val="FEA500"/>
                </a:solidFill>
              </a:rPr>
              <a:t>►</a:t>
            </a:r>
            <a:r>
              <a:rPr lang="fr-FR"/>
              <a:t> La description générale </a:t>
            </a:r>
            <a:endParaRPr/>
          </a:p>
          <a:p>
            <a:pPr marL="0" lvl="0" indent="0" algn="l" rtl="0">
              <a:spcBef>
                <a:spcPts val="0"/>
              </a:spcBef>
              <a:spcAft>
                <a:spcPts val="0"/>
              </a:spcAft>
              <a:buNone/>
            </a:pPr>
            <a:r>
              <a:rPr lang="fr-FR">
                <a:solidFill>
                  <a:srgbClr val="C4D000"/>
                </a:solidFill>
              </a:rPr>
              <a:t>►</a:t>
            </a:r>
            <a:r>
              <a:rPr lang="fr-FR"/>
              <a:t> Les règles d’entrée </a:t>
            </a:r>
            <a:endParaRPr/>
          </a:p>
          <a:p>
            <a:pPr marL="0" lvl="0" indent="0" algn="l" rtl="0">
              <a:spcBef>
                <a:spcPts val="0"/>
              </a:spcBef>
              <a:spcAft>
                <a:spcPts val="0"/>
              </a:spcAft>
              <a:buNone/>
            </a:pPr>
            <a:r>
              <a:rPr lang="fr-FR">
                <a:solidFill>
                  <a:srgbClr val="00578E"/>
                </a:solidFill>
              </a:rPr>
              <a:t>►</a:t>
            </a:r>
            <a:r>
              <a:rPr lang="fr-FR"/>
              <a:t> La maquette </a:t>
            </a:r>
            <a:endParaRPr/>
          </a:p>
          <a:p>
            <a:pPr marL="0" lvl="0" indent="0" algn="l" rtl="0">
              <a:spcBef>
                <a:spcPts val="0"/>
              </a:spcBef>
              <a:spcAft>
                <a:spcPts val="0"/>
              </a:spcAft>
              <a:buNone/>
            </a:pPr>
            <a:r>
              <a:rPr lang="fr-FR">
                <a:solidFill>
                  <a:srgbClr val="DF3684"/>
                </a:solidFill>
              </a:rPr>
              <a:t>► </a:t>
            </a:r>
            <a:r>
              <a:rPr lang="fr-FR"/>
              <a:t>La description détaillée de l’écran </a:t>
            </a:r>
            <a:endParaRPr/>
          </a:p>
          <a:p>
            <a:pPr marL="0" lvl="0" indent="0" algn="l" rtl="0">
              <a:spcBef>
                <a:spcPts val="0"/>
              </a:spcBef>
              <a:spcAft>
                <a:spcPts val="0"/>
              </a:spcAft>
              <a:buNone/>
            </a:pPr>
            <a:r>
              <a:rPr lang="fr-FR">
                <a:solidFill>
                  <a:srgbClr val="55BAD2"/>
                </a:solidFill>
              </a:rPr>
              <a:t>►</a:t>
            </a:r>
            <a:r>
              <a:rPr lang="fr-FR"/>
              <a:t> Les règles d’initialisation </a:t>
            </a:r>
            <a:endParaRPr/>
          </a:p>
          <a:p>
            <a:pPr marL="0" lvl="0" indent="0" algn="l" rtl="0">
              <a:spcBef>
                <a:spcPts val="0"/>
              </a:spcBef>
              <a:spcAft>
                <a:spcPts val="0"/>
              </a:spcAft>
              <a:buNone/>
            </a:pPr>
            <a:r>
              <a:rPr lang="fr-FR">
                <a:solidFill>
                  <a:srgbClr val="F5D713"/>
                </a:solidFill>
              </a:rPr>
              <a:t>► </a:t>
            </a:r>
            <a:r>
              <a:rPr lang="fr-FR"/>
              <a:t>Les règles de gestion </a:t>
            </a:r>
            <a:endParaRPr/>
          </a:p>
          <a:p>
            <a:pPr marL="0" lvl="0" indent="0" algn="l" rtl="0">
              <a:spcBef>
                <a:spcPts val="0"/>
              </a:spcBef>
              <a:spcAft>
                <a:spcPts val="0"/>
              </a:spcAft>
              <a:buNone/>
            </a:pPr>
            <a:r>
              <a:rPr lang="fr-FR">
                <a:solidFill>
                  <a:srgbClr val="ED893E"/>
                </a:solidFill>
              </a:rPr>
              <a:t>►</a:t>
            </a:r>
            <a:r>
              <a:rPr lang="fr-FR"/>
              <a:t> Les messages d’erreurs</a:t>
            </a:r>
            <a:endParaRPr/>
          </a:p>
        </p:txBody>
      </p:sp>
      <p:sp>
        <p:nvSpPr>
          <p:cNvPr id="1702" name="Google Shape;1702;p178">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22</a:t>
            </a:fld>
            <a:endParaRPr sz="1200" b="0" i="0" u="none" strike="noStrike" cap="non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6"/>
        <p:cNvGrpSpPr/>
        <p:nvPr/>
      </p:nvGrpSpPr>
      <p:grpSpPr>
        <a:xfrm>
          <a:off x="0" y="0"/>
          <a:ext cx="0" cy="0"/>
          <a:chOff x="0" y="0"/>
          <a:chExt cx="0" cy="0"/>
        </a:xfrm>
      </p:grpSpPr>
      <p:sp>
        <p:nvSpPr>
          <p:cNvPr id="1707" name="Google Shape;1707;p179"/>
          <p:cNvSpPr txBox="1"/>
          <p:nvPr/>
        </p:nvSpPr>
        <p:spPr>
          <a:xfrm>
            <a:off x="2998080" y="4133880"/>
            <a:ext cx="6745800" cy="707700"/>
          </a:xfrm>
          <a:prstGeom prst="rect">
            <a:avLst/>
          </a:prstGeom>
          <a:noFill/>
          <a:ln>
            <a:noFill/>
          </a:ln>
        </p:spPr>
        <p:txBody>
          <a:bodyPr spcFirstLastPara="1" wrap="square" lIns="91425" tIns="45700" rIns="91425" bIns="45700" anchor="t" anchorCtr="1">
            <a:normAutofit/>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1708" name="Google Shape;1708;p179">
            <a:hlinkClick r:id="rId3" action="ppaction://hlinksldjump"/>
          </p:cNvPr>
          <p:cNvSpPr/>
          <p:nvPr/>
        </p:nvSpPr>
        <p:spPr>
          <a:xfrm>
            <a:off x="5650053" y="911998"/>
            <a:ext cx="891900" cy="915900"/>
          </a:xfrm>
          <a:prstGeom prst="ellipse">
            <a:avLst/>
          </a:prstGeom>
          <a:solidFill>
            <a:srgbClr val="DF36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a:solidFill>
                  <a:srgbClr val="FFFFFF"/>
                </a:solidFill>
                <a:latin typeface="Fira Sans Extra Condensed SemiBold"/>
                <a:ea typeface="Fira Sans Extra Condensed SemiBold"/>
                <a:cs typeface="Fira Sans Extra Condensed SemiBold"/>
                <a:sym typeface="Fira Sans Extra Condensed SemiBold"/>
              </a:rPr>
              <a:t>04</a:t>
            </a:r>
            <a:endParaRPr sz="3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709" name="Google Shape;1709;p179"/>
          <p:cNvSpPr txBox="1"/>
          <p:nvPr/>
        </p:nvSpPr>
        <p:spPr>
          <a:xfrm>
            <a:off x="2768040" y="4009680"/>
            <a:ext cx="6655800" cy="707700"/>
          </a:xfrm>
          <a:prstGeom prst="rect">
            <a:avLst/>
          </a:prstGeom>
          <a:noFill/>
          <a:ln>
            <a:noFill/>
          </a:ln>
        </p:spPr>
        <p:txBody>
          <a:bodyPr spcFirstLastPara="1" wrap="square" lIns="91425" tIns="45700" rIns="91425" bIns="45700" anchor="t" anchorCtr="1">
            <a:normAutofit fontScale="77500" lnSpcReduction="20000"/>
          </a:bodyPr>
          <a:lstStyle/>
          <a:p>
            <a:pPr marL="0" marR="0" lvl="0" indent="0" algn="ctr" rtl="0">
              <a:lnSpc>
                <a:spcPct val="100000"/>
              </a:lnSpc>
              <a:spcBef>
                <a:spcPts val="0"/>
              </a:spcBef>
              <a:spcAft>
                <a:spcPts val="0"/>
              </a:spcAft>
              <a:buNone/>
            </a:pPr>
            <a:r>
              <a:rPr lang="fr-FR" sz="6000" b="1">
                <a:solidFill>
                  <a:srgbClr val="FFFFFF"/>
                </a:solidFill>
                <a:latin typeface="Roboto"/>
                <a:ea typeface="Roboto"/>
                <a:cs typeface="Roboto"/>
                <a:sym typeface="Roboto"/>
              </a:rPr>
              <a:t>Conception</a:t>
            </a:r>
            <a:endParaRPr sz="6000" b="0"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80"/>
          <p:cNvSpPr txBox="1"/>
          <p:nvPr/>
        </p:nvSpPr>
        <p:spPr>
          <a:xfrm>
            <a:off x="1091524" y="382675"/>
            <a:ext cx="47484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Diagramme de Cas d’Utilisation</a:t>
            </a:r>
            <a:endParaRPr sz="2500" b="1" strike="noStrike">
              <a:solidFill>
                <a:schemeClr val="dk2"/>
              </a:solidFill>
              <a:latin typeface="Roboto"/>
              <a:ea typeface="Roboto"/>
              <a:cs typeface="Roboto"/>
              <a:sym typeface="Roboto"/>
            </a:endParaRPr>
          </a:p>
        </p:txBody>
      </p:sp>
      <p:sp>
        <p:nvSpPr>
          <p:cNvPr id="1715" name="Google Shape;1715;p180">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24</a:t>
            </a:fld>
            <a:endParaRPr sz="1200" b="0" strike="noStrike">
              <a:latin typeface="Arial"/>
              <a:ea typeface="Arial"/>
              <a:cs typeface="Arial"/>
              <a:sym typeface="Arial"/>
            </a:endParaRPr>
          </a:p>
        </p:txBody>
      </p:sp>
      <p:pic>
        <p:nvPicPr>
          <p:cNvPr id="1716" name="Google Shape;1716;p180"/>
          <p:cNvPicPr preferRelativeResize="0"/>
          <p:nvPr/>
        </p:nvPicPr>
        <p:blipFill>
          <a:blip r:embed="rId4">
            <a:alphaModFix/>
          </a:blip>
          <a:stretch>
            <a:fillRect/>
          </a:stretch>
        </p:blipFill>
        <p:spPr>
          <a:xfrm>
            <a:off x="1828388" y="1018250"/>
            <a:ext cx="8535226" cy="51180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0"/>
        <p:cNvGrpSpPr/>
        <p:nvPr/>
      </p:nvGrpSpPr>
      <p:grpSpPr>
        <a:xfrm>
          <a:off x="0" y="0"/>
          <a:ext cx="0" cy="0"/>
          <a:chOff x="0" y="0"/>
          <a:chExt cx="0" cy="0"/>
        </a:xfrm>
      </p:grpSpPr>
      <p:sp>
        <p:nvSpPr>
          <p:cNvPr id="1721" name="Google Shape;1721;p181"/>
          <p:cNvSpPr txBox="1"/>
          <p:nvPr/>
        </p:nvSpPr>
        <p:spPr>
          <a:xfrm>
            <a:off x="1091525" y="458875"/>
            <a:ext cx="58563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MCD</a:t>
            </a:r>
            <a:endParaRPr sz="2500" b="1" strike="noStrike">
              <a:solidFill>
                <a:schemeClr val="dk2"/>
              </a:solidFill>
              <a:latin typeface="Roboto"/>
              <a:ea typeface="Roboto"/>
              <a:cs typeface="Roboto"/>
              <a:sym typeface="Roboto"/>
            </a:endParaRPr>
          </a:p>
        </p:txBody>
      </p:sp>
      <p:sp>
        <p:nvSpPr>
          <p:cNvPr id="1722" name="Google Shape;1722;p181">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25</a:t>
            </a:fld>
            <a:endParaRPr sz="1200" b="0" strike="noStrike">
              <a:latin typeface="Arial"/>
              <a:ea typeface="Arial"/>
              <a:cs typeface="Arial"/>
              <a:sym typeface="Arial"/>
            </a:endParaRPr>
          </a:p>
        </p:txBody>
      </p:sp>
      <p:pic>
        <p:nvPicPr>
          <p:cNvPr id="1723" name="Google Shape;1723;p181"/>
          <p:cNvPicPr preferRelativeResize="0"/>
          <p:nvPr/>
        </p:nvPicPr>
        <p:blipFill>
          <a:blip r:embed="rId4">
            <a:alphaModFix/>
          </a:blip>
          <a:stretch>
            <a:fillRect/>
          </a:stretch>
        </p:blipFill>
        <p:spPr>
          <a:xfrm>
            <a:off x="2019775" y="208650"/>
            <a:ext cx="7898701" cy="6512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182"/>
          <p:cNvSpPr txBox="1"/>
          <p:nvPr/>
        </p:nvSpPr>
        <p:spPr>
          <a:xfrm>
            <a:off x="4737975" y="2366150"/>
            <a:ext cx="45765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3100" b="1">
                <a:solidFill>
                  <a:schemeClr val="dk2"/>
                </a:solidFill>
                <a:latin typeface="Roboto"/>
                <a:ea typeface="Roboto"/>
                <a:cs typeface="Roboto"/>
                <a:sym typeface="Roboto"/>
              </a:rPr>
              <a:t>Maquette réalisée avec   </a:t>
            </a:r>
            <a:r>
              <a:rPr lang="fr-FR" sz="2500" b="1">
                <a:solidFill>
                  <a:schemeClr val="dk2"/>
                </a:solidFill>
                <a:latin typeface="Roboto"/>
                <a:ea typeface="Roboto"/>
                <a:cs typeface="Roboto"/>
                <a:sym typeface="Roboto"/>
              </a:rPr>
              <a:t>                           </a:t>
            </a:r>
            <a:endParaRPr sz="2500" b="1" strike="noStrike">
              <a:solidFill>
                <a:schemeClr val="dk2"/>
              </a:solidFill>
              <a:latin typeface="Roboto"/>
              <a:ea typeface="Roboto"/>
              <a:cs typeface="Roboto"/>
              <a:sym typeface="Roboto"/>
            </a:endParaRPr>
          </a:p>
        </p:txBody>
      </p:sp>
      <p:pic>
        <p:nvPicPr>
          <p:cNvPr id="1729" name="Google Shape;1729;p182"/>
          <p:cNvPicPr preferRelativeResize="0"/>
          <p:nvPr/>
        </p:nvPicPr>
        <p:blipFill>
          <a:blip r:embed="rId3">
            <a:alphaModFix/>
          </a:blip>
          <a:stretch>
            <a:fillRect/>
          </a:stretch>
        </p:blipFill>
        <p:spPr>
          <a:xfrm>
            <a:off x="5037850" y="2926559"/>
            <a:ext cx="3976750" cy="2226975"/>
          </a:xfrm>
          <a:prstGeom prst="rect">
            <a:avLst/>
          </a:prstGeom>
          <a:noFill/>
          <a:ln>
            <a:noFill/>
          </a:ln>
        </p:spPr>
      </p:pic>
      <p:grpSp>
        <p:nvGrpSpPr>
          <p:cNvPr id="1730" name="Google Shape;1730;p182"/>
          <p:cNvGrpSpPr/>
          <p:nvPr/>
        </p:nvGrpSpPr>
        <p:grpSpPr>
          <a:xfrm>
            <a:off x="571336" y="2004069"/>
            <a:ext cx="3661932" cy="4231454"/>
            <a:chOff x="457200" y="2853025"/>
            <a:chExt cx="1797179" cy="1883576"/>
          </a:xfrm>
        </p:grpSpPr>
        <p:sp>
          <p:nvSpPr>
            <p:cNvPr id="1731" name="Google Shape;1731;p182"/>
            <p:cNvSpPr/>
            <p:nvPr/>
          </p:nvSpPr>
          <p:spPr>
            <a:xfrm>
              <a:off x="533291" y="3965591"/>
              <a:ext cx="1465935" cy="761034"/>
            </a:xfrm>
            <a:custGeom>
              <a:avLst/>
              <a:gdLst/>
              <a:ahLst/>
              <a:cxnLst/>
              <a:rect l="l" t="t" r="r" b="b"/>
              <a:pathLst>
                <a:path w="48836" h="25353" extrusionOk="0">
                  <a:moveTo>
                    <a:pt x="29355" y="1"/>
                  </a:moveTo>
                  <a:cubicBezTo>
                    <a:pt x="14110" y="1"/>
                    <a:pt x="0" y="8907"/>
                    <a:pt x="0" y="16246"/>
                  </a:cubicBezTo>
                  <a:cubicBezTo>
                    <a:pt x="0" y="23551"/>
                    <a:pt x="12342" y="25352"/>
                    <a:pt x="27520" y="25352"/>
                  </a:cubicBezTo>
                  <a:cubicBezTo>
                    <a:pt x="42731" y="25352"/>
                    <a:pt x="48835" y="23551"/>
                    <a:pt x="48835" y="16246"/>
                  </a:cubicBezTo>
                  <a:cubicBezTo>
                    <a:pt x="48835" y="8907"/>
                    <a:pt x="44565" y="1"/>
                    <a:pt x="2935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2"/>
            <p:cNvSpPr/>
            <p:nvPr/>
          </p:nvSpPr>
          <p:spPr>
            <a:xfrm>
              <a:off x="457200" y="3547790"/>
              <a:ext cx="665878" cy="1073006"/>
            </a:xfrm>
            <a:custGeom>
              <a:avLst/>
              <a:gdLst/>
              <a:ahLst/>
              <a:cxnLst/>
              <a:rect l="l" t="t" r="r" b="b"/>
              <a:pathLst>
                <a:path w="22183" h="35746" extrusionOk="0">
                  <a:moveTo>
                    <a:pt x="9110" y="0"/>
                  </a:moveTo>
                  <a:cubicBezTo>
                    <a:pt x="3032" y="0"/>
                    <a:pt x="1092" y="9994"/>
                    <a:pt x="567" y="19891"/>
                  </a:cubicBezTo>
                  <a:cubicBezTo>
                    <a:pt x="0" y="29965"/>
                    <a:pt x="2769" y="35402"/>
                    <a:pt x="9140" y="35735"/>
                  </a:cubicBezTo>
                  <a:cubicBezTo>
                    <a:pt x="9270" y="35742"/>
                    <a:pt x="9399" y="35746"/>
                    <a:pt x="9528" y="35746"/>
                  </a:cubicBezTo>
                  <a:cubicBezTo>
                    <a:pt x="15705" y="35746"/>
                    <a:pt x="21093" y="27990"/>
                    <a:pt x="21649" y="18123"/>
                  </a:cubicBezTo>
                  <a:cubicBezTo>
                    <a:pt x="22183" y="8082"/>
                    <a:pt x="15811" y="343"/>
                    <a:pt x="9440" y="10"/>
                  </a:cubicBezTo>
                  <a:cubicBezTo>
                    <a:pt x="9329" y="3"/>
                    <a:pt x="9219" y="0"/>
                    <a:pt x="911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2"/>
            <p:cNvSpPr/>
            <p:nvPr/>
          </p:nvSpPr>
          <p:spPr>
            <a:xfrm>
              <a:off x="771591" y="3691660"/>
              <a:ext cx="842111" cy="567541"/>
            </a:xfrm>
            <a:custGeom>
              <a:avLst/>
              <a:gdLst/>
              <a:ahLst/>
              <a:cxnLst/>
              <a:rect l="l" t="t" r="r" b="b"/>
              <a:pathLst>
                <a:path w="28054" h="18907" extrusionOk="0">
                  <a:moveTo>
                    <a:pt x="3662" y="1"/>
                  </a:moveTo>
                  <a:cubicBezTo>
                    <a:pt x="1832" y="1"/>
                    <a:pt x="1342" y="4719"/>
                    <a:pt x="634" y="9127"/>
                  </a:cubicBezTo>
                  <a:cubicBezTo>
                    <a:pt x="0" y="13075"/>
                    <a:pt x="611" y="17297"/>
                    <a:pt x="5005" y="17297"/>
                  </a:cubicBezTo>
                  <a:cubicBezTo>
                    <a:pt x="5697" y="17297"/>
                    <a:pt x="6483" y="17193"/>
                    <a:pt x="7372" y="16966"/>
                  </a:cubicBezTo>
                  <a:cubicBezTo>
                    <a:pt x="8425" y="16697"/>
                    <a:pt x="9441" y="16587"/>
                    <a:pt x="10411" y="16587"/>
                  </a:cubicBezTo>
                  <a:cubicBezTo>
                    <a:pt x="14858" y="16587"/>
                    <a:pt x="18331" y="18907"/>
                    <a:pt x="19957" y="18907"/>
                  </a:cubicBezTo>
                  <a:cubicBezTo>
                    <a:pt x="20178" y="18907"/>
                    <a:pt x="20365" y="18864"/>
                    <a:pt x="20515" y="18767"/>
                  </a:cubicBezTo>
                  <a:cubicBezTo>
                    <a:pt x="22416" y="17499"/>
                    <a:pt x="13643" y="16432"/>
                    <a:pt x="15711" y="14364"/>
                  </a:cubicBezTo>
                  <a:cubicBezTo>
                    <a:pt x="17780" y="12262"/>
                    <a:pt x="28054" y="13430"/>
                    <a:pt x="27520" y="11328"/>
                  </a:cubicBezTo>
                  <a:cubicBezTo>
                    <a:pt x="27208" y="10119"/>
                    <a:pt x="25058" y="9868"/>
                    <a:pt x="23328" y="9868"/>
                  </a:cubicBezTo>
                  <a:cubicBezTo>
                    <a:pt x="22099" y="9868"/>
                    <a:pt x="21082" y="9994"/>
                    <a:pt x="21082" y="9994"/>
                  </a:cubicBezTo>
                  <a:cubicBezTo>
                    <a:pt x="12276" y="9394"/>
                    <a:pt x="5838" y="387"/>
                    <a:pt x="3870" y="20"/>
                  </a:cubicBezTo>
                  <a:cubicBezTo>
                    <a:pt x="3799" y="7"/>
                    <a:pt x="3730" y="1"/>
                    <a:pt x="3662"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2"/>
            <p:cNvSpPr/>
            <p:nvPr/>
          </p:nvSpPr>
          <p:spPr>
            <a:xfrm>
              <a:off x="654137" y="4209236"/>
              <a:ext cx="198596" cy="77535"/>
            </a:xfrm>
            <a:custGeom>
              <a:avLst/>
              <a:gdLst/>
              <a:ahLst/>
              <a:cxnLst/>
              <a:rect l="l" t="t" r="r" b="b"/>
              <a:pathLst>
                <a:path w="6616" h="2583" extrusionOk="0">
                  <a:moveTo>
                    <a:pt x="3923" y="0"/>
                  </a:moveTo>
                  <a:cubicBezTo>
                    <a:pt x="2240" y="0"/>
                    <a:pt x="358" y="315"/>
                    <a:pt x="177" y="1691"/>
                  </a:cubicBezTo>
                  <a:cubicBezTo>
                    <a:pt x="93" y="2338"/>
                    <a:pt x="1" y="2583"/>
                    <a:pt x="25" y="2583"/>
                  </a:cubicBezTo>
                  <a:cubicBezTo>
                    <a:pt x="97" y="2583"/>
                    <a:pt x="1200" y="423"/>
                    <a:pt x="6615" y="223"/>
                  </a:cubicBezTo>
                  <a:cubicBezTo>
                    <a:pt x="6615" y="223"/>
                    <a:pt x="5340" y="0"/>
                    <a:pt x="3923"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2"/>
            <p:cNvSpPr/>
            <p:nvPr/>
          </p:nvSpPr>
          <p:spPr>
            <a:xfrm>
              <a:off x="472208" y="4260985"/>
              <a:ext cx="1478932" cy="464641"/>
            </a:xfrm>
            <a:custGeom>
              <a:avLst/>
              <a:gdLst/>
              <a:ahLst/>
              <a:cxnLst/>
              <a:rect l="l" t="t" r="r" b="b"/>
              <a:pathLst>
                <a:path w="49269" h="15479" extrusionOk="0">
                  <a:moveTo>
                    <a:pt x="0" y="0"/>
                  </a:moveTo>
                  <a:cubicBezTo>
                    <a:pt x="167" y="4170"/>
                    <a:pt x="1101" y="7305"/>
                    <a:pt x="2836" y="9307"/>
                  </a:cubicBezTo>
                  <a:cubicBezTo>
                    <a:pt x="5735" y="14150"/>
                    <a:pt x="16345" y="15479"/>
                    <a:pt x="29076" y="15479"/>
                  </a:cubicBezTo>
                  <a:cubicBezTo>
                    <a:pt x="29235" y="15479"/>
                    <a:pt x="29395" y="15478"/>
                    <a:pt x="29555" y="15478"/>
                  </a:cubicBezTo>
                  <a:cubicBezTo>
                    <a:pt x="39996" y="15478"/>
                    <a:pt x="46167" y="14644"/>
                    <a:pt x="48969" y="11742"/>
                  </a:cubicBezTo>
                  <a:cubicBezTo>
                    <a:pt x="49269" y="10941"/>
                    <a:pt x="49269" y="10174"/>
                    <a:pt x="48435" y="9907"/>
                  </a:cubicBezTo>
                  <a:cubicBezTo>
                    <a:pt x="48321" y="9869"/>
                    <a:pt x="48200" y="9851"/>
                    <a:pt x="48070" y="9851"/>
                  </a:cubicBezTo>
                  <a:cubicBezTo>
                    <a:pt x="46079" y="9851"/>
                    <a:pt x="41956" y="14029"/>
                    <a:pt x="27567" y="14029"/>
                  </a:cubicBezTo>
                  <a:cubicBezTo>
                    <a:pt x="26408" y="14029"/>
                    <a:pt x="25181" y="14002"/>
                    <a:pt x="23884" y="13943"/>
                  </a:cubicBezTo>
                  <a:cubicBezTo>
                    <a:pt x="5438" y="13110"/>
                    <a:pt x="801" y="7939"/>
                    <a:pt x="0"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2"/>
            <p:cNvSpPr/>
            <p:nvPr/>
          </p:nvSpPr>
          <p:spPr>
            <a:xfrm>
              <a:off x="1404367" y="3517023"/>
              <a:ext cx="106172" cy="85160"/>
            </a:xfrm>
            <a:custGeom>
              <a:avLst/>
              <a:gdLst/>
              <a:ahLst/>
              <a:cxnLst/>
              <a:rect l="l" t="t" r="r" b="b"/>
              <a:pathLst>
                <a:path w="3537" h="2837" extrusionOk="0">
                  <a:moveTo>
                    <a:pt x="3537" y="1"/>
                  </a:moveTo>
                  <a:cubicBezTo>
                    <a:pt x="3036" y="101"/>
                    <a:pt x="2569" y="334"/>
                    <a:pt x="2169" y="668"/>
                  </a:cubicBezTo>
                  <a:cubicBezTo>
                    <a:pt x="1728" y="1109"/>
                    <a:pt x="507" y="1135"/>
                    <a:pt x="226" y="1135"/>
                  </a:cubicBezTo>
                  <a:cubicBezTo>
                    <a:pt x="189" y="1135"/>
                    <a:pt x="168" y="1135"/>
                    <a:pt x="168" y="1135"/>
                  </a:cubicBezTo>
                  <a:lnTo>
                    <a:pt x="1" y="2836"/>
                  </a:lnTo>
                  <a:lnTo>
                    <a:pt x="3437" y="2636"/>
                  </a:lnTo>
                  <a:lnTo>
                    <a:pt x="3537" y="1"/>
                  </a:lnTo>
                  <a:close/>
                </a:path>
              </a:pathLst>
            </a:custGeom>
            <a:solidFill>
              <a:srgbClr val="B2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2"/>
            <p:cNvSpPr/>
            <p:nvPr/>
          </p:nvSpPr>
          <p:spPr>
            <a:xfrm>
              <a:off x="1046932" y="3212654"/>
              <a:ext cx="409559" cy="399353"/>
            </a:xfrm>
            <a:custGeom>
              <a:avLst/>
              <a:gdLst/>
              <a:ahLst/>
              <a:cxnLst/>
              <a:rect l="l" t="t" r="r" b="b"/>
              <a:pathLst>
                <a:path w="13644" h="13304" extrusionOk="0">
                  <a:moveTo>
                    <a:pt x="1668" y="0"/>
                  </a:moveTo>
                  <a:cubicBezTo>
                    <a:pt x="0" y="100"/>
                    <a:pt x="2335" y="10574"/>
                    <a:pt x="4404" y="12209"/>
                  </a:cubicBezTo>
                  <a:cubicBezTo>
                    <a:pt x="5504" y="13096"/>
                    <a:pt x="7972" y="13304"/>
                    <a:pt x="10042" y="13304"/>
                  </a:cubicBezTo>
                  <a:cubicBezTo>
                    <a:pt x="11864" y="13304"/>
                    <a:pt x="13377" y="13143"/>
                    <a:pt x="13377" y="13143"/>
                  </a:cubicBezTo>
                  <a:lnTo>
                    <a:pt x="13644" y="10908"/>
                  </a:lnTo>
                  <a:lnTo>
                    <a:pt x="13644" y="10908"/>
                  </a:lnTo>
                  <a:cubicBezTo>
                    <a:pt x="12672" y="10969"/>
                    <a:pt x="11822" y="11000"/>
                    <a:pt x="11077" y="11000"/>
                  </a:cubicBezTo>
                  <a:cubicBezTo>
                    <a:pt x="5676" y="11000"/>
                    <a:pt x="5746" y="9361"/>
                    <a:pt x="4837" y="5404"/>
                  </a:cubicBezTo>
                  <a:cubicBezTo>
                    <a:pt x="3803" y="867"/>
                    <a:pt x="2102" y="0"/>
                    <a:pt x="166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2"/>
            <p:cNvSpPr/>
            <p:nvPr/>
          </p:nvSpPr>
          <p:spPr>
            <a:xfrm>
              <a:off x="1130047" y="3379847"/>
              <a:ext cx="59104" cy="206310"/>
            </a:xfrm>
            <a:custGeom>
              <a:avLst/>
              <a:gdLst/>
              <a:ahLst/>
              <a:cxnLst/>
              <a:rect l="l" t="t" r="r" b="b"/>
              <a:pathLst>
                <a:path w="1969" h="6873" extrusionOk="0">
                  <a:moveTo>
                    <a:pt x="1201" y="1"/>
                  </a:moveTo>
                  <a:lnTo>
                    <a:pt x="0" y="3770"/>
                  </a:lnTo>
                  <a:cubicBezTo>
                    <a:pt x="500" y="5104"/>
                    <a:pt x="1068" y="6205"/>
                    <a:pt x="1635" y="6639"/>
                  </a:cubicBezTo>
                  <a:cubicBezTo>
                    <a:pt x="1735" y="6739"/>
                    <a:pt x="1835" y="6806"/>
                    <a:pt x="1968" y="6872"/>
                  </a:cubicBezTo>
                  <a:cubicBezTo>
                    <a:pt x="1168" y="4938"/>
                    <a:pt x="1601" y="668"/>
                    <a:pt x="1601" y="668"/>
                  </a:cubicBezTo>
                  <a:lnTo>
                    <a:pt x="1201"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2"/>
            <p:cNvSpPr/>
            <p:nvPr/>
          </p:nvSpPr>
          <p:spPr>
            <a:xfrm>
              <a:off x="778585" y="2930288"/>
              <a:ext cx="314433" cy="255539"/>
            </a:xfrm>
            <a:custGeom>
              <a:avLst/>
              <a:gdLst/>
              <a:ahLst/>
              <a:cxnLst/>
              <a:rect l="l" t="t" r="r" b="b"/>
              <a:pathLst>
                <a:path w="10475" h="8513" extrusionOk="0">
                  <a:moveTo>
                    <a:pt x="4737" y="0"/>
                  </a:moveTo>
                  <a:lnTo>
                    <a:pt x="1468" y="1135"/>
                  </a:lnTo>
                  <a:cubicBezTo>
                    <a:pt x="1468" y="1135"/>
                    <a:pt x="1435" y="2436"/>
                    <a:pt x="801" y="2702"/>
                  </a:cubicBezTo>
                  <a:cubicBezTo>
                    <a:pt x="201" y="2969"/>
                    <a:pt x="1268" y="4504"/>
                    <a:pt x="968" y="5404"/>
                  </a:cubicBezTo>
                  <a:cubicBezTo>
                    <a:pt x="668" y="6338"/>
                    <a:pt x="1" y="7172"/>
                    <a:pt x="735" y="8406"/>
                  </a:cubicBezTo>
                  <a:cubicBezTo>
                    <a:pt x="735" y="8406"/>
                    <a:pt x="568" y="7372"/>
                    <a:pt x="1102" y="6772"/>
                  </a:cubicBezTo>
                  <a:lnTo>
                    <a:pt x="1102" y="6772"/>
                  </a:lnTo>
                  <a:cubicBezTo>
                    <a:pt x="1102" y="6772"/>
                    <a:pt x="868" y="8473"/>
                    <a:pt x="1435" y="8507"/>
                  </a:cubicBezTo>
                  <a:cubicBezTo>
                    <a:pt x="1467" y="8511"/>
                    <a:pt x="1497" y="8512"/>
                    <a:pt x="1527" y="8512"/>
                  </a:cubicBezTo>
                  <a:cubicBezTo>
                    <a:pt x="1898" y="8512"/>
                    <a:pt x="2080" y="8214"/>
                    <a:pt x="2581" y="8214"/>
                  </a:cubicBezTo>
                  <a:cubicBezTo>
                    <a:pt x="2701" y="8214"/>
                    <a:pt x="2839" y="8231"/>
                    <a:pt x="3003" y="8273"/>
                  </a:cubicBezTo>
                  <a:cubicBezTo>
                    <a:pt x="3058" y="8285"/>
                    <a:pt x="3107" y="8290"/>
                    <a:pt x="3150" y="8290"/>
                  </a:cubicBezTo>
                  <a:cubicBezTo>
                    <a:pt x="3845" y="8290"/>
                    <a:pt x="3136" y="6872"/>
                    <a:pt x="3136" y="6872"/>
                  </a:cubicBezTo>
                  <a:lnTo>
                    <a:pt x="3136" y="6872"/>
                  </a:lnTo>
                  <a:cubicBezTo>
                    <a:pt x="3437" y="7139"/>
                    <a:pt x="3670" y="7539"/>
                    <a:pt x="3737" y="7973"/>
                  </a:cubicBezTo>
                  <a:cubicBezTo>
                    <a:pt x="3811" y="8250"/>
                    <a:pt x="4111" y="8336"/>
                    <a:pt x="4517" y="8336"/>
                  </a:cubicBezTo>
                  <a:cubicBezTo>
                    <a:pt x="5187" y="8336"/>
                    <a:pt x="6144" y="8102"/>
                    <a:pt x="6858" y="8102"/>
                  </a:cubicBezTo>
                  <a:cubicBezTo>
                    <a:pt x="7066" y="8102"/>
                    <a:pt x="7253" y="8122"/>
                    <a:pt x="7406" y="8173"/>
                  </a:cubicBezTo>
                  <a:cubicBezTo>
                    <a:pt x="7494" y="8206"/>
                    <a:pt x="7576" y="8221"/>
                    <a:pt x="7653" y="8221"/>
                  </a:cubicBezTo>
                  <a:cubicBezTo>
                    <a:pt x="8420" y="8221"/>
                    <a:pt x="8640" y="6705"/>
                    <a:pt x="8640" y="6705"/>
                  </a:cubicBezTo>
                  <a:cubicBezTo>
                    <a:pt x="8640" y="6705"/>
                    <a:pt x="9107" y="7806"/>
                    <a:pt x="8740" y="8173"/>
                  </a:cubicBezTo>
                  <a:cubicBezTo>
                    <a:pt x="9241" y="7973"/>
                    <a:pt x="9608" y="7472"/>
                    <a:pt x="9608" y="6905"/>
                  </a:cubicBezTo>
                  <a:cubicBezTo>
                    <a:pt x="9774" y="7206"/>
                    <a:pt x="9808" y="7573"/>
                    <a:pt x="9708" y="7906"/>
                  </a:cubicBezTo>
                  <a:cubicBezTo>
                    <a:pt x="9708" y="7906"/>
                    <a:pt x="10475" y="7839"/>
                    <a:pt x="10275" y="6405"/>
                  </a:cubicBezTo>
                  <a:cubicBezTo>
                    <a:pt x="10075" y="4937"/>
                    <a:pt x="8940" y="4537"/>
                    <a:pt x="8674" y="3370"/>
                  </a:cubicBezTo>
                  <a:cubicBezTo>
                    <a:pt x="8373" y="2235"/>
                    <a:pt x="4737" y="0"/>
                    <a:pt x="4737"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2"/>
            <p:cNvSpPr/>
            <p:nvPr/>
          </p:nvSpPr>
          <p:spPr>
            <a:xfrm>
              <a:off x="882712" y="3097510"/>
              <a:ext cx="140212" cy="159483"/>
            </a:xfrm>
            <a:custGeom>
              <a:avLst/>
              <a:gdLst/>
              <a:ahLst/>
              <a:cxnLst/>
              <a:rect l="l" t="t" r="r" b="b"/>
              <a:pathLst>
                <a:path w="4671" h="5313" extrusionOk="0">
                  <a:moveTo>
                    <a:pt x="1" y="0"/>
                  </a:moveTo>
                  <a:lnTo>
                    <a:pt x="1" y="0"/>
                  </a:lnTo>
                  <a:cubicBezTo>
                    <a:pt x="435" y="1468"/>
                    <a:pt x="1168" y="4170"/>
                    <a:pt x="234" y="5304"/>
                  </a:cubicBezTo>
                  <a:cubicBezTo>
                    <a:pt x="373" y="5309"/>
                    <a:pt x="513" y="5312"/>
                    <a:pt x="654" y="5312"/>
                  </a:cubicBezTo>
                  <a:cubicBezTo>
                    <a:pt x="1357" y="5312"/>
                    <a:pt x="2075" y="5243"/>
                    <a:pt x="2770" y="5104"/>
                  </a:cubicBezTo>
                  <a:cubicBezTo>
                    <a:pt x="4671" y="4804"/>
                    <a:pt x="4638" y="4070"/>
                    <a:pt x="4638" y="4070"/>
                  </a:cubicBezTo>
                  <a:lnTo>
                    <a:pt x="4638" y="4070"/>
                  </a:lnTo>
                  <a:cubicBezTo>
                    <a:pt x="4638" y="4070"/>
                    <a:pt x="4626" y="4070"/>
                    <a:pt x="4606" y="4070"/>
                  </a:cubicBezTo>
                  <a:cubicBezTo>
                    <a:pt x="4384" y="4070"/>
                    <a:pt x="3070" y="3987"/>
                    <a:pt x="3070" y="2002"/>
                  </a:cubicBezTo>
                  <a:lnTo>
                    <a:pt x="1"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2"/>
            <p:cNvSpPr/>
            <p:nvPr/>
          </p:nvSpPr>
          <p:spPr>
            <a:xfrm>
              <a:off x="886734" y="3103514"/>
              <a:ext cx="94135" cy="89272"/>
            </a:xfrm>
            <a:custGeom>
              <a:avLst/>
              <a:gdLst/>
              <a:ahLst/>
              <a:cxnLst/>
              <a:rect l="l" t="t" r="r" b="b"/>
              <a:pathLst>
                <a:path w="3136" h="2974" extrusionOk="0">
                  <a:moveTo>
                    <a:pt x="167" y="0"/>
                  </a:moveTo>
                  <a:lnTo>
                    <a:pt x="0" y="300"/>
                  </a:lnTo>
                  <a:cubicBezTo>
                    <a:pt x="0" y="300"/>
                    <a:pt x="987" y="2974"/>
                    <a:pt x="2991" y="2974"/>
                  </a:cubicBezTo>
                  <a:cubicBezTo>
                    <a:pt x="3039" y="2974"/>
                    <a:pt x="3087" y="2972"/>
                    <a:pt x="3136" y="2969"/>
                  </a:cubicBezTo>
                  <a:cubicBezTo>
                    <a:pt x="2969" y="2602"/>
                    <a:pt x="2902" y="2202"/>
                    <a:pt x="2936" y="1802"/>
                  </a:cubicBez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2"/>
            <p:cNvSpPr/>
            <p:nvPr/>
          </p:nvSpPr>
          <p:spPr>
            <a:xfrm>
              <a:off x="846242" y="2879530"/>
              <a:ext cx="239780" cy="291830"/>
            </a:xfrm>
            <a:custGeom>
              <a:avLst/>
              <a:gdLst/>
              <a:ahLst/>
              <a:cxnLst/>
              <a:rect l="l" t="t" r="r" b="b"/>
              <a:pathLst>
                <a:path w="7988" h="9722" extrusionOk="0">
                  <a:moveTo>
                    <a:pt x="3727" y="1"/>
                  </a:moveTo>
                  <a:cubicBezTo>
                    <a:pt x="1718" y="1"/>
                    <a:pt x="0" y="1790"/>
                    <a:pt x="282" y="3960"/>
                  </a:cubicBezTo>
                  <a:cubicBezTo>
                    <a:pt x="615" y="6462"/>
                    <a:pt x="682" y="7529"/>
                    <a:pt x="2050" y="8763"/>
                  </a:cubicBezTo>
                  <a:cubicBezTo>
                    <a:pt x="2777" y="9419"/>
                    <a:pt x="3633" y="9721"/>
                    <a:pt x="4451" y="9721"/>
                  </a:cubicBezTo>
                  <a:cubicBezTo>
                    <a:pt x="5922" y="9721"/>
                    <a:pt x="7275" y="8746"/>
                    <a:pt x="7554" y="7095"/>
                  </a:cubicBezTo>
                  <a:cubicBezTo>
                    <a:pt x="7987" y="4794"/>
                    <a:pt x="7387" y="1058"/>
                    <a:pt x="4852" y="190"/>
                  </a:cubicBezTo>
                  <a:cubicBezTo>
                    <a:pt x="4474" y="61"/>
                    <a:pt x="4095" y="1"/>
                    <a:pt x="3727"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2"/>
            <p:cNvSpPr/>
            <p:nvPr/>
          </p:nvSpPr>
          <p:spPr>
            <a:xfrm>
              <a:off x="1021898" y="3042430"/>
              <a:ext cx="25065" cy="43856"/>
            </a:xfrm>
            <a:custGeom>
              <a:avLst/>
              <a:gdLst/>
              <a:ahLst/>
              <a:cxnLst/>
              <a:rect l="l" t="t" r="r" b="b"/>
              <a:pathLst>
                <a:path w="835" h="1461" extrusionOk="0">
                  <a:moveTo>
                    <a:pt x="1" y="0"/>
                  </a:moveTo>
                  <a:lnTo>
                    <a:pt x="134" y="1435"/>
                  </a:lnTo>
                  <a:cubicBezTo>
                    <a:pt x="194" y="1452"/>
                    <a:pt x="257" y="1460"/>
                    <a:pt x="320" y="1460"/>
                  </a:cubicBezTo>
                  <a:cubicBezTo>
                    <a:pt x="501" y="1460"/>
                    <a:pt x="686" y="1392"/>
                    <a:pt x="834" y="1268"/>
                  </a:cubicBezTo>
                  <a:cubicBezTo>
                    <a:pt x="501" y="868"/>
                    <a:pt x="234" y="467"/>
                    <a:pt x="1"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2"/>
            <p:cNvSpPr/>
            <p:nvPr/>
          </p:nvSpPr>
          <p:spPr>
            <a:xfrm>
              <a:off x="952800" y="2985218"/>
              <a:ext cx="34100" cy="18191"/>
            </a:xfrm>
            <a:custGeom>
              <a:avLst/>
              <a:gdLst/>
              <a:ahLst/>
              <a:cxnLst/>
              <a:rect l="l" t="t" r="r" b="b"/>
              <a:pathLst>
                <a:path w="1136" h="606" extrusionOk="0">
                  <a:moveTo>
                    <a:pt x="934" y="1"/>
                  </a:moveTo>
                  <a:cubicBezTo>
                    <a:pt x="574" y="1"/>
                    <a:pt x="248" y="164"/>
                    <a:pt x="34" y="439"/>
                  </a:cubicBezTo>
                  <a:cubicBezTo>
                    <a:pt x="1" y="505"/>
                    <a:pt x="1" y="539"/>
                    <a:pt x="34" y="606"/>
                  </a:cubicBezTo>
                  <a:lnTo>
                    <a:pt x="101" y="606"/>
                  </a:lnTo>
                  <a:cubicBezTo>
                    <a:pt x="134" y="606"/>
                    <a:pt x="168" y="606"/>
                    <a:pt x="201" y="572"/>
                  </a:cubicBezTo>
                  <a:cubicBezTo>
                    <a:pt x="384" y="359"/>
                    <a:pt x="651" y="201"/>
                    <a:pt x="924" y="201"/>
                  </a:cubicBezTo>
                  <a:cubicBezTo>
                    <a:pt x="950" y="201"/>
                    <a:pt x="976" y="202"/>
                    <a:pt x="1002" y="205"/>
                  </a:cubicBezTo>
                  <a:cubicBezTo>
                    <a:pt x="1068" y="205"/>
                    <a:pt x="1102" y="139"/>
                    <a:pt x="1135" y="105"/>
                  </a:cubicBezTo>
                  <a:cubicBezTo>
                    <a:pt x="1135" y="38"/>
                    <a:pt x="1068" y="5"/>
                    <a:pt x="1035" y="5"/>
                  </a:cubicBezTo>
                  <a:cubicBezTo>
                    <a:pt x="1001" y="2"/>
                    <a:pt x="968" y="1"/>
                    <a:pt x="9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2"/>
            <p:cNvSpPr/>
            <p:nvPr/>
          </p:nvSpPr>
          <p:spPr>
            <a:xfrm>
              <a:off x="1035916" y="2977984"/>
              <a:ext cx="37072" cy="13418"/>
            </a:xfrm>
            <a:custGeom>
              <a:avLst/>
              <a:gdLst/>
              <a:ahLst/>
              <a:cxnLst/>
              <a:rect l="l" t="t" r="r" b="b"/>
              <a:pathLst>
                <a:path w="1235" h="447" extrusionOk="0">
                  <a:moveTo>
                    <a:pt x="403" y="1"/>
                  </a:moveTo>
                  <a:cubicBezTo>
                    <a:pt x="290" y="1"/>
                    <a:pt x="177" y="16"/>
                    <a:pt x="67" y="46"/>
                  </a:cubicBezTo>
                  <a:cubicBezTo>
                    <a:pt x="34" y="79"/>
                    <a:pt x="1" y="113"/>
                    <a:pt x="1" y="179"/>
                  </a:cubicBezTo>
                  <a:cubicBezTo>
                    <a:pt x="34" y="246"/>
                    <a:pt x="101" y="246"/>
                    <a:pt x="134" y="246"/>
                  </a:cubicBezTo>
                  <a:cubicBezTo>
                    <a:pt x="227" y="215"/>
                    <a:pt x="323" y="200"/>
                    <a:pt x="419" y="200"/>
                  </a:cubicBezTo>
                  <a:cubicBezTo>
                    <a:pt x="634" y="200"/>
                    <a:pt x="850" y="275"/>
                    <a:pt x="1035" y="413"/>
                  </a:cubicBezTo>
                  <a:cubicBezTo>
                    <a:pt x="1035" y="413"/>
                    <a:pt x="1035" y="446"/>
                    <a:pt x="1068" y="446"/>
                  </a:cubicBezTo>
                  <a:cubicBezTo>
                    <a:pt x="1168" y="446"/>
                    <a:pt x="1235" y="313"/>
                    <a:pt x="1135" y="246"/>
                  </a:cubicBezTo>
                  <a:cubicBezTo>
                    <a:pt x="925" y="83"/>
                    <a:pt x="665" y="1"/>
                    <a:pt x="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2"/>
            <p:cNvSpPr/>
            <p:nvPr/>
          </p:nvSpPr>
          <p:spPr>
            <a:xfrm>
              <a:off x="977834" y="3023399"/>
              <a:ext cx="15069" cy="22183"/>
            </a:xfrm>
            <a:custGeom>
              <a:avLst/>
              <a:gdLst/>
              <a:ahLst/>
              <a:cxnLst/>
              <a:rect l="l" t="t" r="r" b="b"/>
              <a:pathLst>
                <a:path w="502" h="739" extrusionOk="0">
                  <a:moveTo>
                    <a:pt x="234" y="1"/>
                  </a:moveTo>
                  <a:cubicBezTo>
                    <a:pt x="101" y="1"/>
                    <a:pt x="1" y="167"/>
                    <a:pt x="1" y="401"/>
                  </a:cubicBezTo>
                  <a:cubicBezTo>
                    <a:pt x="1" y="584"/>
                    <a:pt x="112" y="739"/>
                    <a:pt x="233" y="739"/>
                  </a:cubicBezTo>
                  <a:cubicBezTo>
                    <a:pt x="245" y="739"/>
                    <a:pt x="256" y="737"/>
                    <a:pt x="268" y="735"/>
                  </a:cubicBezTo>
                  <a:cubicBezTo>
                    <a:pt x="401" y="735"/>
                    <a:pt x="501" y="568"/>
                    <a:pt x="501" y="368"/>
                  </a:cubicBezTo>
                  <a:cubicBezTo>
                    <a:pt x="468" y="134"/>
                    <a:pt x="368"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82"/>
            <p:cNvSpPr/>
            <p:nvPr/>
          </p:nvSpPr>
          <p:spPr>
            <a:xfrm>
              <a:off x="1047922" y="3019257"/>
              <a:ext cx="15069" cy="22213"/>
            </a:xfrm>
            <a:custGeom>
              <a:avLst/>
              <a:gdLst/>
              <a:ahLst/>
              <a:cxnLst/>
              <a:rect l="l" t="t" r="r" b="b"/>
              <a:pathLst>
                <a:path w="502" h="740" extrusionOk="0">
                  <a:moveTo>
                    <a:pt x="268" y="1"/>
                  </a:moveTo>
                  <a:cubicBezTo>
                    <a:pt x="257" y="1"/>
                    <a:pt x="246" y="2"/>
                    <a:pt x="234" y="5"/>
                  </a:cubicBezTo>
                  <a:cubicBezTo>
                    <a:pt x="101" y="5"/>
                    <a:pt x="1" y="172"/>
                    <a:pt x="1" y="372"/>
                  </a:cubicBezTo>
                  <a:cubicBezTo>
                    <a:pt x="1" y="572"/>
                    <a:pt x="134" y="739"/>
                    <a:pt x="268" y="739"/>
                  </a:cubicBezTo>
                  <a:cubicBezTo>
                    <a:pt x="401" y="739"/>
                    <a:pt x="501" y="572"/>
                    <a:pt x="501" y="339"/>
                  </a:cubicBezTo>
                  <a:cubicBezTo>
                    <a:pt x="471" y="156"/>
                    <a:pt x="385"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82"/>
            <p:cNvSpPr/>
            <p:nvPr/>
          </p:nvSpPr>
          <p:spPr>
            <a:xfrm>
              <a:off x="1052935" y="3014394"/>
              <a:ext cx="14048" cy="7234"/>
            </a:xfrm>
            <a:custGeom>
              <a:avLst/>
              <a:gdLst/>
              <a:ahLst/>
              <a:cxnLst/>
              <a:rect l="l" t="t" r="r" b="b"/>
              <a:pathLst>
                <a:path w="468" h="241" extrusionOk="0">
                  <a:moveTo>
                    <a:pt x="468" y="0"/>
                  </a:moveTo>
                  <a:lnTo>
                    <a:pt x="1" y="167"/>
                  </a:lnTo>
                  <a:cubicBezTo>
                    <a:pt x="61" y="220"/>
                    <a:pt x="118" y="240"/>
                    <a:pt x="170" y="240"/>
                  </a:cubicBezTo>
                  <a:cubicBezTo>
                    <a:pt x="348" y="240"/>
                    <a:pt x="468" y="1"/>
                    <a:pt x="4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2"/>
            <p:cNvSpPr/>
            <p:nvPr/>
          </p:nvSpPr>
          <p:spPr>
            <a:xfrm>
              <a:off x="982847" y="3018387"/>
              <a:ext cx="14048" cy="7234"/>
            </a:xfrm>
            <a:custGeom>
              <a:avLst/>
              <a:gdLst/>
              <a:ahLst/>
              <a:cxnLst/>
              <a:rect l="l" t="t" r="r" b="b"/>
              <a:pathLst>
                <a:path w="468" h="241" extrusionOk="0">
                  <a:moveTo>
                    <a:pt x="468" y="1"/>
                  </a:moveTo>
                  <a:lnTo>
                    <a:pt x="1" y="168"/>
                  </a:lnTo>
                  <a:cubicBezTo>
                    <a:pt x="61" y="220"/>
                    <a:pt x="118" y="241"/>
                    <a:pt x="170" y="241"/>
                  </a:cubicBezTo>
                  <a:cubicBezTo>
                    <a:pt x="348" y="241"/>
                    <a:pt x="468" y="1"/>
                    <a:pt x="4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2"/>
            <p:cNvSpPr/>
            <p:nvPr/>
          </p:nvSpPr>
          <p:spPr>
            <a:xfrm>
              <a:off x="980836" y="3088475"/>
              <a:ext cx="35090" cy="23083"/>
            </a:xfrm>
            <a:custGeom>
              <a:avLst/>
              <a:gdLst/>
              <a:ahLst/>
              <a:cxnLst/>
              <a:rect l="l" t="t" r="r" b="b"/>
              <a:pathLst>
                <a:path w="1169" h="769" extrusionOk="0">
                  <a:moveTo>
                    <a:pt x="1" y="1"/>
                  </a:moveTo>
                  <a:cubicBezTo>
                    <a:pt x="1" y="34"/>
                    <a:pt x="1" y="68"/>
                    <a:pt x="1" y="101"/>
                  </a:cubicBezTo>
                  <a:cubicBezTo>
                    <a:pt x="68" y="168"/>
                    <a:pt x="101" y="234"/>
                    <a:pt x="168" y="301"/>
                  </a:cubicBezTo>
                  <a:cubicBezTo>
                    <a:pt x="401" y="568"/>
                    <a:pt x="735" y="735"/>
                    <a:pt x="1102" y="768"/>
                  </a:cubicBezTo>
                  <a:cubicBezTo>
                    <a:pt x="1135" y="768"/>
                    <a:pt x="1135" y="735"/>
                    <a:pt x="1168" y="701"/>
                  </a:cubicBezTo>
                  <a:cubicBezTo>
                    <a:pt x="1135" y="668"/>
                    <a:pt x="1135" y="668"/>
                    <a:pt x="1102" y="668"/>
                  </a:cubicBezTo>
                  <a:cubicBezTo>
                    <a:pt x="668" y="601"/>
                    <a:pt x="301" y="368"/>
                    <a:pt x="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2"/>
            <p:cNvSpPr/>
            <p:nvPr/>
          </p:nvSpPr>
          <p:spPr>
            <a:xfrm>
              <a:off x="797616" y="2866232"/>
              <a:ext cx="236328" cy="207271"/>
            </a:xfrm>
            <a:custGeom>
              <a:avLst/>
              <a:gdLst/>
              <a:ahLst/>
              <a:cxnLst/>
              <a:rect l="l" t="t" r="r" b="b"/>
              <a:pathLst>
                <a:path w="7873" h="6905" extrusionOk="0">
                  <a:moveTo>
                    <a:pt x="4333" y="0"/>
                  </a:moveTo>
                  <a:cubicBezTo>
                    <a:pt x="3191" y="0"/>
                    <a:pt x="1903" y="464"/>
                    <a:pt x="1235" y="1834"/>
                  </a:cubicBezTo>
                  <a:cubicBezTo>
                    <a:pt x="1" y="4436"/>
                    <a:pt x="1935" y="6905"/>
                    <a:pt x="1935" y="6905"/>
                  </a:cubicBezTo>
                  <a:cubicBezTo>
                    <a:pt x="2669" y="6871"/>
                    <a:pt x="3270" y="6337"/>
                    <a:pt x="3370" y="5637"/>
                  </a:cubicBezTo>
                  <a:cubicBezTo>
                    <a:pt x="3570" y="4403"/>
                    <a:pt x="4904" y="3469"/>
                    <a:pt x="6405" y="2902"/>
                  </a:cubicBezTo>
                  <a:cubicBezTo>
                    <a:pt x="7873" y="2301"/>
                    <a:pt x="6505" y="800"/>
                    <a:pt x="6505" y="800"/>
                  </a:cubicBezTo>
                  <a:cubicBezTo>
                    <a:pt x="6268" y="374"/>
                    <a:pt x="5359" y="0"/>
                    <a:pt x="4333"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2"/>
            <p:cNvSpPr/>
            <p:nvPr/>
          </p:nvSpPr>
          <p:spPr>
            <a:xfrm>
              <a:off x="875718" y="2853025"/>
              <a:ext cx="215766" cy="103740"/>
            </a:xfrm>
            <a:custGeom>
              <a:avLst/>
              <a:gdLst/>
              <a:ahLst/>
              <a:cxnLst/>
              <a:rect l="l" t="t" r="r" b="b"/>
              <a:pathLst>
                <a:path w="7188" h="3456" extrusionOk="0">
                  <a:moveTo>
                    <a:pt x="2877" y="1"/>
                  </a:moveTo>
                  <a:cubicBezTo>
                    <a:pt x="1058" y="1"/>
                    <a:pt x="0" y="1640"/>
                    <a:pt x="0" y="1640"/>
                  </a:cubicBezTo>
                  <a:cubicBezTo>
                    <a:pt x="0" y="1640"/>
                    <a:pt x="1431" y="993"/>
                    <a:pt x="2612" y="993"/>
                  </a:cubicBezTo>
                  <a:cubicBezTo>
                    <a:pt x="3190" y="993"/>
                    <a:pt x="3707" y="1147"/>
                    <a:pt x="3970" y="1607"/>
                  </a:cubicBezTo>
                  <a:cubicBezTo>
                    <a:pt x="4737" y="3008"/>
                    <a:pt x="5838" y="3242"/>
                    <a:pt x="6505" y="3442"/>
                  </a:cubicBezTo>
                  <a:cubicBezTo>
                    <a:pt x="6537" y="3451"/>
                    <a:pt x="6567" y="3455"/>
                    <a:pt x="6595" y="3455"/>
                  </a:cubicBezTo>
                  <a:cubicBezTo>
                    <a:pt x="7188" y="3455"/>
                    <a:pt x="6948" y="1518"/>
                    <a:pt x="4337" y="340"/>
                  </a:cubicBezTo>
                  <a:cubicBezTo>
                    <a:pt x="3808" y="98"/>
                    <a:pt x="3320" y="1"/>
                    <a:pt x="2877" y="1"/>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2"/>
            <p:cNvSpPr/>
            <p:nvPr/>
          </p:nvSpPr>
          <p:spPr>
            <a:xfrm>
              <a:off x="887725" y="3045402"/>
              <a:ext cx="38152" cy="50129"/>
            </a:xfrm>
            <a:custGeom>
              <a:avLst/>
              <a:gdLst/>
              <a:ahLst/>
              <a:cxnLst/>
              <a:rect l="l" t="t" r="r" b="b"/>
              <a:pathLst>
                <a:path w="1271" h="1670" extrusionOk="0">
                  <a:moveTo>
                    <a:pt x="39" y="0"/>
                  </a:moveTo>
                  <a:cubicBezTo>
                    <a:pt x="14" y="0"/>
                    <a:pt x="1" y="2"/>
                    <a:pt x="1" y="2"/>
                  </a:cubicBezTo>
                  <a:cubicBezTo>
                    <a:pt x="401" y="469"/>
                    <a:pt x="634" y="1069"/>
                    <a:pt x="701" y="1669"/>
                  </a:cubicBezTo>
                  <a:cubicBezTo>
                    <a:pt x="1271" y="81"/>
                    <a:pt x="252" y="0"/>
                    <a:pt x="39"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2"/>
            <p:cNvSpPr/>
            <p:nvPr/>
          </p:nvSpPr>
          <p:spPr>
            <a:xfrm>
              <a:off x="838678" y="3024420"/>
              <a:ext cx="60545" cy="68320"/>
            </a:xfrm>
            <a:custGeom>
              <a:avLst/>
              <a:gdLst/>
              <a:ahLst/>
              <a:cxnLst/>
              <a:rect l="l" t="t" r="r" b="b"/>
              <a:pathLst>
                <a:path w="2017" h="2276" extrusionOk="0">
                  <a:moveTo>
                    <a:pt x="834" y="0"/>
                  </a:moveTo>
                  <a:cubicBezTo>
                    <a:pt x="367" y="0"/>
                    <a:pt x="0" y="367"/>
                    <a:pt x="0" y="834"/>
                  </a:cubicBezTo>
                  <a:cubicBezTo>
                    <a:pt x="0" y="934"/>
                    <a:pt x="34" y="1067"/>
                    <a:pt x="67" y="1168"/>
                  </a:cubicBezTo>
                  <a:cubicBezTo>
                    <a:pt x="234" y="1635"/>
                    <a:pt x="601" y="2001"/>
                    <a:pt x="1034" y="2202"/>
                  </a:cubicBezTo>
                  <a:cubicBezTo>
                    <a:pt x="1148" y="2252"/>
                    <a:pt x="1255" y="2275"/>
                    <a:pt x="1352" y="2275"/>
                  </a:cubicBezTo>
                  <a:cubicBezTo>
                    <a:pt x="1768" y="2275"/>
                    <a:pt x="2016" y="1854"/>
                    <a:pt x="1935" y="1368"/>
                  </a:cubicBezTo>
                  <a:cubicBezTo>
                    <a:pt x="1868" y="834"/>
                    <a:pt x="1468" y="0"/>
                    <a:pt x="834"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2"/>
            <p:cNvSpPr/>
            <p:nvPr/>
          </p:nvSpPr>
          <p:spPr>
            <a:xfrm>
              <a:off x="1197134" y="3380717"/>
              <a:ext cx="378521" cy="311582"/>
            </a:xfrm>
            <a:custGeom>
              <a:avLst/>
              <a:gdLst/>
              <a:ahLst/>
              <a:cxnLst/>
              <a:rect l="l" t="t" r="r" b="b"/>
              <a:pathLst>
                <a:path w="12610" h="10380" extrusionOk="0">
                  <a:moveTo>
                    <a:pt x="5089" y="0"/>
                  </a:moveTo>
                  <a:cubicBezTo>
                    <a:pt x="4851" y="0"/>
                    <a:pt x="4626" y="129"/>
                    <a:pt x="4537" y="339"/>
                  </a:cubicBezTo>
                  <a:lnTo>
                    <a:pt x="67" y="9045"/>
                  </a:lnTo>
                  <a:cubicBezTo>
                    <a:pt x="0" y="9178"/>
                    <a:pt x="100" y="9345"/>
                    <a:pt x="234" y="9379"/>
                  </a:cubicBezTo>
                  <a:lnTo>
                    <a:pt x="7439" y="10379"/>
                  </a:lnTo>
                  <a:cubicBezTo>
                    <a:pt x="7706" y="10379"/>
                    <a:pt x="7939" y="10246"/>
                    <a:pt x="8072" y="10012"/>
                  </a:cubicBezTo>
                  <a:lnTo>
                    <a:pt x="12542" y="1306"/>
                  </a:lnTo>
                  <a:cubicBezTo>
                    <a:pt x="12609" y="1173"/>
                    <a:pt x="12509" y="1006"/>
                    <a:pt x="12376" y="1006"/>
                  </a:cubicBezTo>
                  <a:lnTo>
                    <a:pt x="5170" y="5"/>
                  </a:lnTo>
                  <a:cubicBezTo>
                    <a:pt x="5143" y="2"/>
                    <a:pt x="5116" y="0"/>
                    <a:pt x="5089"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2"/>
            <p:cNvSpPr/>
            <p:nvPr/>
          </p:nvSpPr>
          <p:spPr>
            <a:xfrm>
              <a:off x="1205118" y="3381708"/>
              <a:ext cx="379541" cy="311732"/>
            </a:xfrm>
            <a:custGeom>
              <a:avLst/>
              <a:gdLst/>
              <a:ahLst/>
              <a:cxnLst/>
              <a:rect l="l" t="t" r="r" b="b"/>
              <a:pathLst>
                <a:path w="12644" h="10385" extrusionOk="0">
                  <a:moveTo>
                    <a:pt x="5123" y="0"/>
                  </a:moveTo>
                  <a:cubicBezTo>
                    <a:pt x="4885" y="0"/>
                    <a:pt x="4657" y="129"/>
                    <a:pt x="4537" y="339"/>
                  </a:cubicBezTo>
                  <a:lnTo>
                    <a:pt x="68" y="9045"/>
                  </a:lnTo>
                  <a:cubicBezTo>
                    <a:pt x="1" y="9179"/>
                    <a:pt x="101" y="9346"/>
                    <a:pt x="234" y="9379"/>
                  </a:cubicBezTo>
                  <a:lnTo>
                    <a:pt x="7440" y="10380"/>
                  </a:lnTo>
                  <a:cubicBezTo>
                    <a:pt x="7467" y="10383"/>
                    <a:pt x="7494" y="10385"/>
                    <a:pt x="7521" y="10385"/>
                  </a:cubicBezTo>
                  <a:cubicBezTo>
                    <a:pt x="7760" y="10385"/>
                    <a:pt x="7987" y="10256"/>
                    <a:pt x="8107" y="10046"/>
                  </a:cubicBezTo>
                  <a:lnTo>
                    <a:pt x="12577" y="1340"/>
                  </a:lnTo>
                  <a:cubicBezTo>
                    <a:pt x="12643" y="1206"/>
                    <a:pt x="12543" y="1040"/>
                    <a:pt x="12410" y="1006"/>
                  </a:cubicBezTo>
                  <a:lnTo>
                    <a:pt x="5205" y="6"/>
                  </a:lnTo>
                  <a:cubicBezTo>
                    <a:pt x="5177" y="2"/>
                    <a:pt x="5150" y="0"/>
                    <a:pt x="512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2"/>
            <p:cNvSpPr/>
            <p:nvPr/>
          </p:nvSpPr>
          <p:spPr>
            <a:xfrm>
              <a:off x="1522541" y="3420910"/>
              <a:ext cx="43075" cy="36081"/>
            </a:xfrm>
            <a:custGeom>
              <a:avLst/>
              <a:gdLst/>
              <a:ahLst/>
              <a:cxnLst/>
              <a:rect l="l" t="t" r="r" b="b"/>
              <a:pathLst>
                <a:path w="1435" h="1202" extrusionOk="0">
                  <a:moveTo>
                    <a:pt x="601" y="0"/>
                  </a:moveTo>
                  <a:cubicBezTo>
                    <a:pt x="567" y="0"/>
                    <a:pt x="534" y="0"/>
                    <a:pt x="534" y="34"/>
                  </a:cubicBezTo>
                  <a:lnTo>
                    <a:pt x="0" y="1035"/>
                  </a:lnTo>
                  <a:cubicBezTo>
                    <a:pt x="0" y="1068"/>
                    <a:pt x="0" y="1068"/>
                    <a:pt x="0" y="1101"/>
                  </a:cubicBezTo>
                  <a:lnTo>
                    <a:pt x="834" y="1201"/>
                  </a:lnTo>
                  <a:cubicBezTo>
                    <a:pt x="867" y="1201"/>
                    <a:pt x="901" y="1168"/>
                    <a:pt x="934" y="1168"/>
                  </a:cubicBezTo>
                  <a:lnTo>
                    <a:pt x="1434" y="167"/>
                  </a:lnTo>
                  <a:cubicBezTo>
                    <a:pt x="1434" y="134"/>
                    <a:pt x="1434" y="134"/>
                    <a:pt x="1434" y="134"/>
                  </a:cubicBezTo>
                  <a:lnTo>
                    <a:pt x="6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2"/>
            <p:cNvSpPr/>
            <p:nvPr/>
          </p:nvSpPr>
          <p:spPr>
            <a:xfrm>
              <a:off x="1522541" y="3420910"/>
              <a:ext cx="43075" cy="36081"/>
            </a:xfrm>
            <a:custGeom>
              <a:avLst/>
              <a:gdLst/>
              <a:ahLst/>
              <a:cxnLst/>
              <a:rect l="l" t="t" r="r" b="b"/>
              <a:pathLst>
                <a:path w="1435" h="1202" extrusionOk="0">
                  <a:moveTo>
                    <a:pt x="601" y="0"/>
                  </a:moveTo>
                  <a:cubicBezTo>
                    <a:pt x="567" y="0"/>
                    <a:pt x="534" y="0"/>
                    <a:pt x="534" y="34"/>
                  </a:cubicBezTo>
                  <a:lnTo>
                    <a:pt x="0" y="1035"/>
                  </a:lnTo>
                  <a:cubicBezTo>
                    <a:pt x="0" y="1068"/>
                    <a:pt x="0" y="1068"/>
                    <a:pt x="0" y="1101"/>
                  </a:cubicBezTo>
                  <a:lnTo>
                    <a:pt x="834" y="1201"/>
                  </a:lnTo>
                  <a:cubicBezTo>
                    <a:pt x="867" y="1201"/>
                    <a:pt x="901" y="1168"/>
                    <a:pt x="934" y="1168"/>
                  </a:cubicBezTo>
                  <a:lnTo>
                    <a:pt x="1434" y="167"/>
                  </a:lnTo>
                  <a:cubicBezTo>
                    <a:pt x="1434" y="134"/>
                    <a:pt x="1434" y="134"/>
                    <a:pt x="1434" y="134"/>
                  </a:cubicBezTo>
                  <a:lnTo>
                    <a:pt x="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2"/>
            <p:cNvSpPr/>
            <p:nvPr/>
          </p:nvSpPr>
          <p:spPr>
            <a:xfrm>
              <a:off x="1631681" y="4488271"/>
              <a:ext cx="100138" cy="192262"/>
            </a:xfrm>
            <a:custGeom>
              <a:avLst/>
              <a:gdLst/>
              <a:ahLst/>
              <a:cxnLst/>
              <a:rect l="l" t="t" r="r" b="b"/>
              <a:pathLst>
                <a:path w="3336" h="6405" extrusionOk="0">
                  <a:moveTo>
                    <a:pt x="2769" y="0"/>
                  </a:moveTo>
                  <a:lnTo>
                    <a:pt x="0" y="801"/>
                  </a:lnTo>
                  <a:lnTo>
                    <a:pt x="1368" y="6405"/>
                  </a:lnTo>
                  <a:lnTo>
                    <a:pt x="3336" y="5704"/>
                  </a:lnTo>
                  <a:lnTo>
                    <a:pt x="27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2"/>
            <p:cNvSpPr/>
            <p:nvPr/>
          </p:nvSpPr>
          <p:spPr>
            <a:xfrm>
              <a:off x="1644678" y="4649460"/>
              <a:ext cx="224321" cy="87141"/>
            </a:xfrm>
            <a:custGeom>
              <a:avLst/>
              <a:gdLst/>
              <a:ahLst/>
              <a:cxnLst/>
              <a:rect l="l" t="t" r="r" b="b"/>
              <a:pathLst>
                <a:path w="7473" h="2903" extrusionOk="0">
                  <a:moveTo>
                    <a:pt x="3070" y="1"/>
                  </a:moveTo>
                  <a:lnTo>
                    <a:pt x="701" y="67"/>
                  </a:lnTo>
                  <a:cubicBezTo>
                    <a:pt x="601" y="67"/>
                    <a:pt x="501" y="134"/>
                    <a:pt x="468" y="234"/>
                  </a:cubicBezTo>
                  <a:lnTo>
                    <a:pt x="34" y="2469"/>
                  </a:lnTo>
                  <a:cubicBezTo>
                    <a:pt x="1" y="2669"/>
                    <a:pt x="134" y="2836"/>
                    <a:pt x="334" y="2869"/>
                  </a:cubicBezTo>
                  <a:lnTo>
                    <a:pt x="401" y="2869"/>
                  </a:lnTo>
                  <a:cubicBezTo>
                    <a:pt x="1368" y="2836"/>
                    <a:pt x="2269" y="2769"/>
                    <a:pt x="3470" y="2769"/>
                  </a:cubicBezTo>
                  <a:cubicBezTo>
                    <a:pt x="3603" y="2766"/>
                    <a:pt x="3722" y="2765"/>
                    <a:pt x="3828" y="2765"/>
                  </a:cubicBezTo>
                  <a:cubicBezTo>
                    <a:pt x="4888" y="2765"/>
                    <a:pt x="4725" y="2903"/>
                    <a:pt x="6272" y="2903"/>
                  </a:cubicBezTo>
                  <a:cubicBezTo>
                    <a:pt x="7306" y="2903"/>
                    <a:pt x="7473" y="1735"/>
                    <a:pt x="7039" y="1669"/>
                  </a:cubicBezTo>
                  <a:cubicBezTo>
                    <a:pt x="5038" y="1468"/>
                    <a:pt x="4471" y="868"/>
                    <a:pt x="3703" y="168"/>
                  </a:cubicBezTo>
                  <a:cubicBezTo>
                    <a:pt x="3503" y="34"/>
                    <a:pt x="3303" y="1"/>
                    <a:pt x="30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2"/>
            <p:cNvSpPr/>
            <p:nvPr/>
          </p:nvSpPr>
          <p:spPr>
            <a:xfrm>
              <a:off x="1631681" y="4488271"/>
              <a:ext cx="93144" cy="121181"/>
            </a:xfrm>
            <a:custGeom>
              <a:avLst/>
              <a:gdLst/>
              <a:ahLst/>
              <a:cxnLst/>
              <a:rect l="l" t="t" r="r" b="b"/>
              <a:pathLst>
                <a:path w="3103" h="4037" extrusionOk="0">
                  <a:moveTo>
                    <a:pt x="2769" y="0"/>
                  </a:moveTo>
                  <a:lnTo>
                    <a:pt x="0" y="801"/>
                  </a:lnTo>
                  <a:lnTo>
                    <a:pt x="801" y="4036"/>
                  </a:lnTo>
                  <a:lnTo>
                    <a:pt x="3102" y="3303"/>
                  </a:lnTo>
                  <a:lnTo>
                    <a:pt x="2769"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2"/>
            <p:cNvSpPr/>
            <p:nvPr/>
          </p:nvSpPr>
          <p:spPr>
            <a:xfrm>
              <a:off x="1059959" y="3660202"/>
              <a:ext cx="206280" cy="184277"/>
            </a:xfrm>
            <a:custGeom>
              <a:avLst/>
              <a:gdLst/>
              <a:ahLst/>
              <a:cxnLst/>
              <a:rect l="l" t="t" r="r" b="b"/>
              <a:pathLst>
                <a:path w="6872" h="6139" extrusionOk="0">
                  <a:moveTo>
                    <a:pt x="3169" y="1"/>
                  </a:moveTo>
                  <a:lnTo>
                    <a:pt x="0" y="1202"/>
                  </a:lnTo>
                  <a:lnTo>
                    <a:pt x="367" y="3237"/>
                  </a:lnTo>
                  <a:lnTo>
                    <a:pt x="1935" y="6139"/>
                  </a:lnTo>
                  <a:cubicBezTo>
                    <a:pt x="1935" y="6139"/>
                    <a:pt x="6872" y="6139"/>
                    <a:pt x="5838" y="3970"/>
                  </a:cubicBezTo>
                  <a:cubicBezTo>
                    <a:pt x="5104" y="2536"/>
                    <a:pt x="4203" y="1202"/>
                    <a:pt x="316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2"/>
            <p:cNvSpPr/>
            <p:nvPr/>
          </p:nvSpPr>
          <p:spPr>
            <a:xfrm>
              <a:off x="1059959" y="3660202"/>
              <a:ext cx="206280" cy="184277"/>
            </a:xfrm>
            <a:custGeom>
              <a:avLst/>
              <a:gdLst/>
              <a:ahLst/>
              <a:cxnLst/>
              <a:rect l="l" t="t" r="r" b="b"/>
              <a:pathLst>
                <a:path w="6872" h="6139" extrusionOk="0">
                  <a:moveTo>
                    <a:pt x="3169" y="1"/>
                  </a:moveTo>
                  <a:lnTo>
                    <a:pt x="0" y="1202"/>
                  </a:lnTo>
                  <a:lnTo>
                    <a:pt x="367" y="3237"/>
                  </a:lnTo>
                  <a:lnTo>
                    <a:pt x="1935" y="6139"/>
                  </a:lnTo>
                  <a:cubicBezTo>
                    <a:pt x="1935" y="6139"/>
                    <a:pt x="6872" y="6139"/>
                    <a:pt x="5838" y="3970"/>
                  </a:cubicBezTo>
                  <a:cubicBezTo>
                    <a:pt x="5104" y="2536"/>
                    <a:pt x="4203" y="1202"/>
                    <a:pt x="31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2"/>
            <p:cNvSpPr/>
            <p:nvPr/>
          </p:nvSpPr>
          <p:spPr>
            <a:xfrm>
              <a:off x="1059959" y="3675241"/>
              <a:ext cx="130186" cy="159213"/>
            </a:xfrm>
            <a:custGeom>
              <a:avLst/>
              <a:gdLst/>
              <a:ahLst/>
              <a:cxnLst/>
              <a:rect l="l" t="t" r="r" b="b"/>
              <a:pathLst>
                <a:path w="4337" h="5304" extrusionOk="0">
                  <a:moveTo>
                    <a:pt x="1835" y="0"/>
                  </a:moveTo>
                  <a:lnTo>
                    <a:pt x="0" y="701"/>
                  </a:lnTo>
                  <a:lnTo>
                    <a:pt x="367" y="2736"/>
                  </a:lnTo>
                  <a:lnTo>
                    <a:pt x="1735" y="5304"/>
                  </a:lnTo>
                  <a:lnTo>
                    <a:pt x="3636" y="5071"/>
                  </a:lnTo>
                  <a:lnTo>
                    <a:pt x="4337" y="4036"/>
                  </a:lnTo>
                  <a:lnTo>
                    <a:pt x="4337" y="4036"/>
                  </a:lnTo>
                  <a:cubicBezTo>
                    <a:pt x="4336" y="4036"/>
                    <a:pt x="4227" y="4096"/>
                    <a:pt x="4050" y="4096"/>
                  </a:cubicBezTo>
                  <a:cubicBezTo>
                    <a:pt x="3548" y="4096"/>
                    <a:pt x="2500" y="3622"/>
                    <a:pt x="1835"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82"/>
            <p:cNvSpPr/>
            <p:nvPr/>
          </p:nvSpPr>
          <p:spPr>
            <a:xfrm>
              <a:off x="1946072" y="4152835"/>
              <a:ext cx="178244" cy="210303"/>
            </a:xfrm>
            <a:custGeom>
              <a:avLst/>
              <a:gdLst/>
              <a:ahLst/>
              <a:cxnLst/>
              <a:rect l="l" t="t" r="r" b="b"/>
              <a:pathLst>
                <a:path w="5938" h="7006" extrusionOk="0">
                  <a:moveTo>
                    <a:pt x="2102" y="1"/>
                  </a:moveTo>
                  <a:lnTo>
                    <a:pt x="0" y="1769"/>
                  </a:lnTo>
                  <a:lnTo>
                    <a:pt x="4403" y="7006"/>
                  </a:lnTo>
                  <a:lnTo>
                    <a:pt x="5938" y="5838"/>
                  </a:lnTo>
                  <a:lnTo>
                    <a:pt x="2102"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82"/>
            <p:cNvSpPr/>
            <p:nvPr/>
          </p:nvSpPr>
          <p:spPr>
            <a:xfrm>
              <a:off x="2041194" y="4260235"/>
              <a:ext cx="213184" cy="145585"/>
            </a:xfrm>
            <a:custGeom>
              <a:avLst/>
              <a:gdLst/>
              <a:ahLst/>
              <a:cxnLst/>
              <a:rect l="l" t="t" r="r" b="b"/>
              <a:pathLst>
                <a:path w="7102" h="4850" extrusionOk="0">
                  <a:moveTo>
                    <a:pt x="6341" y="1"/>
                  </a:moveTo>
                  <a:cubicBezTo>
                    <a:pt x="6306" y="1"/>
                    <a:pt x="6271" y="8"/>
                    <a:pt x="6238" y="25"/>
                  </a:cubicBezTo>
                  <a:cubicBezTo>
                    <a:pt x="5188" y="600"/>
                    <a:pt x="4468" y="751"/>
                    <a:pt x="3839" y="751"/>
                  </a:cubicBezTo>
                  <a:cubicBezTo>
                    <a:pt x="3409" y="751"/>
                    <a:pt x="3022" y="680"/>
                    <a:pt x="2602" y="626"/>
                  </a:cubicBezTo>
                  <a:cubicBezTo>
                    <a:pt x="2562" y="620"/>
                    <a:pt x="2523" y="617"/>
                    <a:pt x="2485" y="617"/>
                  </a:cubicBezTo>
                  <a:cubicBezTo>
                    <a:pt x="2301" y="617"/>
                    <a:pt x="2140" y="682"/>
                    <a:pt x="2002" y="792"/>
                  </a:cubicBezTo>
                  <a:lnTo>
                    <a:pt x="100" y="2260"/>
                  </a:lnTo>
                  <a:cubicBezTo>
                    <a:pt x="33" y="2327"/>
                    <a:pt x="0" y="2460"/>
                    <a:pt x="33" y="2527"/>
                  </a:cubicBezTo>
                  <a:lnTo>
                    <a:pt x="934" y="4628"/>
                  </a:lnTo>
                  <a:cubicBezTo>
                    <a:pt x="987" y="4760"/>
                    <a:pt x="1142" y="4850"/>
                    <a:pt x="1287" y="4850"/>
                  </a:cubicBezTo>
                  <a:cubicBezTo>
                    <a:pt x="1327" y="4850"/>
                    <a:pt x="1365" y="4843"/>
                    <a:pt x="1401" y="4829"/>
                  </a:cubicBezTo>
                  <a:lnTo>
                    <a:pt x="1468" y="4795"/>
                  </a:lnTo>
                  <a:cubicBezTo>
                    <a:pt x="2268" y="4195"/>
                    <a:pt x="2936" y="3628"/>
                    <a:pt x="3936" y="2927"/>
                  </a:cubicBezTo>
                  <a:cubicBezTo>
                    <a:pt x="5137" y="2093"/>
                    <a:pt x="4937" y="2427"/>
                    <a:pt x="6338" y="1460"/>
                  </a:cubicBezTo>
                  <a:cubicBezTo>
                    <a:pt x="7102" y="940"/>
                    <a:pt x="6718" y="1"/>
                    <a:pt x="63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2"/>
            <p:cNvSpPr/>
            <p:nvPr/>
          </p:nvSpPr>
          <p:spPr>
            <a:xfrm>
              <a:off x="1946072" y="4152835"/>
              <a:ext cx="128175" cy="139221"/>
            </a:xfrm>
            <a:custGeom>
              <a:avLst/>
              <a:gdLst/>
              <a:ahLst/>
              <a:cxnLst/>
              <a:rect l="l" t="t" r="r" b="b"/>
              <a:pathLst>
                <a:path w="4270" h="4638" extrusionOk="0">
                  <a:moveTo>
                    <a:pt x="2102" y="1"/>
                  </a:moveTo>
                  <a:lnTo>
                    <a:pt x="0" y="1769"/>
                  </a:lnTo>
                  <a:lnTo>
                    <a:pt x="2402" y="4637"/>
                  </a:lnTo>
                  <a:lnTo>
                    <a:pt x="4270" y="3303"/>
                  </a:lnTo>
                  <a:lnTo>
                    <a:pt x="2102"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2"/>
            <p:cNvSpPr/>
            <p:nvPr/>
          </p:nvSpPr>
          <p:spPr>
            <a:xfrm>
              <a:off x="834656" y="3603141"/>
              <a:ext cx="1215619" cy="655882"/>
            </a:xfrm>
            <a:custGeom>
              <a:avLst/>
              <a:gdLst/>
              <a:ahLst/>
              <a:cxnLst/>
              <a:rect l="l" t="t" r="r" b="b"/>
              <a:pathLst>
                <a:path w="40497" h="21850" extrusionOk="0">
                  <a:moveTo>
                    <a:pt x="23912" y="0"/>
                  </a:moveTo>
                  <a:cubicBezTo>
                    <a:pt x="19010" y="0"/>
                    <a:pt x="11810" y="6897"/>
                    <a:pt x="10339" y="6897"/>
                  </a:cubicBezTo>
                  <a:cubicBezTo>
                    <a:pt x="10289" y="6897"/>
                    <a:pt x="10245" y="6889"/>
                    <a:pt x="10208" y="6872"/>
                  </a:cubicBezTo>
                  <a:cubicBezTo>
                    <a:pt x="9041" y="6372"/>
                    <a:pt x="8507" y="2769"/>
                    <a:pt x="8507" y="2769"/>
                  </a:cubicBezTo>
                  <a:lnTo>
                    <a:pt x="1135" y="5238"/>
                  </a:lnTo>
                  <a:cubicBezTo>
                    <a:pt x="1135" y="5238"/>
                    <a:pt x="1" y="11809"/>
                    <a:pt x="2269" y="16079"/>
                  </a:cubicBezTo>
                  <a:cubicBezTo>
                    <a:pt x="3133" y="17691"/>
                    <a:pt x="4402" y="18801"/>
                    <a:pt x="6357" y="18801"/>
                  </a:cubicBezTo>
                  <a:cubicBezTo>
                    <a:pt x="9538" y="18801"/>
                    <a:pt x="14534" y="15863"/>
                    <a:pt x="22550" y="7372"/>
                  </a:cubicBezTo>
                  <a:cubicBezTo>
                    <a:pt x="22550" y="7372"/>
                    <a:pt x="27087" y="9474"/>
                    <a:pt x="38061" y="21849"/>
                  </a:cubicBezTo>
                  <a:lnTo>
                    <a:pt x="40496" y="19981"/>
                  </a:lnTo>
                  <a:cubicBezTo>
                    <a:pt x="40496" y="19981"/>
                    <a:pt x="30956" y="4470"/>
                    <a:pt x="26353" y="801"/>
                  </a:cubicBezTo>
                  <a:cubicBezTo>
                    <a:pt x="25653" y="238"/>
                    <a:pt x="24822" y="0"/>
                    <a:pt x="2391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2"/>
            <p:cNvSpPr/>
            <p:nvPr/>
          </p:nvSpPr>
          <p:spPr>
            <a:xfrm>
              <a:off x="834656" y="3603141"/>
              <a:ext cx="1215619" cy="655882"/>
            </a:xfrm>
            <a:custGeom>
              <a:avLst/>
              <a:gdLst/>
              <a:ahLst/>
              <a:cxnLst/>
              <a:rect l="l" t="t" r="r" b="b"/>
              <a:pathLst>
                <a:path w="40497" h="21850" extrusionOk="0">
                  <a:moveTo>
                    <a:pt x="23912" y="0"/>
                  </a:moveTo>
                  <a:cubicBezTo>
                    <a:pt x="19010" y="0"/>
                    <a:pt x="11810" y="6897"/>
                    <a:pt x="10339" y="6897"/>
                  </a:cubicBezTo>
                  <a:cubicBezTo>
                    <a:pt x="10289" y="6897"/>
                    <a:pt x="10245" y="6889"/>
                    <a:pt x="10208" y="6872"/>
                  </a:cubicBezTo>
                  <a:cubicBezTo>
                    <a:pt x="9041" y="6372"/>
                    <a:pt x="8507" y="2769"/>
                    <a:pt x="8507" y="2769"/>
                  </a:cubicBezTo>
                  <a:lnTo>
                    <a:pt x="1135" y="5238"/>
                  </a:lnTo>
                  <a:cubicBezTo>
                    <a:pt x="1135" y="5238"/>
                    <a:pt x="1" y="11809"/>
                    <a:pt x="2269" y="16079"/>
                  </a:cubicBezTo>
                  <a:cubicBezTo>
                    <a:pt x="3133" y="17691"/>
                    <a:pt x="4402" y="18801"/>
                    <a:pt x="6357" y="18801"/>
                  </a:cubicBezTo>
                  <a:cubicBezTo>
                    <a:pt x="9538" y="18801"/>
                    <a:pt x="14534" y="15863"/>
                    <a:pt x="22550" y="7372"/>
                  </a:cubicBezTo>
                  <a:cubicBezTo>
                    <a:pt x="22550" y="7372"/>
                    <a:pt x="27087" y="9474"/>
                    <a:pt x="38061" y="21849"/>
                  </a:cubicBezTo>
                  <a:lnTo>
                    <a:pt x="40496" y="19981"/>
                  </a:lnTo>
                  <a:cubicBezTo>
                    <a:pt x="40496" y="19981"/>
                    <a:pt x="30956" y="4470"/>
                    <a:pt x="26353" y="801"/>
                  </a:cubicBezTo>
                  <a:cubicBezTo>
                    <a:pt x="25653" y="238"/>
                    <a:pt x="24822" y="0"/>
                    <a:pt x="239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2"/>
            <p:cNvSpPr/>
            <p:nvPr/>
          </p:nvSpPr>
          <p:spPr>
            <a:xfrm>
              <a:off x="1954087" y="4174867"/>
              <a:ext cx="116168" cy="110164"/>
            </a:xfrm>
            <a:custGeom>
              <a:avLst/>
              <a:gdLst/>
              <a:ahLst/>
              <a:cxnLst/>
              <a:rect l="l" t="t" r="r" b="b"/>
              <a:pathLst>
                <a:path w="3870" h="3670" extrusionOk="0">
                  <a:moveTo>
                    <a:pt x="3402" y="0"/>
                  </a:moveTo>
                  <a:lnTo>
                    <a:pt x="0" y="2802"/>
                  </a:lnTo>
                  <a:lnTo>
                    <a:pt x="1001" y="3670"/>
                  </a:lnTo>
                  <a:lnTo>
                    <a:pt x="3869" y="1301"/>
                  </a:lnTo>
                  <a:lnTo>
                    <a:pt x="3402"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2"/>
            <p:cNvSpPr/>
            <p:nvPr/>
          </p:nvSpPr>
          <p:spPr>
            <a:xfrm>
              <a:off x="1218145" y="3813377"/>
              <a:ext cx="509697" cy="738010"/>
            </a:xfrm>
            <a:custGeom>
              <a:avLst/>
              <a:gdLst/>
              <a:ahLst/>
              <a:cxnLst/>
              <a:rect l="l" t="t" r="r" b="b"/>
              <a:pathLst>
                <a:path w="16980" h="24586" extrusionOk="0">
                  <a:moveTo>
                    <a:pt x="11890" y="1"/>
                  </a:moveTo>
                  <a:cubicBezTo>
                    <a:pt x="10754" y="1"/>
                    <a:pt x="9774" y="368"/>
                    <a:pt x="9774" y="368"/>
                  </a:cubicBezTo>
                  <a:cubicBezTo>
                    <a:pt x="5838" y="4538"/>
                    <a:pt x="2636" y="7373"/>
                    <a:pt x="1" y="9175"/>
                  </a:cubicBezTo>
                  <a:lnTo>
                    <a:pt x="8306" y="5972"/>
                  </a:lnTo>
                  <a:lnTo>
                    <a:pt x="8306" y="5972"/>
                  </a:lnTo>
                  <a:cubicBezTo>
                    <a:pt x="8273" y="7107"/>
                    <a:pt x="13877" y="24586"/>
                    <a:pt x="13877" y="24586"/>
                  </a:cubicBezTo>
                  <a:lnTo>
                    <a:pt x="16979" y="23685"/>
                  </a:lnTo>
                  <a:cubicBezTo>
                    <a:pt x="16979" y="23685"/>
                    <a:pt x="16145" y="4338"/>
                    <a:pt x="14844" y="1636"/>
                  </a:cubicBezTo>
                  <a:cubicBezTo>
                    <a:pt x="14194" y="334"/>
                    <a:pt x="12971" y="1"/>
                    <a:pt x="1189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2"/>
            <p:cNvSpPr/>
            <p:nvPr/>
          </p:nvSpPr>
          <p:spPr>
            <a:xfrm>
              <a:off x="1218145" y="3813377"/>
              <a:ext cx="509697" cy="738010"/>
            </a:xfrm>
            <a:custGeom>
              <a:avLst/>
              <a:gdLst/>
              <a:ahLst/>
              <a:cxnLst/>
              <a:rect l="l" t="t" r="r" b="b"/>
              <a:pathLst>
                <a:path w="16980" h="24586" extrusionOk="0">
                  <a:moveTo>
                    <a:pt x="11890" y="1"/>
                  </a:moveTo>
                  <a:cubicBezTo>
                    <a:pt x="10754" y="1"/>
                    <a:pt x="9774" y="368"/>
                    <a:pt x="9774" y="368"/>
                  </a:cubicBezTo>
                  <a:cubicBezTo>
                    <a:pt x="5838" y="4538"/>
                    <a:pt x="2636" y="7373"/>
                    <a:pt x="1" y="9175"/>
                  </a:cubicBezTo>
                  <a:lnTo>
                    <a:pt x="8306" y="5972"/>
                  </a:lnTo>
                  <a:lnTo>
                    <a:pt x="8306" y="5972"/>
                  </a:lnTo>
                  <a:cubicBezTo>
                    <a:pt x="8273" y="7107"/>
                    <a:pt x="13877" y="24586"/>
                    <a:pt x="13877" y="24586"/>
                  </a:cubicBezTo>
                  <a:lnTo>
                    <a:pt x="16979" y="23685"/>
                  </a:lnTo>
                  <a:cubicBezTo>
                    <a:pt x="16979" y="23685"/>
                    <a:pt x="16145" y="4338"/>
                    <a:pt x="14844" y="1636"/>
                  </a:cubicBezTo>
                  <a:cubicBezTo>
                    <a:pt x="14194" y="334"/>
                    <a:pt x="12971" y="1"/>
                    <a:pt x="118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2"/>
            <p:cNvSpPr/>
            <p:nvPr/>
          </p:nvSpPr>
          <p:spPr>
            <a:xfrm>
              <a:off x="1635673" y="3830427"/>
              <a:ext cx="85130" cy="161254"/>
            </a:xfrm>
            <a:custGeom>
              <a:avLst/>
              <a:gdLst/>
              <a:ahLst/>
              <a:cxnLst/>
              <a:rect l="l" t="t" r="r" b="b"/>
              <a:pathLst>
                <a:path w="2836" h="5372" extrusionOk="0">
                  <a:moveTo>
                    <a:pt x="0" y="1"/>
                  </a:moveTo>
                  <a:lnTo>
                    <a:pt x="0" y="1"/>
                  </a:lnTo>
                  <a:cubicBezTo>
                    <a:pt x="401" y="267"/>
                    <a:pt x="701" y="634"/>
                    <a:pt x="934" y="1068"/>
                  </a:cubicBezTo>
                  <a:cubicBezTo>
                    <a:pt x="1268" y="2102"/>
                    <a:pt x="1502" y="3136"/>
                    <a:pt x="1602" y="4204"/>
                  </a:cubicBezTo>
                  <a:cubicBezTo>
                    <a:pt x="2002" y="4571"/>
                    <a:pt x="2402" y="4971"/>
                    <a:pt x="2836" y="5371"/>
                  </a:cubicBezTo>
                  <a:cubicBezTo>
                    <a:pt x="2669" y="2002"/>
                    <a:pt x="1101" y="568"/>
                    <a:pt x="0"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2"/>
            <p:cNvSpPr/>
            <p:nvPr/>
          </p:nvSpPr>
          <p:spPr>
            <a:xfrm>
              <a:off x="1218145" y="3815418"/>
              <a:ext cx="333464" cy="272379"/>
            </a:xfrm>
            <a:custGeom>
              <a:avLst/>
              <a:gdLst/>
              <a:ahLst/>
              <a:cxnLst/>
              <a:rect l="l" t="t" r="r" b="b"/>
              <a:pathLst>
                <a:path w="11109" h="9074" extrusionOk="0">
                  <a:moveTo>
                    <a:pt x="11108" y="0"/>
                  </a:moveTo>
                  <a:cubicBezTo>
                    <a:pt x="10675" y="34"/>
                    <a:pt x="10208" y="134"/>
                    <a:pt x="9774" y="300"/>
                  </a:cubicBezTo>
                  <a:cubicBezTo>
                    <a:pt x="5838" y="4470"/>
                    <a:pt x="2636" y="7305"/>
                    <a:pt x="1" y="9073"/>
                  </a:cubicBezTo>
                  <a:lnTo>
                    <a:pt x="6005" y="6772"/>
                  </a:lnTo>
                  <a:cubicBezTo>
                    <a:pt x="8040" y="4770"/>
                    <a:pt x="9741" y="2502"/>
                    <a:pt x="11108"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2"/>
            <p:cNvSpPr/>
            <p:nvPr/>
          </p:nvSpPr>
          <p:spPr>
            <a:xfrm>
              <a:off x="1617663" y="4505291"/>
              <a:ext cx="122171" cy="73123"/>
            </a:xfrm>
            <a:custGeom>
              <a:avLst/>
              <a:gdLst/>
              <a:ahLst/>
              <a:cxnLst/>
              <a:rect l="l" t="t" r="r" b="b"/>
              <a:pathLst>
                <a:path w="4070" h="2436" extrusionOk="0">
                  <a:moveTo>
                    <a:pt x="4070" y="0"/>
                  </a:moveTo>
                  <a:lnTo>
                    <a:pt x="0" y="1168"/>
                  </a:lnTo>
                  <a:lnTo>
                    <a:pt x="400" y="2435"/>
                  </a:lnTo>
                  <a:lnTo>
                    <a:pt x="4036" y="1368"/>
                  </a:lnTo>
                  <a:lnTo>
                    <a:pt x="4070"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2"/>
            <p:cNvSpPr/>
            <p:nvPr/>
          </p:nvSpPr>
          <p:spPr>
            <a:xfrm>
              <a:off x="694479" y="3210403"/>
              <a:ext cx="488685" cy="566010"/>
            </a:xfrm>
            <a:custGeom>
              <a:avLst/>
              <a:gdLst/>
              <a:ahLst/>
              <a:cxnLst/>
              <a:rect l="l" t="t" r="r" b="b"/>
              <a:pathLst>
                <a:path w="16280" h="18856" extrusionOk="0">
                  <a:moveTo>
                    <a:pt x="12443" y="0"/>
                  </a:moveTo>
                  <a:cubicBezTo>
                    <a:pt x="10076" y="0"/>
                    <a:pt x="6292" y="1223"/>
                    <a:pt x="3770" y="1943"/>
                  </a:cubicBezTo>
                  <a:cubicBezTo>
                    <a:pt x="1" y="2977"/>
                    <a:pt x="3837" y="7080"/>
                    <a:pt x="4871" y="11450"/>
                  </a:cubicBezTo>
                  <a:cubicBezTo>
                    <a:pt x="5938" y="15820"/>
                    <a:pt x="5471" y="18855"/>
                    <a:pt x="5471" y="18855"/>
                  </a:cubicBezTo>
                  <a:cubicBezTo>
                    <a:pt x="15345" y="17354"/>
                    <a:pt x="16279" y="15853"/>
                    <a:pt x="16279" y="15853"/>
                  </a:cubicBezTo>
                  <a:cubicBezTo>
                    <a:pt x="14678" y="9582"/>
                    <a:pt x="16079" y="8214"/>
                    <a:pt x="16112" y="6313"/>
                  </a:cubicBezTo>
                  <a:cubicBezTo>
                    <a:pt x="16146" y="4445"/>
                    <a:pt x="15145" y="3411"/>
                    <a:pt x="14578" y="1043"/>
                  </a:cubicBezTo>
                  <a:cubicBezTo>
                    <a:pt x="14394" y="284"/>
                    <a:pt x="13582" y="0"/>
                    <a:pt x="1244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2"/>
            <p:cNvSpPr/>
            <p:nvPr/>
          </p:nvSpPr>
          <p:spPr>
            <a:xfrm>
              <a:off x="1475476" y="3503966"/>
              <a:ext cx="73123" cy="92154"/>
            </a:xfrm>
            <a:custGeom>
              <a:avLst/>
              <a:gdLst/>
              <a:ahLst/>
              <a:cxnLst/>
              <a:rect l="l" t="t" r="r" b="b"/>
              <a:pathLst>
                <a:path w="2436" h="3070" extrusionOk="0">
                  <a:moveTo>
                    <a:pt x="1581" y="0"/>
                  </a:moveTo>
                  <a:cubicBezTo>
                    <a:pt x="1566" y="0"/>
                    <a:pt x="1550" y="1"/>
                    <a:pt x="1535" y="2"/>
                  </a:cubicBezTo>
                  <a:cubicBezTo>
                    <a:pt x="934" y="69"/>
                    <a:pt x="768" y="502"/>
                    <a:pt x="634" y="1036"/>
                  </a:cubicBezTo>
                  <a:cubicBezTo>
                    <a:pt x="467" y="1603"/>
                    <a:pt x="0" y="2604"/>
                    <a:pt x="534" y="2938"/>
                  </a:cubicBezTo>
                  <a:cubicBezTo>
                    <a:pt x="674" y="3020"/>
                    <a:pt x="827" y="3070"/>
                    <a:pt x="985" y="3070"/>
                  </a:cubicBezTo>
                  <a:cubicBezTo>
                    <a:pt x="1467" y="3070"/>
                    <a:pt x="2000" y="2609"/>
                    <a:pt x="2402" y="1203"/>
                  </a:cubicBezTo>
                  <a:cubicBezTo>
                    <a:pt x="2435" y="1003"/>
                    <a:pt x="2402" y="803"/>
                    <a:pt x="2335" y="636"/>
                  </a:cubicBezTo>
                  <a:cubicBezTo>
                    <a:pt x="2176" y="349"/>
                    <a:pt x="1924" y="0"/>
                    <a:pt x="1581"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2"/>
            <p:cNvSpPr/>
            <p:nvPr/>
          </p:nvSpPr>
          <p:spPr>
            <a:xfrm>
              <a:off x="872717" y="3175884"/>
              <a:ext cx="154650" cy="74563"/>
            </a:xfrm>
            <a:custGeom>
              <a:avLst/>
              <a:gdLst/>
              <a:ahLst/>
              <a:cxnLst/>
              <a:rect l="l" t="t" r="r" b="b"/>
              <a:pathLst>
                <a:path w="5152" h="2484" extrusionOk="0">
                  <a:moveTo>
                    <a:pt x="3449" y="1"/>
                  </a:moveTo>
                  <a:cubicBezTo>
                    <a:pt x="2763" y="1"/>
                    <a:pt x="1690" y="145"/>
                    <a:pt x="946" y="145"/>
                  </a:cubicBezTo>
                  <a:cubicBezTo>
                    <a:pt x="792" y="145"/>
                    <a:pt x="653" y="139"/>
                    <a:pt x="534" y="124"/>
                  </a:cubicBezTo>
                  <a:cubicBezTo>
                    <a:pt x="512" y="121"/>
                    <a:pt x="493" y="119"/>
                    <a:pt x="475" y="119"/>
                  </a:cubicBezTo>
                  <a:cubicBezTo>
                    <a:pt x="158" y="119"/>
                    <a:pt x="367" y="657"/>
                    <a:pt x="367" y="1225"/>
                  </a:cubicBezTo>
                  <a:cubicBezTo>
                    <a:pt x="301" y="1659"/>
                    <a:pt x="200" y="2092"/>
                    <a:pt x="0" y="2459"/>
                  </a:cubicBezTo>
                  <a:cubicBezTo>
                    <a:pt x="0" y="2459"/>
                    <a:pt x="428" y="2484"/>
                    <a:pt x="1032" y="2484"/>
                  </a:cubicBezTo>
                  <a:cubicBezTo>
                    <a:pt x="2541" y="2484"/>
                    <a:pt x="5152" y="2331"/>
                    <a:pt x="4937" y="1259"/>
                  </a:cubicBezTo>
                  <a:cubicBezTo>
                    <a:pt x="4937" y="1259"/>
                    <a:pt x="3903" y="792"/>
                    <a:pt x="4103" y="258"/>
                  </a:cubicBezTo>
                  <a:cubicBezTo>
                    <a:pt x="4173" y="61"/>
                    <a:pt x="3891" y="1"/>
                    <a:pt x="3449"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2"/>
            <p:cNvSpPr/>
            <p:nvPr/>
          </p:nvSpPr>
          <p:spPr>
            <a:xfrm>
              <a:off x="847683" y="3537044"/>
              <a:ext cx="204299" cy="163115"/>
            </a:xfrm>
            <a:custGeom>
              <a:avLst/>
              <a:gdLst/>
              <a:ahLst/>
              <a:cxnLst/>
              <a:rect l="l" t="t" r="r" b="b"/>
              <a:pathLst>
                <a:path w="6806" h="5434" extrusionOk="0">
                  <a:moveTo>
                    <a:pt x="6605" y="1"/>
                  </a:moveTo>
                  <a:lnTo>
                    <a:pt x="5137" y="668"/>
                  </a:lnTo>
                  <a:lnTo>
                    <a:pt x="3836" y="1535"/>
                  </a:lnTo>
                  <a:lnTo>
                    <a:pt x="0" y="1602"/>
                  </a:lnTo>
                  <a:cubicBezTo>
                    <a:pt x="234" y="2836"/>
                    <a:pt x="401" y="4104"/>
                    <a:pt x="467" y="5405"/>
                  </a:cubicBezTo>
                  <a:cubicBezTo>
                    <a:pt x="542" y="5424"/>
                    <a:pt x="621" y="5434"/>
                    <a:pt x="704" y="5434"/>
                  </a:cubicBezTo>
                  <a:cubicBezTo>
                    <a:pt x="2610" y="5434"/>
                    <a:pt x="6805" y="535"/>
                    <a:pt x="6805" y="535"/>
                  </a:cubicBezTo>
                  <a:lnTo>
                    <a:pt x="6605"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2"/>
            <p:cNvSpPr/>
            <p:nvPr/>
          </p:nvSpPr>
          <p:spPr>
            <a:xfrm>
              <a:off x="795094" y="3301564"/>
              <a:ext cx="150748" cy="299605"/>
            </a:xfrm>
            <a:custGeom>
              <a:avLst/>
              <a:gdLst/>
              <a:ahLst/>
              <a:cxnLst/>
              <a:rect l="l" t="t" r="r" b="b"/>
              <a:pathLst>
                <a:path w="5022" h="9981" extrusionOk="0">
                  <a:moveTo>
                    <a:pt x="511" y="0"/>
                  </a:moveTo>
                  <a:cubicBezTo>
                    <a:pt x="0" y="0"/>
                    <a:pt x="1919" y="7045"/>
                    <a:pt x="1919" y="7045"/>
                  </a:cubicBezTo>
                  <a:lnTo>
                    <a:pt x="2420" y="8847"/>
                  </a:lnTo>
                  <a:lnTo>
                    <a:pt x="3253" y="9981"/>
                  </a:lnTo>
                  <a:lnTo>
                    <a:pt x="5021" y="8713"/>
                  </a:lnTo>
                  <a:lnTo>
                    <a:pt x="4988" y="8346"/>
                  </a:lnTo>
                  <a:cubicBezTo>
                    <a:pt x="4988" y="8346"/>
                    <a:pt x="4693" y="8433"/>
                    <a:pt x="4344" y="8433"/>
                  </a:cubicBezTo>
                  <a:cubicBezTo>
                    <a:pt x="3913" y="8433"/>
                    <a:pt x="3401" y="8301"/>
                    <a:pt x="3253" y="7712"/>
                  </a:cubicBezTo>
                  <a:cubicBezTo>
                    <a:pt x="2920" y="6178"/>
                    <a:pt x="1819" y="1875"/>
                    <a:pt x="752" y="240"/>
                  </a:cubicBezTo>
                  <a:cubicBezTo>
                    <a:pt x="643" y="75"/>
                    <a:pt x="564" y="0"/>
                    <a:pt x="511"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2"/>
            <p:cNvSpPr/>
            <p:nvPr/>
          </p:nvSpPr>
          <p:spPr>
            <a:xfrm>
              <a:off x="912758" y="3234686"/>
              <a:ext cx="125113" cy="36111"/>
            </a:xfrm>
            <a:custGeom>
              <a:avLst/>
              <a:gdLst/>
              <a:ahLst/>
              <a:cxnLst/>
              <a:rect l="l" t="t" r="r" b="b"/>
              <a:pathLst>
                <a:path w="4168" h="1203" extrusionOk="0">
                  <a:moveTo>
                    <a:pt x="3770" y="0"/>
                  </a:moveTo>
                  <a:cubicBezTo>
                    <a:pt x="3770" y="0"/>
                    <a:pt x="3921" y="908"/>
                    <a:pt x="535" y="908"/>
                  </a:cubicBezTo>
                  <a:cubicBezTo>
                    <a:pt x="366" y="908"/>
                    <a:pt x="188" y="905"/>
                    <a:pt x="1" y="901"/>
                  </a:cubicBezTo>
                  <a:lnTo>
                    <a:pt x="1" y="901"/>
                  </a:lnTo>
                  <a:cubicBezTo>
                    <a:pt x="1" y="901"/>
                    <a:pt x="1264" y="1203"/>
                    <a:pt x="2347" y="1203"/>
                  </a:cubicBezTo>
                  <a:cubicBezTo>
                    <a:pt x="3331" y="1203"/>
                    <a:pt x="4167" y="953"/>
                    <a:pt x="3770"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2"/>
            <p:cNvSpPr/>
            <p:nvPr/>
          </p:nvSpPr>
          <p:spPr>
            <a:xfrm>
              <a:off x="1126025" y="3472989"/>
              <a:ext cx="10056" cy="13028"/>
            </a:xfrm>
            <a:custGeom>
              <a:avLst/>
              <a:gdLst/>
              <a:ahLst/>
              <a:cxnLst/>
              <a:rect l="l" t="t" r="r" b="b"/>
              <a:pathLst>
                <a:path w="335" h="434" extrusionOk="0">
                  <a:moveTo>
                    <a:pt x="301" y="0"/>
                  </a:moveTo>
                  <a:lnTo>
                    <a:pt x="1" y="200"/>
                  </a:lnTo>
                  <a:lnTo>
                    <a:pt x="334" y="434"/>
                  </a:lnTo>
                  <a:lnTo>
                    <a:pt x="30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82"/>
            <p:cNvSpPr/>
            <p:nvPr/>
          </p:nvSpPr>
          <p:spPr>
            <a:xfrm>
              <a:off x="1028922" y="3313780"/>
              <a:ext cx="106142" cy="166237"/>
            </a:xfrm>
            <a:custGeom>
              <a:avLst/>
              <a:gdLst/>
              <a:ahLst/>
              <a:cxnLst/>
              <a:rect l="l" t="t" r="r" b="b"/>
              <a:pathLst>
                <a:path w="3536" h="5538" extrusionOk="0">
                  <a:moveTo>
                    <a:pt x="367" y="0"/>
                  </a:moveTo>
                  <a:lnTo>
                    <a:pt x="33" y="200"/>
                  </a:lnTo>
                  <a:lnTo>
                    <a:pt x="0" y="467"/>
                  </a:lnTo>
                  <a:lnTo>
                    <a:pt x="2835" y="5237"/>
                  </a:lnTo>
                  <a:lnTo>
                    <a:pt x="3236" y="5538"/>
                  </a:lnTo>
                  <a:lnTo>
                    <a:pt x="3536" y="5337"/>
                  </a:lnTo>
                  <a:lnTo>
                    <a:pt x="3469" y="4870"/>
                  </a:lnTo>
                  <a:lnTo>
                    <a:pt x="600" y="100"/>
                  </a:lnTo>
                  <a:lnTo>
                    <a:pt x="3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82"/>
            <p:cNvSpPr/>
            <p:nvPr/>
          </p:nvSpPr>
          <p:spPr>
            <a:xfrm>
              <a:off x="1028922" y="3313780"/>
              <a:ext cx="106142" cy="166237"/>
            </a:xfrm>
            <a:custGeom>
              <a:avLst/>
              <a:gdLst/>
              <a:ahLst/>
              <a:cxnLst/>
              <a:rect l="l" t="t" r="r" b="b"/>
              <a:pathLst>
                <a:path w="3536" h="5538" extrusionOk="0">
                  <a:moveTo>
                    <a:pt x="367" y="0"/>
                  </a:moveTo>
                  <a:lnTo>
                    <a:pt x="33" y="200"/>
                  </a:lnTo>
                  <a:lnTo>
                    <a:pt x="0" y="467"/>
                  </a:lnTo>
                  <a:lnTo>
                    <a:pt x="2835" y="5237"/>
                  </a:lnTo>
                  <a:lnTo>
                    <a:pt x="3236" y="5538"/>
                  </a:lnTo>
                  <a:lnTo>
                    <a:pt x="3536" y="5337"/>
                  </a:lnTo>
                  <a:lnTo>
                    <a:pt x="3469" y="4870"/>
                  </a:lnTo>
                  <a:lnTo>
                    <a:pt x="600" y="100"/>
                  </a:lnTo>
                  <a:lnTo>
                    <a:pt x="36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2"/>
            <p:cNvSpPr/>
            <p:nvPr/>
          </p:nvSpPr>
          <p:spPr>
            <a:xfrm>
              <a:off x="736532" y="3274999"/>
              <a:ext cx="324459" cy="394010"/>
            </a:xfrm>
            <a:custGeom>
              <a:avLst/>
              <a:gdLst/>
              <a:ahLst/>
              <a:cxnLst/>
              <a:rect l="l" t="t" r="r" b="b"/>
              <a:pathLst>
                <a:path w="10809" h="13126" extrusionOk="0">
                  <a:moveTo>
                    <a:pt x="1609" y="1"/>
                  </a:moveTo>
                  <a:cubicBezTo>
                    <a:pt x="1552" y="1"/>
                    <a:pt x="1494" y="8"/>
                    <a:pt x="1435" y="25"/>
                  </a:cubicBezTo>
                  <a:cubicBezTo>
                    <a:pt x="101" y="425"/>
                    <a:pt x="1" y="2226"/>
                    <a:pt x="1235" y="6696"/>
                  </a:cubicBezTo>
                  <a:cubicBezTo>
                    <a:pt x="2293" y="10499"/>
                    <a:pt x="3081" y="13126"/>
                    <a:pt x="4777" y="13126"/>
                  </a:cubicBezTo>
                  <a:cubicBezTo>
                    <a:pt x="5059" y="13126"/>
                    <a:pt x="5367" y="13053"/>
                    <a:pt x="5705" y="12901"/>
                  </a:cubicBezTo>
                  <a:cubicBezTo>
                    <a:pt x="8073" y="11833"/>
                    <a:pt x="10808" y="8964"/>
                    <a:pt x="10808" y="8964"/>
                  </a:cubicBezTo>
                  <a:lnTo>
                    <a:pt x="9608" y="7030"/>
                  </a:lnTo>
                  <a:cubicBezTo>
                    <a:pt x="9608" y="7030"/>
                    <a:pt x="6408" y="9812"/>
                    <a:pt x="5243" y="9812"/>
                  </a:cubicBezTo>
                  <a:cubicBezTo>
                    <a:pt x="5133" y="9812"/>
                    <a:pt x="5040" y="9787"/>
                    <a:pt x="4971" y="9732"/>
                  </a:cubicBezTo>
                  <a:cubicBezTo>
                    <a:pt x="4193" y="9116"/>
                    <a:pt x="3541" y="1"/>
                    <a:pt x="1609"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2"/>
            <p:cNvSpPr/>
            <p:nvPr/>
          </p:nvSpPr>
          <p:spPr>
            <a:xfrm>
              <a:off x="1009892" y="3384830"/>
              <a:ext cx="115177" cy="171280"/>
            </a:xfrm>
            <a:custGeom>
              <a:avLst/>
              <a:gdLst/>
              <a:ahLst/>
              <a:cxnLst/>
              <a:rect l="l" t="t" r="r" b="b"/>
              <a:pathLst>
                <a:path w="3837" h="5706" extrusionOk="0">
                  <a:moveTo>
                    <a:pt x="2309" y="1"/>
                  </a:moveTo>
                  <a:cubicBezTo>
                    <a:pt x="2296" y="1"/>
                    <a:pt x="2282" y="1"/>
                    <a:pt x="2269" y="2"/>
                  </a:cubicBezTo>
                  <a:cubicBezTo>
                    <a:pt x="1401" y="35"/>
                    <a:pt x="1635" y="2770"/>
                    <a:pt x="1635" y="2770"/>
                  </a:cubicBezTo>
                  <a:lnTo>
                    <a:pt x="0" y="4138"/>
                  </a:lnTo>
                  <a:lnTo>
                    <a:pt x="934" y="5706"/>
                  </a:lnTo>
                  <a:lnTo>
                    <a:pt x="2502" y="3971"/>
                  </a:lnTo>
                  <a:cubicBezTo>
                    <a:pt x="2502" y="3971"/>
                    <a:pt x="3836" y="3237"/>
                    <a:pt x="3703" y="2036"/>
                  </a:cubicBezTo>
                  <a:cubicBezTo>
                    <a:pt x="3572" y="858"/>
                    <a:pt x="3023" y="1"/>
                    <a:pt x="2309"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87" name="Google Shape;1787;p182"/>
          <p:cNvCxnSpPr/>
          <p:nvPr/>
        </p:nvCxnSpPr>
        <p:spPr>
          <a:xfrm>
            <a:off x="0" y="6225925"/>
            <a:ext cx="8518200" cy="9600"/>
          </a:xfrm>
          <a:prstGeom prst="straightConnector1">
            <a:avLst/>
          </a:prstGeom>
          <a:noFill/>
          <a:ln w="9525" cap="flat" cmpd="sng">
            <a:solidFill>
              <a:srgbClr val="306DA1"/>
            </a:solidFill>
            <a:prstDash val="solid"/>
            <a:round/>
            <a:headEnd type="none" w="med" len="med"/>
            <a:tailEnd type="none" w="med" len="med"/>
          </a:ln>
        </p:spPr>
      </p:cxnSp>
      <p:sp>
        <p:nvSpPr>
          <p:cNvPr id="1788" name="Google Shape;1788;p182">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26</a:t>
            </a:fld>
            <a:endParaRPr sz="1200" b="0" i="0" u="none" strike="noStrike" cap="non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92"/>
        <p:cNvGrpSpPr/>
        <p:nvPr/>
      </p:nvGrpSpPr>
      <p:grpSpPr>
        <a:xfrm>
          <a:off x="0" y="0"/>
          <a:ext cx="0" cy="0"/>
          <a:chOff x="0" y="0"/>
          <a:chExt cx="0" cy="0"/>
        </a:xfrm>
      </p:grpSpPr>
      <p:sp>
        <p:nvSpPr>
          <p:cNvPr id="1793" name="Google Shape;1793;p183">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27</a:t>
            </a:fld>
            <a:endParaRPr sz="1200" b="0" strike="noStrike">
              <a:latin typeface="Arial"/>
              <a:ea typeface="Arial"/>
              <a:cs typeface="Arial"/>
              <a:sym typeface="Arial"/>
            </a:endParaRPr>
          </a:p>
        </p:txBody>
      </p:sp>
      <p:pic>
        <p:nvPicPr>
          <p:cNvPr id="1794" name="Google Shape;1794;p183"/>
          <p:cNvPicPr preferRelativeResize="0"/>
          <p:nvPr/>
        </p:nvPicPr>
        <p:blipFill>
          <a:blip r:embed="rId4">
            <a:alphaModFix/>
          </a:blip>
          <a:stretch>
            <a:fillRect/>
          </a:stretch>
        </p:blipFill>
        <p:spPr>
          <a:xfrm>
            <a:off x="3078100" y="0"/>
            <a:ext cx="6035800" cy="6639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pic>
        <p:nvPicPr>
          <p:cNvPr id="1799" name="Google Shape;1799;p184"/>
          <p:cNvPicPr preferRelativeResize="0"/>
          <p:nvPr/>
        </p:nvPicPr>
        <p:blipFill>
          <a:blip r:embed="rId3">
            <a:alphaModFix/>
          </a:blip>
          <a:stretch>
            <a:fillRect/>
          </a:stretch>
        </p:blipFill>
        <p:spPr>
          <a:xfrm>
            <a:off x="3649507" y="11975"/>
            <a:ext cx="4511843" cy="6858001"/>
          </a:xfrm>
          <a:prstGeom prst="rect">
            <a:avLst/>
          </a:prstGeom>
          <a:noFill/>
          <a:ln>
            <a:noFill/>
          </a:ln>
        </p:spPr>
      </p:pic>
      <p:sp>
        <p:nvSpPr>
          <p:cNvPr id="1800" name="Google Shape;1800;p184"/>
          <p:cNvSpPr/>
          <p:nvPr/>
        </p:nvSpPr>
        <p:spPr>
          <a:xfrm>
            <a:off x="2211400" y="1136600"/>
            <a:ext cx="1368300" cy="282900"/>
          </a:xfrm>
          <a:prstGeom prst="bracePair">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500">
                <a:solidFill>
                  <a:schemeClr val="dk2"/>
                </a:solidFill>
              </a:rPr>
              <a:t>Lien retour</a:t>
            </a:r>
            <a:endParaRPr sz="1500">
              <a:solidFill>
                <a:schemeClr val="dk2"/>
              </a:solidFill>
            </a:endParaRPr>
          </a:p>
        </p:txBody>
      </p:sp>
      <p:sp>
        <p:nvSpPr>
          <p:cNvPr id="1801" name="Google Shape;1801;p184"/>
          <p:cNvSpPr/>
          <p:nvPr/>
        </p:nvSpPr>
        <p:spPr>
          <a:xfrm>
            <a:off x="8051325" y="1550575"/>
            <a:ext cx="2743200" cy="465000"/>
          </a:xfrm>
          <a:prstGeom prst="bracePair">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500">
                <a:solidFill>
                  <a:schemeClr val="dk2"/>
                </a:solidFill>
              </a:rPr>
              <a:t>Récupère les informations de la conversation</a:t>
            </a:r>
            <a:endParaRPr sz="1500">
              <a:solidFill>
                <a:schemeClr val="dk2"/>
              </a:solidFill>
            </a:endParaRPr>
          </a:p>
        </p:txBody>
      </p:sp>
      <p:sp>
        <p:nvSpPr>
          <p:cNvPr id="1802" name="Google Shape;1802;p184"/>
          <p:cNvSpPr/>
          <p:nvPr/>
        </p:nvSpPr>
        <p:spPr>
          <a:xfrm>
            <a:off x="1313250" y="2015575"/>
            <a:ext cx="2743200" cy="282900"/>
          </a:xfrm>
          <a:prstGeom prst="bracePair">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500">
                <a:solidFill>
                  <a:schemeClr val="dk2"/>
                </a:solidFill>
              </a:rPr>
              <a:t>Zone de texte  + bouton</a:t>
            </a:r>
            <a:endParaRPr sz="1500">
              <a:solidFill>
                <a:schemeClr val="dk2"/>
              </a:solidFill>
            </a:endParaRPr>
          </a:p>
        </p:txBody>
      </p:sp>
      <p:sp>
        <p:nvSpPr>
          <p:cNvPr id="1803" name="Google Shape;1803;p184"/>
          <p:cNvSpPr/>
          <p:nvPr/>
        </p:nvSpPr>
        <p:spPr>
          <a:xfrm>
            <a:off x="8051325" y="2409925"/>
            <a:ext cx="2743200" cy="282900"/>
          </a:xfrm>
          <a:prstGeom prst="bracePair">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500">
                <a:solidFill>
                  <a:schemeClr val="dk2"/>
                </a:solidFill>
              </a:rPr>
              <a:t>Ajout de pièces-jointes</a:t>
            </a:r>
            <a:endParaRPr sz="1500">
              <a:solidFill>
                <a:schemeClr val="dk2"/>
              </a:solidFill>
            </a:endParaRPr>
          </a:p>
        </p:txBody>
      </p:sp>
      <p:sp>
        <p:nvSpPr>
          <p:cNvPr id="1804" name="Google Shape;1804;p184"/>
          <p:cNvSpPr/>
          <p:nvPr/>
        </p:nvSpPr>
        <p:spPr>
          <a:xfrm>
            <a:off x="8161350" y="3620625"/>
            <a:ext cx="2743200" cy="570900"/>
          </a:xfrm>
          <a:prstGeom prst="bracePair">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500">
                <a:solidFill>
                  <a:schemeClr val="dk2"/>
                </a:solidFill>
              </a:rPr>
              <a:t>Affichage des messages et des pièces-jointes</a:t>
            </a:r>
            <a:endParaRPr sz="1500">
              <a:solidFill>
                <a:schemeClr val="dk2"/>
              </a:solidFill>
            </a:endParaRPr>
          </a:p>
        </p:txBody>
      </p:sp>
      <p:sp>
        <p:nvSpPr>
          <p:cNvPr id="1805" name="Google Shape;1805;p184">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28</a:t>
            </a:fld>
            <a:endParaRPr sz="1200" b="0" i="0" u="none" strike="noStrike" cap="non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185"/>
          <p:cNvPicPr preferRelativeResize="0"/>
          <p:nvPr/>
        </p:nvPicPr>
        <p:blipFill>
          <a:blip r:embed="rId3">
            <a:alphaModFix/>
          </a:blip>
          <a:stretch>
            <a:fillRect/>
          </a:stretch>
        </p:blipFill>
        <p:spPr>
          <a:xfrm>
            <a:off x="3964426" y="0"/>
            <a:ext cx="4453354" cy="6784649"/>
          </a:xfrm>
          <a:prstGeom prst="rect">
            <a:avLst/>
          </a:prstGeom>
          <a:noFill/>
          <a:ln>
            <a:noFill/>
          </a:ln>
        </p:spPr>
      </p:pic>
      <p:sp>
        <p:nvSpPr>
          <p:cNvPr id="1811" name="Google Shape;1811;p185">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29</a:t>
            </a:fld>
            <a:endParaRPr sz="1200" b="0" i="0" u="none" strike="noStrike" cap="non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pic>
        <p:nvPicPr>
          <p:cNvPr id="782" name="Google Shape;782;p159"/>
          <p:cNvPicPr preferRelativeResize="0"/>
          <p:nvPr/>
        </p:nvPicPr>
        <p:blipFill rotWithShape="1">
          <a:blip r:embed="rId3">
            <a:alphaModFix/>
          </a:blip>
          <a:srcRect/>
          <a:stretch/>
        </p:blipFill>
        <p:spPr>
          <a:xfrm>
            <a:off x="1326487" y="1432688"/>
            <a:ext cx="3182851" cy="1566700"/>
          </a:xfrm>
          <a:prstGeom prst="rect">
            <a:avLst/>
          </a:prstGeom>
          <a:noFill/>
          <a:ln>
            <a:noFill/>
          </a:ln>
        </p:spPr>
      </p:pic>
      <p:pic>
        <p:nvPicPr>
          <p:cNvPr id="783" name="Google Shape;783;p159"/>
          <p:cNvPicPr preferRelativeResize="0"/>
          <p:nvPr/>
        </p:nvPicPr>
        <p:blipFill>
          <a:blip r:embed="rId4">
            <a:alphaModFix/>
          </a:blip>
          <a:stretch>
            <a:fillRect/>
          </a:stretch>
        </p:blipFill>
        <p:spPr>
          <a:xfrm>
            <a:off x="7882875" y="1511298"/>
            <a:ext cx="3182875" cy="1304950"/>
          </a:xfrm>
          <a:prstGeom prst="rect">
            <a:avLst/>
          </a:prstGeom>
          <a:noFill/>
          <a:ln>
            <a:noFill/>
          </a:ln>
        </p:spPr>
      </p:pic>
      <p:pic>
        <p:nvPicPr>
          <p:cNvPr id="784" name="Google Shape;784;p159"/>
          <p:cNvPicPr preferRelativeResize="0"/>
          <p:nvPr/>
        </p:nvPicPr>
        <p:blipFill>
          <a:blip r:embed="rId5">
            <a:alphaModFix/>
          </a:blip>
          <a:stretch>
            <a:fillRect/>
          </a:stretch>
        </p:blipFill>
        <p:spPr>
          <a:xfrm>
            <a:off x="3344763" y="3344072"/>
            <a:ext cx="2511500" cy="2511500"/>
          </a:xfrm>
          <a:prstGeom prst="rect">
            <a:avLst/>
          </a:prstGeom>
          <a:noFill/>
          <a:ln>
            <a:noFill/>
          </a:ln>
        </p:spPr>
      </p:pic>
      <p:sp>
        <p:nvSpPr>
          <p:cNvPr id="785" name="Google Shape;785;p159"/>
          <p:cNvSpPr txBox="1"/>
          <p:nvPr/>
        </p:nvSpPr>
        <p:spPr>
          <a:xfrm>
            <a:off x="6219838" y="4150300"/>
            <a:ext cx="2627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3600" b="1">
                <a:solidFill>
                  <a:srgbClr val="008BD2"/>
                </a:solidFill>
                <a:latin typeface="Comfortaa"/>
                <a:ea typeface="Comfortaa"/>
                <a:cs typeface="Comfortaa"/>
                <a:sym typeface="Comfortaa"/>
              </a:rPr>
              <a:t>SWA-PART</a:t>
            </a:r>
            <a:endParaRPr sz="3600" b="1">
              <a:solidFill>
                <a:srgbClr val="008BD2"/>
              </a:solidFill>
              <a:latin typeface="Comfortaa"/>
              <a:ea typeface="Comfortaa"/>
              <a:cs typeface="Comfortaa"/>
              <a:sym typeface="Comfortaa"/>
            </a:endParaRPr>
          </a:p>
        </p:txBody>
      </p:sp>
      <p:sp>
        <p:nvSpPr>
          <p:cNvPr id="786" name="Google Shape;786;p159"/>
          <p:cNvSpPr txBox="1"/>
          <p:nvPr/>
        </p:nvSpPr>
        <p:spPr>
          <a:xfrm>
            <a:off x="849424" y="0"/>
            <a:ext cx="4420800" cy="1069800"/>
          </a:xfrm>
          <a:prstGeom prst="rect">
            <a:avLst/>
          </a:prstGeom>
          <a:noFill/>
          <a:ln>
            <a:noFill/>
          </a:ln>
        </p:spPr>
        <p:txBody>
          <a:bodyPr spcFirstLastPara="1" wrap="square" lIns="91425" tIns="45700" rIns="91425" bIns="45700" anchor="b" anchorCtr="0">
            <a:noAutofit/>
          </a:bodyPr>
          <a:lstStyle/>
          <a:p>
            <a:pPr marL="0" marR="38100" lvl="0" indent="0" algn="l" rtl="0">
              <a:lnSpc>
                <a:spcPct val="128571"/>
              </a:lnSpc>
              <a:spcBef>
                <a:spcPts val="0"/>
              </a:spcBef>
              <a:spcAft>
                <a:spcPts val="0"/>
              </a:spcAft>
              <a:buSzPts val="1100"/>
              <a:buNone/>
            </a:pPr>
            <a:r>
              <a:rPr lang="fr-FR" sz="4400" b="1">
                <a:solidFill>
                  <a:srgbClr val="306DA1"/>
                </a:solidFill>
                <a:latin typeface="Roboto"/>
                <a:ea typeface="Roboto"/>
                <a:cs typeface="Roboto"/>
                <a:sym typeface="Roboto"/>
              </a:rPr>
              <a:t>Summary</a:t>
            </a:r>
            <a:endParaRPr sz="6700" b="1">
              <a:solidFill>
                <a:srgbClr val="306DA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186"/>
          <p:cNvSpPr txBox="1"/>
          <p:nvPr/>
        </p:nvSpPr>
        <p:spPr>
          <a:xfrm>
            <a:off x="1091524" y="382675"/>
            <a:ext cx="47484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Architecture</a:t>
            </a:r>
            <a:endParaRPr sz="2500" b="1">
              <a:solidFill>
                <a:schemeClr val="dk2"/>
              </a:solidFill>
              <a:latin typeface="Roboto"/>
              <a:ea typeface="Roboto"/>
              <a:cs typeface="Roboto"/>
              <a:sym typeface="Roboto"/>
            </a:endParaRPr>
          </a:p>
        </p:txBody>
      </p:sp>
      <p:sp>
        <p:nvSpPr>
          <p:cNvPr id="1817" name="Google Shape;1817;p186">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30</a:t>
            </a:fld>
            <a:endParaRPr sz="1200" b="0" strike="noStrike">
              <a:latin typeface="Arial"/>
              <a:ea typeface="Arial"/>
              <a:cs typeface="Arial"/>
              <a:sym typeface="Arial"/>
            </a:endParaRPr>
          </a:p>
        </p:txBody>
      </p:sp>
      <p:pic>
        <p:nvPicPr>
          <p:cNvPr id="1818" name="Google Shape;1818;p186"/>
          <p:cNvPicPr preferRelativeResize="0"/>
          <p:nvPr/>
        </p:nvPicPr>
        <p:blipFill>
          <a:blip r:embed="rId4">
            <a:alphaModFix/>
          </a:blip>
          <a:stretch>
            <a:fillRect/>
          </a:stretch>
        </p:blipFill>
        <p:spPr>
          <a:xfrm>
            <a:off x="3509649" y="214650"/>
            <a:ext cx="6047276" cy="57829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2"/>
        <p:cNvGrpSpPr/>
        <p:nvPr/>
      </p:nvGrpSpPr>
      <p:grpSpPr>
        <a:xfrm>
          <a:off x="0" y="0"/>
          <a:ext cx="0" cy="0"/>
          <a:chOff x="0" y="0"/>
          <a:chExt cx="0" cy="0"/>
        </a:xfrm>
      </p:grpSpPr>
      <p:sp>
        <p:nvSpPr>
          <p:cNvPr id="1823" name="Google Shape;1823;p187"/>
          <p:cNvSpPr txBox="1"/>
          <p:nvPr/>
        </p:nvSpPr>
        <p:spPr>
          <a:xfrm>
            <a:off x="2768040" y="4080600"/>
            <a:ext cx="6655680" cy="707760"/>
          </a:xfrm>
          <a:prstGeom prst="rect">
            <a:avLst/>
          </a:prstGeom>
          <a:noFill/>
          <a:ln>
            <a:noFill/>
          </a:ln>
        </p:spPr>
        <p:txBody>
          <a:bodyPr spcFirstLastPara="1" wrap="square" lIns="91425" tIns="45700" rIns="91425" bIns="45700" anchor="t" anchorCtr="1">
            <a:normAutofit fontScale="77500" lnSpcReduction="20000"/>
          </a:bodyPr>
          <a:lstStyle/>
          <a:p>
            <a:pPr marL="0" marR="0" lvl="0" indent="0" algn="ctr" rtl="0">
              <a:lnSpc>
                <a:spcPct val="100000"/>
              </a:lnSpc>
              <a:spcBef>
                <a:spcPts val="0"/>
              </a:spcBef>
              <a:spcAft>
                <a:spcPts val="0"/>
              </a:spcAft>
              <a:buNone/>
            </a:pPr>
            <a:r>
              <a:rPr lang="fr-FR" sz="6000" b="1">
                <a:solidFill>
                  <a:srgbClr val="FFFFFF"/>
                </a:solidFill>
                <a:latin typeface="Roboto"/>
                <a:ea typeface="Roboto"/>
                <a:cs typeface="Roboto"/>
                <a:sym typeface="Roboto"/>
              </a:rPr>
              <a:t>Réalisation</a:t>
            </a:r>
            <a:endParaRPr sz="6000" b="0" strike="noStrike">
              <a:latin typeface="Arial"/>
              <a:ea typeface="Arial"/>
              <a:cs typeface="Arial"/>
              <a:sym typeface="Arial"/>
            </a:endParaRPr>
          </a:p>
        </p:txBody>
      </p:sp>
      <p:sp>
        <p:nvSpPr>
          <p:cNvPr id="1824" name="Google Shape;1824;p187">
            <a:hlinkClick r:id="rId3" action="ppaction://hlinksldjump"/>
          </p:cNvPr>
          <p:cNvSpPr/>
          <p:nvPr/>
        </p:nvSpPr>
        <p:spPr>
          <a:xfrm>
            <a:off x="5650053" y="911998"/>
            <a:ext cx="891900" cy="915900"/>
          </a:xfrm>
          <a:prstGeom prst="ellipse">
            <a:avLst/>
          </a:prstGeom>
          <a:solidFill>
            <a:srgbClr val="C4D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a:solidFill>
                  <a:srgbClr val="FFFFFF"/>
                </a:solidFill>
                <a:latin typeface="Fira Sans Extra Condensed SemiBold"/>
                <a:ea typeface="Fira Sans Extra Condensed SemiBold"/>
                <a:cs typeface="Fira Sans Extra Condensed SemiBold"/>
                <a:sym typeface="Fira Sans Extra Condensed SemiBold"/>
              </a:rPr>
              <a:t>05</a:t>
            </a:r>
            <a:endParaRPr sz="26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188"/>
          <p:cNvSpPr txBox="1"/>
          <p:nvPr/>
        </p:nvSpPr>
        <p:spPr>
          <a:xfrm>
            <a:off x="1319225" y="288925"/>
            <a:ext cx="69279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Création du micro-service</a:t>
            </a:r>
            <a:endParaRPr sz="2500" b="1">
              <a:solidFill>
                <a:schemeClr val="dk2"/>
              </a:solidFill>
              <a:latin typeface="Roboto"/>
              <a:ea typeface="Roboto"/>
              <a:cs typeface="Roboto"/>
              <a:sym typeface="Roboto"/>
            </a:endParaRPr>
          </a:p>
        </p:txBody>
      </p:sp>
      <p:sp>
        <p:nvSpPr>
          <p:cNvPr id="1830" name="Google Shape;1830;p188"/>
          <p:cNvSpPr txBox="1"/>
          <p:nvPr/>
        </p:nvSpPr>
        <p:spPr>
          <a:xfrm>
            <a:off x="5886200" y="2043750"/>
            <a:ext cx="53415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solidFill>
                  <a:srgbClr val="FEA500"/>
                </a:solidFill>
              </a:rPr>
              <a:t>►</a:t>
            </a:r>
            <a:r>
              <a:rPr lang="fr-FR"/>
              <a:t> J’ai repris le micro-service Gestion-Documents déjà existant en gardant l'architecture et en supprimant les contenus. </a:t>
            </a:r>
            <a:endParaRPr/>
          </a:p>
          <a:p>
            <a:pPr marL="0" lvl="0" indent="0" algn="l" rtl="0">
              <a:spcBef>
                <a:spcPts val="0"/>
              </a:spcBef>
              <a:spcAft>
                <a:spcPts val="0"/>
              </a:spcAft>
              <a:buNone/>
            </a:pPr>
            <a:endParaRPr/>
          </a:p>
          <a:p>
            <a:pPr marL="0" lvl="0" indent="0" algn="l" rtl="0">
              <a:spcBef>
                <a:spcPts val="0"/>
              </a:spcBef>
              <a:spcAft>
                <a:spcPts val="0"/>
              </a:spcAft>
              <a:buNone/>
            </a:pPr>
            <a:r>
              <a:rPr lang="fr-FR">
                <a:solidFill>
                  <a:srgbClr val="C4D000"/>
                </a:solidFill>
              </a:rPr>
              <a:t>►</a:t>
            </a:r>
            <a:r>
              <a:rPr lang="fr-FR"/>
              <a:t> J’ai ensuite mis à jour la configuration de la Gateway-SWAPART dans le serviceconfig (swapart-gateway.yml). </a:t>
            </a:r>
            <a:endParaRPr/>
          </a:p>
          <a:p>
            <a:pPr marL="0" lvl="0" indent="0" algn="l" rtl="0">
              <a:spcBef>
                <a:spcPts val="0"/>
              </a:spcBef>
              <a:spcAft>
                <a:spcPts val="0"/>
              </a:spcAft>
              <a:buNone/>
            </a:pPr>
            <a:endParaRPr/>
          </a:p>
          <a:p>
            <a:pPr marL="0" lvl="0" indent="0" algn="l" rtl="0">
              <a:spcBef>
                <a:spcPts val="0"/>
              </a:spcBef>
              <a:spcAft>
                <a:spcPts val="0"/>
              </a:spcAft>
              <a:buNone/>
            </a:pPr>
            <a:r>
              <a:rPr lang="fr-FR">
                <a:solidFill>
                  <a:srgbClr val="008BD2"/>
                </a:solidFill>
              </a:rPr>
              <a:t>►</a:t>
            </a:r>
            <a:r>
              <a:rPr lang="fr-FR"/>
              <a:t> J’ai initialiser le fichier de configuration du micro-service Messagerie à déposer dans le service-config (service-messagerie.yml) </a:t>
            </a:r>
            <a:endParaRPr/>
          </a:p>
          <a:p>
            <a:pPr marL="0" lvl="0" indent="0" algn="l" rtl="0">
              <a:spcBef>
                <a:spcPts val="0"/>
              </a:spcBef>
              <a:spcAft>
                <a:spcPts val="0"/>
              </a:spcAft>
              <a:buNone/>
            </a:pPr>
            <a:endParaRPr/>
          </a:p>
          <a:p>
            <a:pPr marL="0" lvl="0" indent="0" algn="l" rtl="0">
              <a:spcBef>
                <a:spcPts val="0"/>
              </a:spcBef>
              <a:spcAft>
                <a:spcPts val="0"/>
              </a:spcAft>
              <a:buNone/>
            </a:pPr>
            <a:r>
              <a:rPr lang="fr-FR">
                <a:solidFill>
                  <a:srgbClr val="DF3684"/>
                </a:solidFill>
              </a:rPr>
              <a:t>► </a:t>
            </a:r>
            <a:r>
              <a:rPr lang="fr-FR"/>
              <a:t>Configuration ansible du micro-service</a:t>
            </a:r>
            <a:endParaRPr/>
          </a:p>
        </p:txBody>
      </p:sp>
      <p:pic>
        <p:nvPicPr>
          <p:cNvPr id="1831" name="Google Shape;1831;p188"/>
          <p:cNvPicPr preferRelativeResize="0"/>
          <p:nvPr/>
        </p:nvPicPr>
        <p:blipFill>
          <a:blip r:embed="rId3">
            <a:alphaModFix/>
          </a:blip>
          <a:stretch>
            <a:fillRect/>
          </a:stretch>
        </p:blipFill>
        <p:spPr>
          <a:xfrm>
            <a:off x="1319225" y="924400"/>
            <a:ext cx="4094201" cy="5675058"/>
          </a:xfrm>
          <a:prstGeom prst="rect">
            <a:avLst/>
          </a:prstGeom>
          <a:noFill/>
          <a:ln>
            <a:noFill/>
          </a:ln>
        </p:spPr>
      </p:pic>
      <p:sp>
        <p:nvSpPr>
          <p:cNvPr id="1832" name="Google Shape;1832;p188">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32</a:t>
            </a:fld>
            <a:endParaRPr sz="1200" b="0" i="0" u="none" strike="noStrike" cap="non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189"/>
          <p:cNvSpPr txBox="1"/>
          <p:nvPr/>
        </p:nvSpPr>
        <p:spPr>
          <a:xfrm>
            <a:off x="1319225" y="288925"/>
            <a:ext cx="69279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Création du contrat d’interface</a:t>
            </a:r>
            <a:endParaRPr sz="2500" b="1">
              <a:solidFill>
                <a:schemeClr val="dk2"/>
              </a:solidFill>
              <a:latin typeface="Roboto"/>
              <a:ea typeface="Roboto"/>
              <a:cs typeface="Roboto"/>
              <a:sym typeface="Roboto"/>
            </a:endParaRPr>
          </a:p>
        </p:txBody>
      </p:sp>
      <p:pic>
        <p:nvPicPr>
          <p:cNvPr id="1838" name="Google Shape;1838;p189"/>
          <p:cNvPicPr preferRelativeResize="0"/>
          <p:nvPr/>
        </p:nvPicPr>
        <p:blipFill>
          <a:blip r:embed="rId3">
            <a:alphaModFix/>
          </a:blip>
          <a:stretch>
            <a:fillRect/>
          </a:stretch>
        </p:blipFill>
        <p:spPr>
          <a:xfrm>
            <a:off x="807925" y="411250"/>
            <a:ext cx="5665327" cy="6446751"/>
          </a:xfrm>
          <a:prstGeom prst="rect">
            <a:avLst/>
          </a:prstGeom>
          <a:noFill/>
          <a:ln>
            <a:noFill/>
          </a:ln>
        </p:spPr>
      </p:pic>
      <p:pic>
        <p:nvPicPr>
          <p:cNvPr id="1839" name="Google Shape;1839;p189"/>
          <p:cNvPicPr preferRelativeResize="0"/>
          <p:nvPr/>
        </p:nvPicPr>
        <p:blipFill>
          <a:blip r:embed="rId4">
            <a:alphaModFix/>
          </a:blip>
          <a:stretch>
            <a:fillRect/>
          </a:stretch>
        </p:blipFill>
        <p:spPr>
          <a:xfrm>
            <a:off x="6206502" y="411250"/>
            <a:ext cx="5024311" cy="5703875"/>
          </a:xfrm>
          <a:prstGeom prst="rect">
            <a:avLst/>
          </a:prstGeom>
          <a:noFill/>
          <a:ln>
            <a:noFill/>
          </a:ln>
        </p:spPr>
      </p:pic>
      <p:sp>
        <p:nvSpPr>
          <p:cNvPr id="1840" name="Google Shape;1840;p189">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33</a:t>
            </a:fld>
            <a:endParaRPr sz="1200" b="0" i="0" u="none" strike="noStrike" cap="none">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4"/>
        <p:cNvGrpSpPr/>
        <p:nvPr/>
      </p:nvGrpSpPr>
      <p:grpSpPr>
        <a:xfrm>
          <a:off x="0" y="0"/>
          <a:ext cx="0" cy="0"/>
          <a:chOff x="0" y="0"/>
          <a:chExt cx="0" cy="0"/>
        </a:xfrm>
      </p:grpSpPr>
      <p:sp>
        <p:nvSpPr>
          <p:cNvPr id="1845" name="Google Shape;1845;p190">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34</a:t>
            </a:fld>
            <a:endParaRPr sz="1200" b="0" strike="noStrike">
              <a:latin typeface="Arial"/>
              <a:ea typeface="Arial"/>
              <a:cs typeface="Arial"/>
              <a:sym typeface="Arial"/>
            </a:endParaRPr>
          </a:p>
        </p:txBody>
      </p:sp>
      <p:sp>
        <p:nvSpPr>
          <p:cNvPr id="1846" name="Google Shape;1846;p190"/>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grpSp>
        <p:nvGrpSpPr>
          <p:cNvPr id="1847" name="Google Shape;1847;p190"/>
          <p:cNvGrpSpPr/>
          <p:nvPr/>
        </p:nvGrpSpPr>
        <p:grpSpPr>
          <a:xfrm>
            <a:off x="5330423" y="3019023"/>
            <a:ext cx="2422638" cy="1769917"/>
            <a:chOff x="3055675" y="2698200"/>
            <a:chExt cx="2597725" cy="1697925"/>
          </a:xfrm>
        </p:grpSpPr>
        <p:sp>
          <p:nvSpPr>
            <p:cNvPr id="1848" name="Google Shape;1848;p190"/>
            <p:cNvSpPr/>
            <p:nvPr/>
          </p:nvSpPr>
          <p:spPr>
            <a:xfrm>
              <a:off x="3223300" y="2698200"/>
              <a:ext cx="2261650" cy="1616200"/>
            </a:xfrm>
            <a:custGeom>
              <a:avLst/>
              <a:gdLst/>
              <a:ahLst/>
              <a:cxnLst/>
              <a:rect l="l" t="t" r="r" b="b"/>
              <a:pathLst>
                <a:path w="90466" h="64648" extrusionOk="0">
                  <a:moveTo>
                    <a:pt x="1802" y="1"/>
                  </a:moveTo>
                  <a:cubicBezTo>
                    <a:pt x="801" y="1"/>
                    <a:pt x="1" y="801"/>
                    <a:pt x="34" y="1802"/>
                  </a:cubicBezTo>
                  <a:lnTo>
                    <a:pt x="34" y="64647"/>
                  </a:lnTo>
                  <a:lnTo>
                    <a:pt x="90465" y="64647"/>
                  </a:lnTo>
                  <a:lnTo>
                    <a:pt x="90465" y="1769"/>
                  </a:lnTo>
                  <a:cubicBezTo>
                    <a:pt x="90465" y="801"/>
                    <a:pt x="89665" y="1"/>
                    <a:pt x="8869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90"/>
            <p:cNvSpPr/>
            <p:nvPr/>
          </p:nvSpPr>
          <p:spPr>
            <a:xfrm>
              <a:off x="3268350" y="2798275"/>
              <a:ext cx="2172400" cy="1388525"/>
            </a:xfrm>
            <a:custGeom>
              <a:avLst/>
              <a:gdLst/>
              <a:ahLst/>
              <a:cxnLst/>
              <a:rect l="l" t="t" r="r" b="b"/>
              <a:pathLst>
                <a:path w="86896" h="55541" extrusionOk="0">
                  <a:moveTo>
                    <a:pt x="0" y="1"/>
                  </a:moveTo>
                  <a:lnTo>
                    <a:pt x="0" y="55540"/>
                  </a:lnTo>
                  <a:lnTo>
                    <a:pt x="86895" y="55540"/>
                  </a:lnTo>
                  <a:lnTo>
                    <a:pt x="8689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90"/>
            <p:cNvSpPr/>
            <p:nvPr/>
          </p:nvSpPr>
          <p:spPr>
            <a:xfrm>
              <a:off x="4316575" y="4213450"/>
              <a:ext cx="65925" cy="57125"/>
            </a:xfrm>
            <a:custGeom>
              <a:avLst/>
              <a:gdLst/>
              <a:ahLst/>
              <a:cxnLst/>
              <a:rect l="l" t="t" r="r" b="b"/>
              <a:pathLst>
                <a:path w="2637" h="2285" extrusionOk="0">
                  <a:moveTo>
                    <a:pt x="1502" y="1"/>
                  </a:moveTo>
                  <a:cubicBezTo>
                    <a:pt x="501" y="1"/>
                    <a:pt x="1" y="1235"/>
                    <a:pt x="701" y="1936"/>
                  </a:cubicBezTo>
                  <a:cubicBezTo>
                    <a:pt x="942" y="2176"/>
                    <a:pt x="1233" y="2284"/>
                    <a:pt x="1515" y="2284"/>
                  </a:cubicBezTo>
                  <a:cubicBezTo>
                    <a:pt x="2094" y="2284"/>
                    <a:pt x="2636" y="1830"/>
                    <a:pt x="2636" y="1135"/>
                  </a:cubicBezTo>
                  <a:cubicBezTo>
                    <a:pt x="2636" y="1135"/>
                    <a:pt x="2636" y="1102"/>
                    <a:pt x="2636" y="1068"/>
                  </a:cubicBezTo>
                  <a:cubicBezTo>
                    <a:pt x="2203" y="935"/>
                    <a:pt x="1902" y="535"/>
                    <a:pt x="1869" y="68"/>
                  </a:cubicBezTo>
                  <a:cubicBezTo>
                    <a:pt x="1736" y="34"/>
                    <a:pt x="1635" y="1"/>
                    <a:pt x="1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90"/>
            <p:cNvSpPr/>
            <p:nvPr/>
          </p:nvSpPr>
          <p:spPr>
            <a:xfrm>
              <a:off x="3055675" y="4291850"/>
              <a:ext cx="2597725" cy="104275"/>
            </a:xfrm>
            <a:custGeom>
              <a:avLst/>
              <a:gdLst/>
              <a:ahLst/>
              <a:cxnLst/>
              <a:rect l="l" t="t" r="r" b="b"/>
              <a:pathLst>
                <a:path w="103909" h="4171" extrusionOk="0">
                  <a:moveTo>
                    <a:pt x="1" y="0"/>
                  </a:moveTo>
                  <a:lnTo>
                    <a:pt x="1" y="834"/>
                  </a:lnTo>
                  <a:cubicBezTo>
                    <a:pt x="1" y="1335"/>
                    <a:pt x="335" y="1802"/>
                    <a:pt x="868" y="1968"/>
                  </a:cubicBezTo>
                  <a:lnTo>
                    <a:pt x="7139" y="3836"/>
                  </a:lnTo>
                  <a:cubicBezTo>
                    <a:pt x="7940" y="4070"/>
                    <a:pt x="8741" y="4170"/>
                    <a:pt x="9574" y="4170"/>
                  </a:cubicBezTo>
                  <a:lnTo>
                    <a:pt x="94335" y="4170"/>
                  </a:lnTo>
                  <a:cubicBezTo>
                    <a:pt x="95169" y="4170"/>
                    <a:pt x="95969" y="4070"/>
                    <a:pt x="96770" y="3836"/>
                  </a:cubicBezTo>
                  <a:lnTo>
                    <a:pt x="103041" y="2002"/>
                  </a:lnTo>
                  <a:cubicBezTo>
                    <a:pt x="103542" y="1835"/>
                    <a:pt x="103908" y="1368"/>
                    <a:pt x="103908" y="834"/>
                  </a:cubicBezTo>
                  <a:lnTo>
                    <a:pt x="103908"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90"/>
            <p:cNvSpPr/>
            <p:nvPr/>
          </p:nvSpPr>
          <p:spPr>
            <a:xfrm>
              <a:off x="4171475" y="4291850"/>
              <a:ext cx="366125" cy="17525"/>
            </a:xfrm>
            <a:custGeom>
              <a:avLst/>
              <a:gdLst/>
              <a:ahLst/>
              <a:cxnLst/>
              <a:rect l="l" t="t" r="r" b="b"/>
              <a:pathLst>
                <a:path w="14645" h="701" extrusionOk="0">
                  <a:moveTo>
                    <a:pt x="1" y="0"/>
                  </a:moveTo>
                  <a:lnTo>
                    <a:pt x="1" y="367"/>
                  </a:lnTo>
                  <a:cubicBezTo>
                    <a:pt x="1" y="567"/>
                    <a:pt x="168" y="701"/>
                    <a:pt x="368" y="701"/>
                  </a:cubicBezTo>
                  <a:lnTo>
                    <a:pt x="14278" y="701"/>
                  </a:lnTo>
                  <a:cubicBezTo>
                    <a:pt x="14478" y="701"/>
                    <a:pt x="14645" y="567"/>
                    <a:pt x="14645" y="367"/>
                  </a:cubicBezTo>
                  <a:lnTo>
                    <a:pt x="1464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190"/>
          <p:cNvGrpSpPr/>
          <p:nvPr/>
        </p:nvGrpSpPr>
        <p:grpSpPr>
          <a:xfrm>
            <a:off x="3868876" y="2091060"/>
            <a:ext cx="2263162" cy="2239676"/>
            <a:chOff x="624352" y="1054449"/>
            <a:chExt cx="1905018" cy="1686376"/>
          </a:xfrm>
        </p:grpSpPr>
        <p:sp>
          <p:nvSpPr>
            <p:cNvPr id="1854" name="Google Shape;1854;p190"/>
            <p:cNvSpPr/>
            <p:nvPr/>
          </p:nvSpPr>
          <p:spPr>
            <a:xfrm>
              <a:off x="1805973" y="1790917"/>
              <a:ext cx="34069" cy="34069"/>
            </a:xfrm>
            <a:custGeom>
              <a:avLst/>
              <a:gdLst/>
              <a:ahLst/>
              <a:cxnLst/>
              <a:rect l="l" t="t" r="r" b="b"/>
              <a:pathLst>
                <a:path w="1736" h="1736" extrusionOk="0">
                  <a:moveTo>
                    <a:pt x="868" y="1"/>
                  </a:moveTo>
                  <a:cubicBezTo>
                    <a:pt x="367" y="1"/>
                    <a:pt x="1" y="401"/>
                    <a:pt x="1" y="868"/>
                  </a:cubicBezTo>
                  <a:cubicBezTo>
                    <a:pt x="1" y="1335"/>
                    <a:pt x="367" y="1735"/>
                    <a:pt x="868" y="1735"/>
                  </a:cubicBezTo>
                  <a:cubicBezTo>
                    <a:pt x="1335" y="1735"/>
                    <a:pt x="1735" y="1335"/>
                    <a:pt x="1735" y="868"/>
                  </a:cubicBezTo>
                  <a:cubicBezTo>
                    <a:pt x="1735" y="401"/>
                    <a:pt x="1335" y="1"/>
                    <a:pt x="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90"/>
            <p:cNvSpPr/>
            <p:nvPr/>
          </p:nvSpPr>
          <p:spPr>
            <a:xfrm>
              <a:off x="1845243" y="1794842"/>
              <a:ext cx="25552" cy="25552"/>
            </a:xfrm>
            <a:custGeom>
              <a:avLst/>
              <a:gdLst/>
              <a:ahLst/>
              <a:cxnLst/>
              <a:rect l="l" t="t" r="r" b="b"/>
              <a:pathLst>
                <a:path w="1302" h="1302" extrusionOk="0">
                  <a:moveTo>
                    <a:pt x="635" y="1"/>
                  </a:moveTo>
                  <a:cubicBezTo>
                    <a:pt x="301" y="1"/>
                    <a:pt x="1" y="301"/>
                    <a:pt x="1" y="668"/>
                  </a:cubicBezTo>
                  <a:cubicBezTo>
                    <a:pt x="1" y="1035"/>
                    <a:pt x="301" y="1302"/>
                    <a:pt x="635" y="1302"/>
                  </a:cubicBezTo>
                  <a:cubicBezTo>
                    <a:pt x="1002" y="1302"/>
                    <a:pt x="1302" y="1035"/>
                    <a:pt x="1302" y="668"/>
                  </a:cubicBezTo>
                  <a:cubicBezTo>
                    <a:pt x="1302" y="301"/>
                    <a:pt x="1002" y="1"/>
                    <a:pt x="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90"/>
            <p:cNvSpPr/>
            <p:nvPr/>
          </p:nvSpPr>
          <p:spPr>
            <a:xfrm>
              <a:off x="1657373" y="1390939"/>
              <a:ext cx="871998" cy="1222225"/>
            </a:xfrm>
            <a:custGeom>
              <a:avLst/>
              <a:gdLst/>
              <a:ahLst/>
              <a:cxnLst/>
              <a:rect l="l" t="t" r="r" b="b"/>
              <a:pathLst>
                <a:path w="44433" h="62279" extrusionOk="0">
                  <a:moveTo>
                    <a:pt x="1335" y="0"/>
                  </a:moveTo>
                  <a:cubicBezTo>
                    <a:pt x="601" y="0"/>
                    <a:pt x="0" y="601"/>
                    <a:pt x="0" y="1335"/>
                  </a:cubicBezTo>
                  <a:lnTo>
                    <a:pt x="0" y="60944"/>
                  </a:lnTo>
                  <a:cubicBezTo>
                    <a:pt x="0" y="61678"/>
                    <a:pt x="601" y="62278"/>
                    <a:pt x="1335" y="62278"/>
                  </a:cubicBezTo>
                  <a:lnTo>
                    <a:pt x="35726" y="62278"/>
                  </a:lnTo>
                  <a:lnTo>
                    <a:pt x="44432" y="53572"/>
                  </a:lnTo>
                  <a:lnTo>
                    <a:pt x="44432" y="1335"/>
                  </a:lnTo>
                  <a:cubicBezTo>
                    <a:pt x="44432" y="601"/>
                    <a:pt x="43832" y="0"/>
                    <a:pt x="4309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90"/>
            <p:cNvSpPr/>
            <p:nvPr/>
          </p:nvSpPr>
          <p:spPr>
            <a:xfrm>
              <a:off x="1657373" y="1462296"/>
              <a:ext cx="871998" cy="1150869"/>
            </a:xfrm>
            <a:custGeom>
              <a:avLst/>
              <a:gdLst/>
              <a:ahLst/>
              <a:cxnLst/>
              <a:rect l="l" t="t" r="r" b="b"/>
              <a:pathLst>
                <a:path w="44433" h="58643" extrusionOk="0">
                  <a:moveTo>
                    <a:pt x="0" y="0"/>
                  </a:moveTo>
                  <a:lnTo>
                    <a:pt x="0" y="57308"/>
                  </a:lnTo>
                  <a:cubicBezTo>
                    <a:pt x="0" y="58042"/>
                    <a:pt x="601" y="58642"/>
                    <a:pt x="1335" y="58642"/>
                  </a:cubicBezTo>
                  <a:lnTo>
                    <a:pt x="35726" y="58642"/>
                  </a:lnTo>
                  <a:lnTo>
                    <a:pt x="44432" y="49936"/>
                  </a:lnTo>
                  <a:lnTo>
                    <a:pt x="4443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90"/>
            <p:cNvSpPr/>
            <p:nvPr/>
          </p:nvSpPr>
          <p:spPr>
            <a:xfrm>
              <a:off x="2476324" y="1410584"/>
              <a:ext cx="30124" cy="25866"/>
            </a:xfrm>
            <a:custGeom>
              <a:avLst/>
              <a:gdLst/>
              <a:ahLst/>
              <a:cxnLst/>
              <a:rect l="l" t="t" r="r" b="b"/>
              <a:pathLst>
                <a:path w="1535" h="1318" extrusionOk="0">
                  <a:moveTo>
                    <a:pt x="901" y="0"/>
                  </a:moveTo>
                  <a:cubicBezTo>
                    <a:pt x="300" y="34"/>
                    <a:pt x="0" y="734"/>
                    <a:pt x="434" y="1134"/>
                  </a:cubicBezTo>
                  <a:cubicBezTo>
                    <a:pt x="561" y="1261"/>
                    <a:pt x="718" y="1318"/>
                    <a:pt x="873" y="1318"/>
                  </a:cubicBezTo>
                  <a:cubicBezTo>
                    <a:pt x="1208" y="1318"/>
                    <a:pt x="1535" y="1055"/>
                    <a:pt x="1535" y="667"/>
                  </a:cubicBezTo>
                  <a:cubicBezTo>
                    <a:pt x="1535" y="300"/>
                    <a:pt x="1234" y="0"/>
                    <a:pt x="9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90"/>
            <p:cNvSpPr/>
            <p:nvPr/>
          </p:nvSpPr>
          <p:spPr>
            <a:xfrm>
              <a:off x="2427870" y="1410584"/>
              <a:ext cx="30144" cy="25866"/>
            </a:xfrm>
            <a:custGeom>
              <a:avLst/>
              <a:gdLst/>
              <a:ahLst/>
              <a:cxnLst/>
              <a:rect l="l" t="t" r="r" b="b"/>
              <a:pathLst>
                <a:path w="1536" h="1318" extrusionOk="0">
                  <a:moveTo>
                    <a:pt x="868" y="0"/>
                  </a:moveTo>
                  <a:cubicBezTo>
                    <a:pt x="301" y="0"/>
                    <a:pt x="1" y="701"/>
                    <a:pt x="434" y="1134"/>
                  </a:cubicBezTo>
                  <a:cubicBezTo>
                    <a:pt x="561" y="1261"/>
                    <a:pt x="718" y="1318"/>
                    <a:pt x="873" y="1318"/>
                  </a:cubicBezTo>
                  <a:cubicBezTo>
                    <a:pt x="1208" y="1318"/>
                    <a:pt x="1535" y="1055"/>
                    <a:pt x="1535" y="667"/>
                  </a:cubicBezTo>
                  <a:cubicBezTo>
                    <a:pt x="1535" y="300"/>
                    <a:pt x="1235" y="0"/>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90"/>
            <p:cNvSpPr/>
            <p:nvPr/>
          </p:nvSpPr>
          <p:spPr>
            <a:xfrm>
              <a:off x="2379435" y="1410584"/>
              <a:ext cx="30124" cy="25866"/>
            </a:xfrm>
            <a:custGeom>
              <a:avLst/>
              <a:gdLst/>
              <a:ahLst/>
              <a:cxnLst/>
              <a:rect l="l" t="t" r="r" b="b"/>
              <a:pathLst>
                <a:path w="1535" h="1318" extrusionOk="0">
                  <a:moveTo>
                    <a:pt x="868" y="0"/>
                  </a:moveTo>
                  <a:cubicBezTo>
                    <a:pt x="301" y="0"/>
                    <a:pt x="0" y="701"/>
                    <a:pt x="401" y="1134"/>
                  </a:cubicBezTo>
                  <a:cubicBezTo>
                    <a:pt x="538" y="1261"/>
                    <a:pt x="702" y="1318"/>
                    <a:pt x="862" y="1318"/>
                  </a:cubicBezTo>
                  <a:cubicBezTo>
                    <a:pt x="1208" y="1318"/>
                    <a:pt x="1535" y="1055"/>
                    <a:pt x="1535" y="667"/>
                  </a:cubicBezTo>
                  <a:cubicBezTo>
                    <a:pt x="1535" y="300"/>
                    <a:pt x="1235" y="34"/>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90"/>
            <p:cNvSpPr/>
            <p:nvPr/>
          </p:nvSpPr>
          <p:spPr>
            <a:xfrm>
              <a:off x="1709085" y="1524488"/>
              <a:ext cx="489035" cy="16387"/>
            </a:xfrm>
            <a:custGeom>
              <a:avLst/>
              <a:gdLst/>
              <a:ahLst/>
              <a:cxnLst/>
              <a:rect l="l" t="t" r="r" b="b"/>
              <a:pathLst>
                <a:path w="24919" h="835" extrusionOk="0">
                  <a:moveTo>
                    <a:pt x="568" y="0"/>
                  </a:moveTo>
                  <a:cubicBezTo>
                    <a:pt x="1" y="0"/>
                    <a:pt x="1" y="834"/>
                    <a:pt x="568" y="834"/>
                  </a:cubicBezTo>
                  <a:lnTo>
                    <a:pt x="24385" y="834"/>
                  </a:lnTo>
                  <a:cubicBezTo>
                    <a:pt x="24918" y="834"/>
                    <a:pt x="24918" y="0"/>
                    <a:pt x="24385"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90"/>
            <p:cNvSpPr/>
            <p:nvPr/>
          </p:nvSpPr>
          <p:spPr>
            <a:xfrm>
              <a:off x="1709085" y="1569645"/>
              <a:ext cx="356802" cy="16387"/>
            </a:xfrm>
            <a:custGeom>
              <a:avLst/>
              <a:gdLst/>
              <a:ahLst/>
              <a:cxnLst/>
              <a:rect l="l" t="t" r="r" b="b"/>
              <a:pathLst>
                <a:path w="18181" h="835" extrusionOk="0">
                  <a:moveTo>
                    <a:pt x="534" y="1"/>
                  </a:moveTo>
                  <a:cubicBezTo>
                    <a:pt x="1" y="1"/>
                    <a:pt x="1" y="835"/>
                    <a:pt x="534" y="835"/>
                  </a:cubicBezTo>
                  <a:lnTo>
                    <a:pt x="17647" y="835"/>
                  </a:lnTo>
                  <a:cubicBezTo>
                    <a:pt x="18180" y="835"/>
                    <a:pt x="18180" y="1"/>
                    <a:pt x="1764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0"/>
            <p:cNvSpPr/>
            <p:nvPr/>
          </p:nvSpPr>
          <p:spPr>
            <a:xfrm>
              <a:off x="1809251" y="2260955"/>
              <a:ext cx="619306" cy="16387"/>
            </a:xfrm>
            <a:custGeom>
              <a:avLst/>
              <a:gdLst/>
              <a:ahLst/>
              <a:cxnLst/>
              <a:rect l="l" t="t" r="r" b="b"/>
              <a:pathLst>
                <a:path w="31557" h="835" extrusionOk="0">
                  <a:moveTo>
                    <a:pt x="567" y="0"/>
                  </a:moveTo>
                  <a:cubicBezTo>
                    <a:pt x="0" y="0"/>
                    <a:pt x="0" y="834"/>
                    <a:pt x="567" y="834"/>
                  </a:cubicBezTo>
                  <a:lnTo>
                    <a:pt x="30989" y="834"/>
                  </a:lnTo>
                  <a:cubicBezTo>
                    <a:pt x="31556" y="834"/>
                    <a:pt x="31556" y="0"/>
                    <a:pt x="3098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0"/>
            <p:cNvSpPr/>
            <p:nvPr/>
          </p:nvSpPr>
          <p:spPr>
            <a:xfrm>
              <a:off x="1709085" y="2439660"/>
              <a:ext cx="619306" cy="16387"/>
            </a:xfrm>
            <a:custGeom>
              <a:avLst/>
              <a:gdLst/>
              <a:ahLst/>
              <a:cxnLst/>
              <a:rect l="l" t="t" r="r" b="b"/>
              <a:pathLst>
                <a:path w="31557" h="835" extrusionOk="0">
                  <a:moveTo>
                    <a:pt x="568" y="1"/>
                  </a:moveTo>
                  <a:cubicBezTo>
                    <a:pt x="1" y="1"/>
                    <a:pt x="1" y="835"/>
                    <a:pt x="568" y="835"/>
                  </a:cubicBezTo>
                  <a:lnTo>
                    <a:pt x="31023" y="835"/>
                  </a:lnTo>
                  <a:cubicBezTo>
                    <a:pt x="31557" y="835"/>
                    <a:pt x="31557" y="1"/>
                    <a:pt x="3102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0"/>
            <p:cNvSpPr/>
            <p:nvPr/>
          </p:nvSpPr>
          <p:spPr>
            <a:xfrm>
              <a:off x="1709085" y="2305464"/>
              <a:ext cx="719472" cy="16387"/>
            </a:xfrm>
            <a:custGeom>
              <a:avLst/>
              <a:gdLst/>
              <a:ahLst/>
              <a:cxnLst/>
              <a:rect l="l" t="t" r="r" b="b"/>
              <a:pathLst>
                <a:path w="36661" h="835"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0"/>
            <p:cNvSpPr/>
            <p:nvPr/>
          </p:nvSpPr>
          <p:spPr>
            <a:xfrm>
              <a:off x="1709085" y="2349974"/>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0"/>
            <p:cNvSpPr/>
            <p:nvPr/>
          </p:nvSpPr>
          <p:spPr>
            <a:xfrm>
              <a:off x="1709085" y="2394503"/>
              <a:ext cx="719472" cy="16367"/>
            </a:xfrm>
            <a:custGeom>
              <a:avLst/>
              <a:gdLst/>
              <a:ahLst/>
              <a:cxnLst/>
              <a:rect l="l" t="t" r="r" b="b"/>
              <a:pathLst>
                <a:path w="36661" h="834"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0"/>
            <p:cNvSpPr/>
            <p:nvPr/>
          </p:nvSpPr>
          <p:spPr>
            <a:xfrm>
              <a:off x="2358476" y="2442290"/>
              <a:ext cx="170894" cy="170875"/>
            </a:xfrm>
            <a:custGeom>
              <a:avLst/>
              <a:gdLst/>
              <a:ahLst/>
              <a:cxnLst/>
              <a:rect l="l" t="t" r="r" b="b"/>
              <a:pathLst>
                <a:path w="8708" h="8707" extrusionOk="0">
                  <a:moveTo>
                    <a:pt x="1" y="0"/>
                  </a:moveTo>
                  <a:lnTo>
                    <a:pt x="1" y="8706"/>
                  </a:lnTo>
                  <a:lnTo>
                    <a:pt x="8707"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0"/>
            <p:cNvSpPr/>
            <p:nvPr/>
          </p:nvSpPr>
          <p:spPr>
            <a:xfrm>
              <a:off x="2480897" y="1462296"/>
              <a:ext cx="48474" cy="980014"/>
            </a:xfrm>
            <a:custGeom>
              <a:avLst/>
              <a:gdLst/>
              <a:ahLst/>
              <a:cxnLst/>
              <a:rect l="l" t="t" r="r" b="b"/>
              <a:pathLst>
                <a:path w="2470" h="49937" extrusionOk="0">
                  <a:moveTo>
                    <a:pt x="1" y="0"/>
                  </a:moveTo>
                  <a:lnTo>
                    <a:pt x="1" y="49936"/>
                  </a:lnTo>
                  <a:lnTo>
                    <a:pt x="2469" y="49936"/>
                  </a:lnTo>
                  <a:lnTo>
                    <a:pt x="2469"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0"/>
            <p:cNvSpPr/>
            <p:nvPr/>
          </p:nvSpPr>
          <p:spPr>
            <a:xfrm>
              <a:off x="2486784" y="1839331"/>
              <a:ext cx="36031" cy="134902"/>
            </a:xfrm>
            <a:custGeom>
              <a:avLst/>
              <a:gdLst/>
              <a:ahLst/>
              <a:cxnLst/>
              <a:rect l="l" t="t" r="r" b="b"/>
              <a:pathLst>
                <a:path w="1836" h="6874" extrusionOk="0">
                  <a:moveTo>
                    <a:pt x="877" y="0"/>
                  </a:moveTo>
                  <a:cubicBezTo>
                    <a:pt x="404" y="0"/>
                    <a:pt x="33" y="389"/>
                    <a:pt x="1" y="869"/>
                  </a:cubicBezTo>
                  <a:lnTo>
                    <a:pt x="1" y="5973"/>
                  </a:lnTo>
                  <a:cubicBezTo>
                    <a:pt x="1" y="6473"/>
                    <a:pt x="435" y="6874"/>
                    <a:pt x="935" y="6874"/>
                  </a:cubicBezTo>
                  <a:cubicBezTo>
                    <a:pt x="1402" y="6874"/>
                    <a:pt x="1802" y="6473"/>
                    <a:pt x="1836" y="6006"/>
                  </a:cubicBezTo>
                  <a:lnTo>
                    <a:pt x="1836" y="903"/>
                  </a:lnTo>
                  <a:cubicBezTo>
                    <a:pt x="1836" y="421"/>
                    <a:pt x="1433" y="0"/>
                    <a:pt x="986" y="0"/>
                  </a:cubicBezTo>
                  <a:cubicBezTo>
                    <a:pt x="969" y="0"/>
                    <a:pt x="952" y="1"/>
                    <a:pt x="935" y="2"/>
                  </a:cubicBezTo>
                  <a:cubicBezTo>
                    <a:pt x="915" y="1"/>
                    <a:pt x="896" y="0"/>
                    <a:pt x="8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0"/>
            <p:cNvSpPr/>
            <p:nvPr/>
          </p:nvSpPr>
          <p:spPr>
            <a:xfrm>
              <a:off x="1809251" y="2015466"/>
              <a:ext cx="619306" cy="16387"/>
            </a:xfrm>
            <a:custGeom>
              <a:avLst/>
              <a:gdLst/>
              <a:ahLst/>
              <a:cxnLst/>
              <a:rect l="l" t="t" r="r" b="b"/>
              <a:pathLst>
                <a:path w="31557" h="835" extrusionOk="0">
                  <a:moveTo>
                    <a:pt x="567" y="0"/>
                  </a:moveTo>
                  <a:cubicBezTo>
                    <a:pt x="0" y="0"/>
                    <a:pt x="0" y="834"/>
                    <a:pt x="567" y="834"/>
                  </a:cubicBezTo>
                  <a:lnTo>
                    <a:pt x="30989" y="834"/>
                  </a:lnTo>
                  <a:cubicBezTo>
                    <a:pt x="31556" y="834"/>
                    <a:pt x="31556" y="0"/>
                    <a:pt x="3098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0"/>
            <p:cNvSpPr/>
            <p:nvPr/>
          </p:nvSpPr>
          <p:spPr>
            <a:xfrm>
              <a:off x="1709085" y="2194171"/>
              <a:ext cx="619306" cy="16387"/>
            </a:xfrm>
            <a:custGeom>
              <a:avLst/>
              <a:gdLst/>
              <a:ahLst/>
              <a:cxnLst/>
              <a:rect l="l" t="t" r="r" b="b"/>
              <a:pathLst>
                <a:path w="31557" h="835" extrusionOk="0">
                  <a:moveTo>
                    <a:pt x="568" y="1"/>
                  </a:moveTo>
                  <a:cubicBezTo>
                    <a:pt x="1" y="1"/>
                    <a:pt x="1" y="835"/>
                    <a:pt x="568" y="835"/>
                  </a:cubicBezTo>
                  <a:lnTo>
                    <a:pt x="31023" y="835"/>
                  </a:lnTo>
                  <a:cubicBezTo>
                    <a:pt x="31557" y="835"/>
                    <a:pt x="31557" y="1"/>
                    <a:pt x="3102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0"/>
            <p:cNvSpPr/>
            <p:nvPr/>
          </p:nvSpPr>
          <p:spPr>
            <a:xfrm>
              <a:off x="1709085" y="2059975"/>
              <a:ext cx="719472" cy="16387"/>
            </a:xfrm>
            <a:custGeom>
              <a:avLst/>
              <a:gdLst/>
              <a:ahLst/>
              <a:cxnLst/>
              <a:rect l="l" t="t" r="r" b="b"/>
              <a:pathLst>
                <a:path w="36661" h="835" extrusionOk="0">
                  <a:moveTo>
                    <a:pt x="568" y="1"/>
                  </a:moveTo>
                  <a:cubicBezTo>
                    <a:pt x="1" y="1"/>
                    <a:pt x="1" y="834"/>
                    <a:pt x="568" y="834"/>
                  </a:cubicBezTo>
                  <a:lnTo>
                    <a:pt x="36093" y="834"/>
                  </a:lnTo>
                  <a:cubicBezTo>
                    <a:pt x="36660" y="834"/>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0"/>
            <p:cNvSpPr/>
            <p:nvPr/>
          </p:nvSpPr>
          <p:spPr>
            <a:xfrm>
              <a:off x="1709085" y="2104485"/>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0"/>
            <p:cNvSpPr/>
            <p:nvPr/>
          </p:nvSpPr>
          <p:spPr>
            <a:xfrm>
              <a:off x="1709085" y="2149014"/>
              <a:ext cx="719472" cy="16387"/>
            </a:xfrm>
            <a:custGeom>
              <a:avLst/>
              <a:gdLst/>
              <a:ahLst/>
              <a:cxnLst/>
              <a:rect l="l" t="t" r="r" b="b"/>
              <a:pathLst>
                <a:path w="36661" h="835"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0"/>
            <p:cNvSpPr/>
            <p:nvPr/>
          </p:nvSpPr>
          <p:spPr>
            <a:xfrm>
              <a:off x="1717602" y="1639039"/>
              <a:ext cx="699828" cy="261228"/>
            </a:xfrm>
            <a:custGeom>
              <a:avLst/>
              <a:gdLst/>
              <a:ahLst/>
              <a:cxnLst/>
              <a:rect l="l" t="t" r="r" b="b"/>
              <a:pathLst>
                <a:path w="35660" h="13311" extrusionOk="0">
                  <a:moveTo>
                    <a:pt x="0" y="1"/>
                  </a:moveTo>
                  <a:lnTo>
                    <a:pt x="0" y="13310"/>
                  </a:lnTo>
                  <a:lnTo>
                    <a:pt x="35659" y="13310"/>
                  </a:lnTo>
                  <a:lnTo>
                    <a:pt x="35659"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0"/>
            <p:cNvSpPr/>
            <p:nvPr/>
          </p:nvSpPr>
          <p:spPr>
            <a:xfrm>
              <a:off x="1717602" y="1639039"/>
              <a:ext cx="699828" cy="219329"/>
            </a:xfrm>
            <a:custGeom>
              <a:avLst/>
              <a:gdLst/>
              <a:ahLst/>
              <a:cxnLst/>
              <a:rect l="l" t="t" r="r" b="b"/>
              <a:pathLst>
                <a:path w="35660" h="11176" extrusionOk="0">
                  <a:moveTo>
                    <a:pt x="0" y="1"/>
                  </a:moveTo>
                  <a:lnTo>
                    <a:pt x="0" y="11176"/>
                  </a:lnTo>
                  <a:lnTo>
                    <a:pt x="1001" y="11176"/>
                  </a:lnTo>
                  <a:lnTo>
                    <a:pt x="1001" y="8740"/>
                  </a:lnTo>
                  <a:lnTo>
                    <a:pt x="2102" y="8740"/>
                  </a:lnTo>
                  <a:lnTo>
                    <a:pt x="2102" y="3970"/>
                  </a:lnTo>
                  <a:lnTo>
                    <a:pt x="3670" y="3970"/>
                  </a:lnTo>
                  <a:lnTo>
                    <a:pt x="3670" y="6906"/>
                  </a:lnTo>
                  <a:lnTo>
                    <a:pt x="5804" y="6906"/>
                  </a:lnTo>
                  <a:lnTo>
                    <a:pt x="5804" y="10842"/>
                  </a:lnTo>
                  <a:lnTo>
                    <a:pt x="8373" y="10842"/>
                  </a:lnTo>
                  <a:lnTo>
                    <a:pt x="8373" y="8107"/>
                  </a:lnTo>
                  <a:lnTo>
                    <a:pt x="10474" y="8107"/>
                  </a:lnTo>
                  <a:lnTo>
                    <a:pt x="11875" y="6706"/>
                  </a:lnTo>
                  <a:lnTo>
                    <a:pt x="11875" y="3470"/>
                  </a:lnTo>
                  <a:lnTo>
                    <a:pt x="12743" y="3470"/>
                  </a:lnTo>
                  <a:lnTo>
                    <a:pt x="12743" y="8107"/>
                  </a:lnTo>
                  <a:lnTo>
                    <a:pt x="14878" y="8107"/>
                  </a:lnTo>
                  <a:lnTo>
                    <a:pt x="14878" y="9741"/>
                  </a:lnTo>
                  <a:lnTo>
                    <a:pt x="17113" y="9741"/>
                  </a:lnTo>
                  <a:lnTo>
                    <a:pt x="17113" y="1335"/>
                  </a:lnTo>
                  <a:lnTo>
                    <a:pt x="17713" y="701"/>
                  </a:lnTo>
                  <a:lnTo>
                    <a:pt x="17713" y="3036"/>
                  </a:lnTo>
                  <a:lnTo>
                    <a:pt x="19147" y="3036"/>
                  </a:lnTo>
                  <a:lnTo>
                    <a:pt x="19147" y="4070"/>
                  </a:lnTo>
                  <a:lnTo>
                    <a:pt x="20515" y="5438"/>
                  </a:lnTo>
                  <a:lnTo>
                    <a:pt x="20515" y="7906"/>
                  </a:lnTo>
                  <a:lnTo>
                    <a:pt x="22483" y="7906"/>
                  </a:lnTo>
                  <a:lnTo>
                    <a:pt x="22483" y="5938"/>
                  </a:lnTo>
                  <a:lnTo>
                    <a:pt x="27587" y="5938"/>
                  </a:lnTo>
                  <a:lnTo>
                    <a:pt x="27587" y="4504"/>
                  </a:lnTo>
                  <a:lnTo>
                    <a:pt x="28754" y="4504"/>
                  </a:lnTo>
                  <a:lnTo>
                    <a:pt x="28754" y="1936"/>
                  </a:lnTo>
                  <a:lnTo>
                    <a:pt x="29154" y="1936"/>
                  </a:lnTo>
                  <a:lnTo>
                    <a:pt x="29154" y="5938"/>
                  </a:lnTo>
                  <a:lnTo>
                    <a:pt x="29788" y="5938"/>
                  </a:lnTo>
                  <a:lnTo>
                    <a:pt x="31289" y="4471"/>
                  </a:lnTo>
                  <a:lnTo>
                    <a:pt x="32657" y="4471"/>
                  </a:lnTo>
                  <a:lnTo>
                    <a:pt x="32657" y="3136"/>
                  </a:lnTo>
                  <a:lnTo>
                    <a:pt x="33357" y="3136"/>
                  </a:lnTo>
                  <a:lnTo>
                    <a:pt x="33357" y="4504"/>
                  </a:lnTo>
                  <a:lnTo>
                    <a:pt x="34258" y="4504"/>
                  </a:lnTo>
                  <a:lnTo>
                    <a:pt x="34258" y="10008"/>
                  </a:lnTo>
                  <a:lnTo>
                    <a:pt x="35259" y="10008"/>
                  </a:lnTo>
                  <a:lnTo>
                    <a:pt x="35259" y="7239"/>
                  </a:lnTo>
                  <a:lnTo>
                    <a:pt x="35659" y="7273"/>
                  </a:lnTo>
                  <a:lnTo>
                    <a:pt x="35659"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0"/>
            <p:cNvSpPr/>
            <p:nvPr/>
          </p:nvSpPr>
          <p:spPr>
            <a:xfrm>
              <a:off x="2218393" y="1925112"/>
              <a:ext cx="210164" cy="16387"/>
            </a:xfrm>
            <a:custGeom>
              <a:avLst/>
              <a:gdLst/>
              <a:ahLst/>
              <a:cxnLst/>
              <a:rect l="l" t="t" r="r" b="b"/>
              <a:pathLst>
                <a:path w="10709" h="835" extrusionOk="0">
                  <a:moveTo>
                    <a:pt x="568" y="1"/>
                  </a:moveTo>
                  <a:cubicBezTo>
                    <a:pt x="1" y="1"/>
                    <a:pt x="1" y="835"/>
                    <a:pt x="568" y="835"/>
                  </a:cubicBezTo>
                  <a:lnTo>
                    <a:pt x="10141" y="835"/>
                  </a:lnTo>
                  <a:cubicBezTo>
                    <a:pt x="10708" y="835"/>
                    <a:pt x="10708" y="1"/>
                    <a:pt x="10141"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90"/>
            <p:cNvSpPr/>
            <p:nvPr/>
          </p:nvSpPr>
          <p:spPr>
            <a:xfrm>
              <a:off x="2486784" y="1839331"/>
              <a:ext cx="36031" cy="134902"/>
            </a:xfrm>
            <a:custGeom>
              <a:avLst/>
              <a:gdLst/>
              <a:ahLst/>
              <a:cxnLst/>
              <a:rect l="l" t="t" r="r" b="b"/>
              <a:pathLst>
                <a:path w="1836" h="6874" extrusionOk="0">
                  <a:moveTo>
                    <a:pt x="877" y="0"/>
                  </a:moveTo>
                  <a:cubicBezTo>
                    <a:pt x="404" y="0"/>
                    <a:pt x="33" y="389"/>
                    <a:pt x="1" y="869"/>
                  </a:cubicBezTo>
                  <a:lnTo>
                    <a:pt x="1" y="5973"/>
                  </a:lnTo>
                  <a:cubicBezTo>
                    <a:pt x="1" y="6473"/>
                    <a:pt x="435" y="6874"/>
                    <a:pt x="935" y="6874"/>
                  </a:cubicBezTo>
                  <a:cubicBezTo>
                    <a:pt x="1402" y="6874"/>
                    <a:pt x="1802" y="6473"/>
                    <a:pt x="1836" y="6006"/>
                  </a:cubicBezTo>
                  <a:lnTo>
                    <a:pt x="1836" y="903"/>
                  </a:lnTo>
                  <a:cubicBezTo>
                    <a:pt x="1836" y="421"/>
                    <a:pt x="1433" y="0"/>
                    <a:pt x="986" y="0"/>
                  </a:cubicBezTo>
                  <a:cubicBezTo>
                    <a:pt x="969" y="0"/>
                    <a:pt x="952" y="1"/>
                    <a:pt x="935" y="2"/>
                  </a:cubicBezTo>
                  <a:cubicBezTo>
                    <a:pt x="915" y="1"/>
                    <a:pt x="896" y="0"/>
                    <a:pt x="8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90"/>
            <p:cNvSpPr/>
            <p:nvPr/>
          </p:nvSpPr>
          <p:spPr>
            <a:xfrm>
              <a:off x="624352" y="1518600"/>
              <a:ext cx="871998" cy="1222225"/>
            </a:xfrm>
            <a:custGeom>
              <a:avLst/>
              <a:gdLst/>
              <a:ahLst/>
              <a:cxnLst/>
              <a:rect l="l" t="t" r="r" b="b"/>
              <a:pathLst>
                <a:path w="44433" h="62279" extrusionOk="0">
                  <a:moveTo>
                    <a:pt x="1335" y="0"/>
                  </a:moveTo>
                  <a:cubicBezTo>
                    <a:pt x="601" y="0"/>
                    <a:pt x="1" y="601"/>
                    <a:pt x="1" y="1368"/>
                  </a:cubicBezTo>
                  <a:lnTo>
                    <a:pt x="1" y="60944"/>
                  </a:lnTo>
                  <a:cubicBezTo>
                    <a:pt x="1" y="61678"/>
                    <a:pt x="601" y="62278"/>
                    <a:pt x="1335" y="62278"/>
                  </a:cubicBezTo>
                  <a:lnTo>
                    <a:pt x="35726" y="62278"/>
                  </a:lnTo>
                  <a:lnTo>
                    <a:pt x="44433" y="53572"/>
                  </a:lnTo>
                  <a:lnTo>
                    <a:pt x="44433" y="1368"/>
                  </a:lnTo>
                  <a:cubicBezTo>
                    <a:pt x="44433" y="601"/>
                    <a:pt x="43832" y="0"/>
                    <a:pt x="43098"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90"/>
            <p:cNvSpPr/>
            <p:nvPr/>
          </p:nvSpPr>
          <p:spPr>
            <a:xfrm>
              <a:off x="624352" y="1589957"/>
              <a:ext cx="871998" cy="1150869"/>
            </a:xfrm>
            <a:custGeom>
              <a:avLst/>
              <a:gdLst/>
              <a:ahLst/>
              <a:cxnLst/>
              <a:rect l="l" t="t" r="r" b="b"/>
              <a:pathLst>
                <a:path w="44433" h="58643" extrusionOk="0">
                  <a:moveTo>
                    <a:pt x="1" y="0"/>
                  </a:moveTo>
                  <a:lnTo>
                    <a:pt x="1" y="57308"/>
                  </a:lnTo>
                  <a:cubicBezTo>
                    <a:pt x="1" y="58042"/>
                    <a:pt x="601" y="58642"/>
                    <a:pt x="1335" y="58642"/>
                  </a:cubicBezTo>
                  <a:lnTo>
                    <a:pt x="35726" y="58642"/>
                  </a:lnTo>
                  <a:lnTo>
                    <a:pt x="44433" y="49936"/>
                  </a:lnTo>
                  <a:lnTo>
                    <a:pt x="4443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0"/>
            <p:cNvSpPr/>
            <p:nvPr/>
          </p:nvSpPr>
          <p:spPr>
            <a:xfrm>
              <a:off x="1443971" y="1538892"/>
              <a:ext cx="30124" cy="25356"/>
            </a:xfrm>
            <a:custGeom>
              <a:avLst/>
              <a:gdLst/>
              <a:ahLst/>
              <a:cxnLst/>
              <a:rect l="l" t="t" r="r" b="b"/>
              <a:pathLst>
                <a:path w="1535" h="1292" extrusionOk="0">
                  <a:moveTo>
                    <a:pt x="867" y="0"/>
                  </a:moveTo>
                  <a:cubicBezTo>
                    <a:pt x="300" y="0"/>
                    <a:pt x="0" y="701"/>
                    <a:pt x="400" y="1101"/>
                  </a:cubicBezTo>
                  <a:cubicBezTo>
                    <a:pt x="542" y="1232"/>
                    <a:pt x="712" y="1291"/>
                    <a:pt x="877" y="1291"/>
                  </a:cubicBezTo>
                  <a:cubicBezTo>
                    <a:pt x="1217" y="1291"/>
                    <a:pt x="1534" y="1038"/>
                    <a:pt x="1534" y="634"/>
                  </a:cubicBezTo>
                  <a:cubicBezTo>
                    <a:pt x="1534" y="267"/>
                    <a:pt x="1234" y="0"/>
                    <a:pt x="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0"/>
            <p:cNvSpPr/>
            <p:nvPr/>
          </p:nvSpPr>
          <p:spPr>
            <a:xfrm>
              <a:off x="1394869" y="1538892"/>
              <a:ext cx="30124" cy="25356"/>
            </a:xfrm>
            <a:custGeom>
              <a:avLst/>
              <a:gdLst/>
              <a:ahLst/>
              <a:cxnLst/>
              <a:rect l="l" t="t" r="r" b="b"/>
              <a:pathLst>
                <a:path w="1535" h="1292" extrusionOk="0">
                  <a:moveTo>
                    <a:pt x="868" y="0"/>
                  </a:moveTo>
                  <a:cubicBezTo>
                    <a:pt x="300" y="0"/>
                    <a:pt x="0" y="701"/>
                    <a:pt x="401" y="1101"/>
                  </a:cubicBezTo>
                  <a:cubicBezTo>
                    <a:pt x="542" y="1232"/>
                    <a:pt x="712" y="1291"/>
                    <a:pt x="877" y="1291"/>
                  </a:cubicBezTo>
                  <a:cubicBezTo>
                    <a:pt x="1217" y="1291"/>
                    <a:pt x="1535" y="1038"/>
                    <a:pt x="1535" y="634"/>
                  </a:cubicBezTo>
                  <a:cubicBezTo>
                    <a:pt x="1535" y="267"/>
                    <a:pt x="1234" y="0"/>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0"/>
            <p:cNvSpPr/>
            <p:nvPr/>
          </p:nvSpPr>
          <p:spPr>
            <a:xfrm>
              <a:off x="1346415" y="1538892"/>
              <a:ext cx="30144" cy="25356"/>
            </a:xfrm>
            <a:custGeom>
              <a:avLst/>
              <a:gdLst/>
              <a:ahLst/>
              <a:cxnLst/>
              <a:rect l="l" t="t" r="r" b="b"/>
              <a:pathLst>
                <a:path w="1536" h="1292" extrusionOk="0">
                  <a:moveTo>
                    <a:pt x="868" y="0"/>
                  </a:moveTo>
                  <a:cubicBezTo>
                    <a:pt x="301" y="0"/>
                    <a:pt x="1" y="701"/>
                    <a:pt x="401" y="1101"/>
                  </a:cubicBezTo>
                  <a:cubicBezTo>
                    <a:pt x="543" y="1232"/>
                    <a:pt x="713" y="1291"/>
                    <a:pt x="878" y="1291"/>
                  </a:cubicBezTo>
                  <a:cubicBezTo>
                    <a:pt x="1218" y="1291"/>
                    <a:pt x="1535" y="1038"/>
                    <a:pt x="1535" y="634"/>
                  </a:cubicBezTo>
                  <a:cubicBezTo>
                    <a:pt x="1535" y="267"/>
                    <a:pt x="1235" y="0"/>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0"/>
            <p:cNvSpPr/>
            <p:nvPr/>
          </p:nvSpPr>
          <p:spPr>
            <a:xfrm>
              <a:off x="676084" y="1656721"/>
              <a:ext cx="166950" cy="16387"/>
            </a:xfrm>
            <a:custGeom>
              <a:avLst/>
              <a:gdLst/>
              <a:ahLst/>
              <a:cxnLst/>
              <a:rect l="l" t="t" r="r" b="b"/>
              <a:pathLst>
                <a:path w="8507" h="835" extrusionOk="0">
                  <a:moveTo>
                    <a:pt x="567" y="0"/>
                  </a:moveTo>
                  <a:cubicBezTo>
                    <a:pt x="0" y="0"/>
                    <a:pt x="0" y="834"/>
                    <a:pt x="567" y="834"/>
                  </a:cubicBezTo>
                  <a:lnTo>
                    <a:pt x="7972" y="834"/>
                  </a:lnTo>
                  <a:cubicBezTo>
                    <a:pt x="8506" y="834"/>
                    <a:pt x="8506" y="0"/>
                    <a:pt x="7972"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0"/>
            <p:cNvSpPr/>
            <p:nvPr/>
          </p:nvSpPr>
          <p:spPr>
            <a:xfrm>
              <a:off x="676731" y="1701898"/>
              <a:ext cx="235029" cy="16387"/>
            </a:xfrm>
            <a:custGeom>
              <a:avLst/>
              <a:gdLst/>
              <a:ahLst/>
              <a:cxnLst/>
              <a:rect l="l" t="t" r="r" b="b"/>
              <a:pathLst>
                <a:path w="11976" h="835" extrusionOk="0">
                  <a:moveTo>
                    <a:pt x="534" y="0"/>
                  </a:moveTo>
                  <a:cubicBezTo>
                    <a:pt x="0" y="0"/>
                    <a:pt x="0" y="834"/>
                    <a:pt x="534" y="834"/>
                  </a:cubicBezTo>
                  <a:lnTo>
                    <a:pt x="11442" y="834"/>
                  </a:lnTo>
                  <a:cubicBezTo>
                    <a:pt x="11976" y="834"/>
                    <a:pt x="11976" y="0"/>
                    <a:pt x="11442"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0"/>
            <p:cNvSpPr/>
            <p:nvPr/>
          </p:nvSpPr>
          <p:spPr>
            <a:xfrm>
              <a:off x="676084" y="1746407"/>
              <a:ext cx="169560" cy="16387"/>
            </a:xfrm>
            <a:custGeom>
              <a:avLst/>
              <a:gdLst/>
              <a:ahLst/>
              <a:cxnLst/>
              <a:rect l="l" t="t" r="r" b="b"/>
              <a:pathLst>
                <a:path w="8640" h="835" extrusionOk="0">
                  <a:moveTo>
                    <a:pt x="567" y="0"/>
                  </a:moveTo>
                  <a:cubicBezTo>
                    <a:pt x="0" y="0"/>
                    <a:pt x="0" y="834"/>
                    <a:pt x="567" y="834"/>
                  </a:cubicBezTo>
                  <a:lnTo>
                    <a:pt x="8073" y="834"/>
                  </a:lnTo>
                  <a:cubicBezTo>
                    <a:pt x="8640" y="834"/>
                    <a:pt x="8640" y="0"/>
                    <a:pt x="8073"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0"/>
            <p:cNvSpPr/>
            <p:nvPr/>
          </p:nvSpPr>
          <p:spPr>
            <a:xfrm>
              <a:off x="776230" y="2478282"/>
              <a:ext cx="619306" cy="16387"/>
            </a:xfrm>
            <a:custGeom>
              <a:avLst/>
              <a:gdLst/>
              <a:ahLst/>
              <a:cxnLst/>
              <a:rect l="l" t="t" r="r" b="b"/>
              <a:pathLst>
                <a:path w="31557" h="835" extrusionOk="0">
                  <a:moveTo>
                    <a:pt x="568" y="1"/>
                  </a:moveTo>
                  <a:cubicBezTo>
                    <a:pt x="1" y="1"/>
                    <a:pt x="1" y="835"/>
                    <a:pt x="568" y="835"/>
                  </a:cubicBezTo>
                  <a:lnTo>
                    <a:pt x="30990" y="835"/>
                  </a:lnTo>
                  <a:cubicBezTo>
                    <a:pt x="31557" y="835"/>
                    <a:pt x="31557" y="1"/>
                    <a:pt x="30990"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0"/>
            <p:cNvSpPr/>
            <p:nvPr/>
          </p:nvSpPr>
          <p:spPr>
            <a:xfrm>
              <a:off x="676084" y="2523459"/>
              <a:ext cx="392147" cy="16387"/>
            </a:xfrm>
            <a:custGeom>
              <a:avLst/>
              <a:gdLst/>
              <a:ahLst/>
              <a:cxnLst/>
              <a:rect l="l" t="t" r="r" b="b"/>
              <a:pathLst>
                <a:path w="19982" h="835" extrusionOk="0">
                  <a:moveTo>
                    <a:pt x="567" y="0"/>
                  </a:moveTo>
                  <a:cubicBezTo>
                    <a:pt x="0" y="0"/>
                    <a:pt x="0" y="834"/>
                    <a:pt x="567" y="834"/>
                  </a:cubicBezTo>
                  <a:lnTo>
                    <a:pt x="19414" y="834"/>
                  </a:lnTo>
                  <a:cubicBezTo>
                    <a:pt x="19981" y="834"/>
                    <a:pt x="19981" y="0"/>
                    <a:pt x="19414"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0"/>
            <p:cNvSpPr/>
            <p:nvPr/>
          </p:nvSpPr>
          <p:spPr>
            <a:xfrm>
              <a:off x="1325475" y="2569931"/>
              <a:ext cx="170875" cy="170894"/>
            </a:xfrm>
            <a:custGeom>
              <a:avLst/>
              <a:gdLst/>
              <a:ahLst/>
              <a:cxnLst/>
              <a:rect l="l" t="t" r="r" b="b"/>
              <a:pathLst>
                <a:path w="8707" h="8708" extrusionOk="0">
                  <a:moveTo>
                    <a:pt x="0" y="1"/>
                  </a:moveTo>
                  <a:lnTo>
                    <a:pt x="0" y="8707"/>
                  </a:lnTo>
                  <a:lnTo>
                    <a:pt x="8707"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0"/>
            <p:cNvSpPr/>
            <p:nvPr/>
          </p:nvSpPr>
          <p:spPr>
            <a:xfrm>
              <a:off x="1447896" y="1589957"/>
              <a:ext cx="48454" cy="979994"/>
            </a:xfrm>
            <a:custGeom>
              <a:avLst/>
              <a:gdLst/>
              <a:ahLst/>
              <a:cxnLst/>
              <a:rect l="l" t="t" r="r" b="b"/>
              <a:pathLst>
                <a:path w="2469" h="49936" extrusionOk="0">
                  <a:moveTo>
                    <a:pt x="0" y="0"/>
                  </a:moveTo>
                  <a:lnTo>
                    <a:pt x="0" y="49936"/>
                  </a:lnTo>
                  <a:lnTo>
                    <a:pt x="2469" y="49936"/>
                  </a:lnTo>
                  <a:lnTo>
                    <a:pt x="2469"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0"/>
            <p:cNvSpPr/>
            <p:nvPr/>
          </p:nvSpPr>
          <p:spPr>
            <a:xfrm>
              <a:off x="1454431" y="2367656"/>
              <a:ext cx="35384" cy="135530"/>
            </a:xfrm>
            <a:custGeom>
              <a:avLst/>
              <a:gdLst/>
              <a:ahLst/>
              <a:cxnLst/>
              <a:rect l="l" t="t" r="r" b="b"/>
              <a:pathLst>
                <a:path w="1803" h="6906" extrusionOk="0">
                  <a:moveTo>
                    <a:pt x="901" y="0"/>
                  </a:moveTo>
                  <a:cubicBezTo>
                    <a:pt x="401" y="0"/>
                    <a:pt x="1" y="401"/>
                    <a:pt x="1" y="901"/>
                  </a:cubicBezTo>
                  <a:lnTo>
                    <a:pt x="1" y="6005"/>
                  </a:lnTo>
                  <a:cubicBezTo>
                    <a:pt x="1" y="6505"/>
                    <a:pt x="401" y="6905"/>
                    <a:pt x="901" y="6905"/>
                  </a:cubicBezTo>
                  <a:cubicBezTo>
                    <a:pt x="1402" y="6905"/>
                    <a:pt x="1802" y="6505"/>
                    <a:pt x="1802" y="6005"/>
                  </a:cubicBezTo>
                  <a:lnTo>
                    <a:pt x="1802" y="901"/>
                  </a:lnTo>
                  <a:cubicBezTo>
                    <a:pt x="1802" y="401"/>
                    <a:pt x="1402" y="0"/>
                    <a:pt x="9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0"/>
            <p:cNvSpPr/>
            <p:nvPr/>
          </p:nvSpPr>
          <p:spPr>
            <a:xfrm>
              <a:off x="1261321" y="1656721"/>
              <a:ext cx="134215" cy="16387"/>
            </a:xfrm>
            <a:custGeom>
              <a:avLst/>
              <a:gdLst/>
              <a:ahLst/>
              <a:cxnLst/>
              <a:rect l="l" t="t" r="r" b="b"/>
              <a:pathLst>
                <a:path w="6839" h="835" extrusionOk="0">
                  <a:moveTo>
                    <a:pt x="534" y="0"/>
                  </a:moveTo>
                  <a:cubicBezTo>
                    <a:pt x="0" y="0"/>
                    <a:pt x="0" y="834"/>
                    <a:pt x="534" y="834"/>
                  </a:cubicBezTo>
                  <a:lnTo>
                    <a:pt x="6272" y="834"/>
                  </a:lnTo>
                  <a:cubicBezTo>
                    <a:pt x="6839" y="834"/>
                    <a:pt x="6839" y="0"/>
                    <a:pt x="627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0"/>
            <p:cNvSpPr/>
            <p:nvPr/>
          </p:nvSpPr>
          <p:spPr>
            <a:xfrm>
              <a:off x="1315662" y="1701898"/>
              <a:ext cx="79874" cy="16387"/>
            </a:xfrm>
            <a:custGeom>
              <a:avLst/>
              <a:gdLst/>
              <a:ahLst/>
              <a:cxnLst/>
              <a:rect l="l" t="t" r="r" b="b"/>
              <a:pathLst>
                <a:path w="4070" h="835" extrusionOk="0">
                  <a:moveTo>
                    <a:pt x="567" y="0"/>
                  </a:moveTo>
                  <a:cubicBezTo>
                    <a:pt x="0" y="0"/>
                    <a:pt x="0" y="834"/>
                    <a:pt x="567" y="834"/>
                  </a:cubicBezTo>
                  <a:lnTo>
                    <a:pt x="3503" y="834"/>
                  </a:lnTo>
                  <a:cubicBezTo>
                    <a:pt x="4070" y="834"/>
                    <a:pt x="4070" y="0"/>
                    <a:pt x="350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0"/>
            <p:cNvSpPr/>
            <p:nvPr/>
          </p:nvSpPr>
          <p:spPr>
            <a:xfrm>
              <a:off x="776230" y="1864903"/>
              <a:ext cx="619306" cy="16367"/>
            </a:xfrm>
            <a:custGeom>
              <a:avLst/>
              <a:gdLst/>
              <a:ahLst/>
              <a:cxnLst/>
              <a:rect l="l" t="t" r="r" b="b"/>
              <a:pathLst>
                <a:path w="31557" h="834" extrusionOk="0">
                  <a:moveTo>
                    <a:pt x="568" y="0"/>
                  </a:moveTo>
                  <a:cubicBezTo>
                    <a:pt x="1" y="0"/>
                    <a:pt x="1" y="834"/>
                    <a:pt x="568" y="834"/>
                  </a:cubicBezTo>
                  <a:lnTo>
                    <a:pt x="30990" y="834"/>
                  </a:lnTo>
                  <a:cubicBezTo>
                    <a:pt x="31557" y="834"/>
                    <a:pt x="31557" y="0"/>
                    <a:pt x="30990"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0"/>
            <p:cNvSpPr/>
            <p:nvPr/>
          </p:nvSpPr>
          <p:spPr>
            <a:xfrm>
              <a:off x="676084" y="1909412"/>
              <a:ext cx="719453" cy="16387"/>
            </a:xfrm>
            <a:custGeom>
              <a:avLst/>
              <a:gdLst/>
              <a:ahLst/>
              <a:cxnLst/>
              <a:rect l="l" t="t" r="r" b="b"/>
              <a:pathLst>
                <a:path w="36660" h="835" extrusionOk="0">
                  <a:moveTo>
                    <a:pt x="567" y="0"/>
                  </a:moveTo>
                  <a:cubicBezTo>
                    <a:pt x="0" y="0"/>
                    <a:pt x="0" y="834"/>
                    <a:pt x="567" y="834"/>
                  </a:cubicBezTo>
                  <a:lnTo>
                    <a:pt x="36093" y="834"/>
                  </a:lnTo>
                  <a:cubicBezTo>
                    <a:pt x="36660" y="834"/>
                    <a:pt x="36660" y="0"/>
                    <a:pt x="36093"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0"/>
            <p:cNvSpPr/>
            <p:nvPr/>
          </p:nvSpPr>
          <p:spPr>
            <a:xfrm>
              <a:off x="676084" y="1953922"/>
              <a:ext cx="310311" cy="16387"/>
            </a:xfrm>
            <a:custGeom>
              <a:avLst/>
              <a:gdLst/>
              <a:ahLst/>
              <a:cxnLst/>
              <a:rect l="l" t="t" r="r" b="b"/>
              <a:pathLst>
                <a:path w="15812" h="835" extrusionOk="0">
                  <a:moveTo>
                    <a:pt x="567" y="1"/>
                  </a:moveTo>
                  <a:cubicBezTo>
                    <a:pt x="0" y="1"/>
                    <a:pt x="0" y="835"/>
                    <a:pt x="567" y="835"/>
                  </a:cubicBezTo>
                  <a:lnTo>
                    <a:pt x="15244" y="835"/>
                  </a:lnTo>
                  <a:cubicBezTo>
                    <a:pt x="15811" y="835"/>
                    <a:pt x="15811" y="1"/>
                    <a:pt x="15244"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0"/>
            <p:cNvSpPr/>
            <p:nvPr/>
          </p:nvSpPr>
          <p:spPr>
            <a:xfrm>
              <a:off x="803077" y="2029871"/>
              <a:ext cx="274318" cy="73339"/>
            </a:xfrm>
            <a:custGeom>
              <a:avLst/>
              <a:gdLst/>
              <a:ahLst/>
              <a:cxnLst/>
              <a:rect l="l" t="t" r="r" b="b"/>
              <a:pathLst>
                <a:path w="13978" h="3737" extrusionOk="0">
                  <a:moveTo>
                    <a:pt x="0" y="0"/>
                  </a:moveTo>
                  <a:lnTo>
                    <a:pt x="0" y="3736"/>
                  </a:lnTo>
                  <a:lnTo>
                    <a:pt x="13977" y="3736"/>
                  </a:lnTo>
                  <a:lnTo>
                    <a:pt x="13977"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0"/>
            <p:cNvSpPr/>
            <p:nvPr/>
          </p:nvSpPr>
          <p:spPr>
            <a:xfrm>
              <a:off x="803077" y="2119557"/>
              <a:ext cx="124403" cy="272336"/>
            </a:xfrm>
            <a:custGeom>
              <a:avLst/>
              <a:gdLst/>
              <a:ahLst/>
              <a:cxnLst/>
              <a:rect l="l" t="t" r="r" b="b"/>
              <a:pathLst>
                <a:path w="6339" h="13877" extrusionOk="0">
                  <a:moveTo>
                    <a:pt x="0" y="0"/>
                  </a:moveTo>
                  <a:lnTo>
                    <a:pt x="0" y="13877"/>
                  </a:lnTo>
                  <a:lnTo>
                    <a:pt x="6338" y="13877"/>
                  </a:lnTo>
                  <a:lnTo>
                    <a:pt x="6338"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0"/>
            <p:cNvSpPr/>
            <p:nvPr/>
          </p:nvSpPr>
          <p:spPr>
            <a:xfrm>
              <a:off x="1093723" y="2119557"/>
              <a:ext cx="143400" cy="272336"/>
            </a:xfrm>
            <a:custGeom>
              <a:avLst/>
              <a:gdLst/>
              <a:ahLst/>
              <a:cxnLst/>
              <a:rect l="l" t="t" r="r" b="b"/>
              <a:pathLst>
                <a:path w="7307" h="13877" extrusionOk="0">
                  <a:moveTo>
                    <a:pt x="1" y="0"/>
                  </a:moveTo>
                  <a:lnTo>
                    <a:pt x="1" y="13877"/>
                  </a:lnTo>
                  <a:lnTo>
                    <a:pt x="7306" y="13877"/>
                  </a:lnTo>
                  <a:lnTo>
                    <a:pt x="7306"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0"/>
            <p:cNvSpPr/>
            <p:nvPr/>
          </p:nvSpPr>
          <p:spPr>
            <a:xfrm>
              <a:off x="1093723" y="2029871"/>
              <a:ext cx="290685" cy="73339"/>
            </a:xfrm>
            <a:custGeom>
              <a:avLst/>
              <a:gdLst/>
              <a:ahLst/>
              <a:cxnLst/>
              <a:rect l="l" t="t" r="r" b="b"/>
              <a:pathLst>
                <a:path w="14812" h="3737" extrusionOk="0">
                  <a:moveTo>
                    <a:pt x="1" y="0"/>
                  </a:moveTo>
                  <a:lnTo>
                    <a:pt x="1" y="3736"/>
                  </a:lnTo>
                  <a:lnTo>
                    <a:pt x="14812" y="3736"/>
                  </a:lnTo>
                  <a:lnTo>
                    <a:pt x="1481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0"/>
            <p:cNvSpPr/>
            <p:nvPr/>
          </p:nvSpPr>
          <p:spPr>
            <a:xfrm>
              <a:off x="1253471" y="2119557"/>
              <a:ext cx="130938" cy="272336"/>
            </a:xfrm>
            <a:custGeom>
              <a:avLst/>
              <a:gdLst/>
              <a:ahLst/>
              <a:cxnLst/>
              <a:rect l="l" t="t" r="r" b="b"/>
              <a:pathLst>
                <a:path w="6672" h="13877" extrusionOk="0">
                  <a:moveTo>
                    <a:pt x="0" y="0"/>
                  </a:moveTo>
                  <a:lnTo>
                    <a:pt x="0" y="13877"/>
                  </a:lnTo>
                  <a:lnTo>
                    <a:pt x="6672" y="13877"/>
                  </a:lnTo>
                  <a:lnTo>
                    <a:pt x="6672"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0"/>
            <p:cNvSpPr/>
            <p:nvPr/>
          </p:nvSpPr>
          <p:spPr>
            <a:xfrm>
              <a:off x="687211" y="2119557"/>
              <a:ext cx="99518" cy="272336"/>
            </a:xfrm>
            <a:custGeom>
              <a:avLst/>
              <a:gdLst/>
              <a:ahLst/>
              <a:cxnLst/>
              <a:rect l="l" t="t" r="r" b="b"/>
              <a:pathLst>
                <a:path w="5071" h="13877" extrusionOk="0">
                  <a:moveTo>
                    <a:pt x="0" y="0"/>
                  </a:moveTo>
                  <a:lnTo>
                    <a:pt x="0" y="13877"/>
                  </a:lnTo>
                  <a:lnTo>
                    <a:pt x="5070" y="13877"/>
                  </a:lnTo>
                  <a:lnTo>
                    <a:pt x="5070"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0"/>
            <p:cNvSpPr/>
            <p:nvPr/>
          </p:nvSpPr>
          <p:spPr>
            <a:xfrm>
              <a:off x="687211" y="2029871"/>
              <a:ext cx="99518" cy="73339"/>
            </a:xfrm>
            <a:custGeom>
              <a:avLst/>
              <a:gdLst/>
              <a:ahLst/>
              <a:cxnLst/>
              <a:rect l="l" t="t" r="r" b="b"/>
              <a:pathLst>
                <a:path w="5071" h="3737" extrusionOk="0">
                  <a:moveTo>
                    <a:pt x="0" y="0"/>
                  </a:moveTo>
                  <a:lnTo>
                    <a:pt x="0" y="3736"/>
                  </a:lnTo>
                  <a:lnTo>
                    <a:pt x="5070" y="3736"/>
                  </a:lnTo>
                  <a:lnTo>
                    <a:pt x="5070"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0"/>
            <p:cNvSpPr/>
            <p:nvPr/>
          </p:nvSpPr>
          <p:spPr>
            <a:xfrm>
              <a:off x="943827" y="2119557"/>
              <a:ext cx="133568" cy="272336"/>
            </a:xfrm>
            <a:custGeom>
              <a:avLst/>
              <a:gdLst/>
              <a:ahLst/>
              <a:cxnLst/>
              <a:rect l="l" t="t" r="r" b="b"/>
              <a:pathLst>
                <a:path w="6806" h="13877" extrusionOk="0">
                  <a:moveTo>
                    <a:pt x="0" y="0"/>
                  </a:moveTo>
                  <a:lnTo>
                    <a:pt x="0" y="13877"/>
                  </a:lnTo>
                  <a:lnTo>
                    <a:pt x="6805" y="13877"/>
                  </a:lnTo>
                  <a:lnTo>
                    <a:pt x="6805"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0"/>
            <p:cNvSpPr/>
            <p:nvPr/>
          </p:nvSpPr>
          <p:spPr>
            <a:xfrm>
              <a:off x="1454431" y="2367656"/>
              <a:ext cx="35384" cy="135530"/>
            </a:xfrm>
            <a:custGeom>
              <a:avLst/>
              <a:gdLst/>
              <a:ahLst/>
              <a:cxnLst/>
              <a:rect l="l" t="t" r="r" b="b"/>
              <a:pathLst>
                <a:path w="1803" h="6906" extrusionOk="0">
                  <a:moveTo>
                    <a:pt x="901" y="0"/>
                  </a:moveTo>
                  <a:cubicBezTo>
                    <a:pt x="401" y="0"/>
                    <a:pt x="1" y="401"/>
                    <a:pt x="1" y="901"/>
                  </a:cubicBezTo>
                  <a:lnTo>
                    <a:pt x="1" y="6005"/>
                  </a:lnTo>
                  <a:cubicBezTo>
                    <a:pt x="1" y="6505"/>
                    <a:pt x="401" y="6905"/>
                    <a:pt x="901" y="6905"/>
                  </a:cubicBezTo>
                  <a:cubicBezTo>
                    <a:pt x="1402" y="6905"/>
                    <a:pt x="1802" y="6505"/>
                    <a:pt x="1802" y="6005"/>
                  </a:cubicBezTo>
                  <a:lnTo>
                    <a:pt x="1802" y="901"/>
                  </a:lnTo>
                  <a:cubicBezTo>
                    <a:pt x="1802" y="401"/>
                    <a:pt x="1402" y="0"/>
                    <a:pt x="9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90"/>
            <p:cNvSpPr/>
            <p:nvPr/>
          </p:nvSpPr>
          <p:spPr>
            <a:xfrm>
              <a:off x="1057731" y="1054449"/>
              <a:ext cx="871998" cy="1221578"/>
            </a:xfrm>
            <a:custGeom>
              <a:avLst/>
              <a:gdLst/>
              <a:ahLst/>
              <a:cxnLst/>
              <a:rect l="l" t="t" r="r" b="b"/>
              <a:pathLst>
                <a:path w="44433" h="62246" extrusionOk="0">
                  <a:moveTo>
                    <a:pt x="1335" y="1"/>
                  </a:moveTo>
                  <a:cubicBezTo>
                    <a:pt x="601" y="1"/>
                    <a:pt x="0" y="601"/>
                    <a:pt x="0" y="1335"/>
                  </a:cubicBezTo>
                  <a:lnTo>
                    <a:pt x="0" y="60911"/>
                  </a:lnTo>
                  <a:cubicBezTo>
                    <a:pt x="0" y="61645"/>
                    <a:pt x="601" y="62245"/>
                    <a:pt x="1335" y="62245"/>
                  </a:cubicBezTo>
                  <a:lnTo>
                    <a:pt x="35726" y="62245"/>
                  </a:lnTo>
                  <a:lnTo>
                    <a:pt x="44432" y="53573"/>
                  </a:lnTo>
                  <a:lnTo>
                    <a:pt x="44432" y="1335"/>
                  </a:lnTo>
                  <a:cubicBezTo>
                    <a:pt x="44432" y="601"/>
                    <a:pt x="43832" y="1"/>
                    <a:pt x="4309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90"/>
            <p:cNvSpPr/>
            <p:nvPr/>
          </p:nvSpPr>
          <p:spPr>
            <a:xfrm>
              <a:off x="1057731" y="1125158"/>
              <a:ext cx="871998" cy="1150869"/>
            </a:xfrm>
            <a:custGeom>
              <a:avLst/>
              <a:gdLst/>
              <a:ahLst/>
              <a:cxnLst/>
              <a:rect l="l" t="t" r="r" b="b"/>
              <a:pathLst>
                <a:path w="44433" h="58643" extrusionOk="0">
                  <a:moveTo>
                    <a:pt x="0" y="0"/>
                  </a:moveTo>
                  <a:lnTo>
                    <a:pt x="0" y="57308"/>
                  </a:lnTo>
                  <a:cubicBezTo>
                    <a:pt x="0" y="58042"/>
                    <a:pt x="601" y="58642"/>
                    <a:pt x="1335" y="58642"/>
                  </a:cubicBezTo>
                  <a:lnTo>
                    <a:pt x="35726" y="58642"/>
                  </a:lnTo>
                  <a:lnTo>
                    <a:pt x="44432" y="49970"/>
                  </a:lnTo>
                  <a:lnTo>
                    <a:pt x="4443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0"/>
            <p:cNvSpPr/>
            <p:nvPr/>
          </p:nvSpPr>
          <p:spPr>
            <a:xfrm>
              <a:off x="1881255" y="1074094"/>
              <a:ext cx="25552" cy="25552"/>
            </a:xfrm>
            <a:custGeom>
              <a:avLst/>
              <a:gdLst/>
              <a:ahLst/>
              <a:cxnLst/>
              <a:rect l="l" t="t" r="r" b="b"/>
              <a:pathLst>
                <a:path w="1302" h="1302" extrusionOk="0">
                  <a:moveTo>
                    <a:pt x="668" y="1"/>
                  </a:moveTo>
                  <a:cubicBezTo>
                    <a:pt x="301" y="1"/>
                    <a:pt x="1" y="301"/>
                    <a:pt x="1" y="634"/>
                  </a:cubicBezTo>
                  <a:cubicBezTo>
                    <a:pt x="1" y="1001"/>
                    <a:pt x="301" y="1301"/>
                    <a:pt x="668" y="1301"/>
                  </a:cubicBezTo>
                  <a:cubicBezTo>
                    <a:pt x="1001" y="1301"/>
                    <a:pt x="1302" y="1001"/>
                    <a:pt x="1302" y="634"/>
                  </a:cubicBezTo>
                  <a:cubicBezTo>
                    <a:pt x="1302" y="301"/>
                    <a:pt x="1001"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0"/>
            <p:cNvSpPr/>
            <p:nvPr/>
          </p:nvSpPr>
          <p:spPr>
            <a:xfrm>
              <a:off x="1832820" y="1074094"/>
              <a:ext cx="25552" cy="25552"/>
            </a:xfrm>
            <a:custGeom>
              <a:avLst/>
              <a:gdLst/>
              <a:ahLst/>
              <a:cxnLst/>
              <a:rect l="l" t="t" r="r" b="b"/>
              <a:pathLst>
                <a:path w="1302" h="1302" extrusionOk="0">
                  <a:moveTo>
                    <a:pt x="634" y="1"/>
                  </a:moveTo>
                  <a:cubicBezTo>
                    <a:pt x="300" y="1"/>
                    <a:pt x="0" y="301"/>
                    <a:pt x="0" y="634"/>
                  </a:cubicBezTo>
                  <a:cubicBezTo>
                    <a:pt x="0" y="1001"/>
                    <a:pt x="300" y="1301"/>
                    <a:pt x="634" y="1301"/>
                  </a:cubicBezTo>
                  <a:cubicBezTo>
                    <a:pt x="1001" y="1301"/>
                    <a:pt x="1301" y="1001"/>
                    <a:pt x="1301" y="634"/>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0"/>
            <p:cNvSpPr/>
            <p:nvPr/>
          </p:nvSpPr>
          <p:spPr>
            <a:xfrm>
              <a:off x="1779794" y="1074094"/>
              <a:ext cx="30124" cy="25356"/>
            </a:xfrm>
            <a:custGeom>
              <a:avLst/>
              <a:gdLst/>
              <a:ahLst/>
              <a:cxnLst/>
              <a:rect l="l" t="t" r="r" b="b"/>
              <a:pathLst>
                <a:path w="1535" h="1292" extrusionOk="0">
                  <a:moveTo>
                    <a:pt x="868" y="1"/>
                  </a:moveTo>
                  <a:cubicBezTo>
                    <a:pt x="300" y="1"/>
                    <a:pt x="0" y="701"/>
                    <a:pt x="401" y="1101"/>
                  </a:cubicBezTo>
                  <a:cubicBezTo>
                    <a:pt x="542" y="1232"/>
                    <a:pt x="712" y="1292"/>
                    <a:pt x="877" y="1292"/>
                  </a:cubicBezTo>
                  <a:cubicBezTo>
                    <a:pt x="1217" y="1292"/>
                    <a:pt x="1535" y="1039"/>
                    <a:pt x="1535" y="634"/>
                  </a:cubicBezTo>
                  <a:cubicBezTo>
                    <a:pt x="1535" y="301"/>
                    <a:pt x="1234" y="1"/>
                    <a:pt x="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0"/>
            <p:cNvSpPr/>
            <p:nvPr/>
          </p:nvSpPr>
          <p:spPr>
            <a:xfrm>
              <a:off x="1374577" y="1192590"/>
              <a:ext cx="188557" cy="16387"/>
            </a:xfrm>
            <a:custGeom>
              <a:avLst/>
              <a:gdLst/>
              <a:ahLst/>
              <a:cxnLst/>
              <a:rect l="l" t="t" r="r" b="b"/>
              <a:pathLst>
                <a:path w="9608" h="835" extrusionOk="0">
                  <a:moveTo>
                    <a:pt x="567" y="0"/>
                  </a:moveTo>
                  <a:cubicBezTo>
                    <a:pt x="0" y="0"/>
                    <a:pt x="0" y="834"/>
                    <a:pt x="567" y="834"/>
                  </a:cubicBezTo>
                  <a:lnTo>
                    <a:pt x="9073" y="834"/>
                  </a:lnTo>
                  <a:cubicBezTo>
                    <a:pt x="9607" y="834"/>
                    <a:pt x="9607" y="0"/>
                    <a:pt x="907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0"/>
            <p:cNvSpPr/>
            <p:nvPr/>
          </p:nvSpPr>
          <p:spPr>
            <a:xfrm>
              <a:off x="1306497" y="1237099"/>
              <a:ext cx="325363" cy="16387"/>
            </a:xfrm>
            <a:custGeom>
              <a:avLst/>
              <a:gdLst/>
              <a:ahLst/>
              <a:cxnLst/>
              <a:rect l="l" t="t" r="r" b="b"/>
              <a:pathLst>
                <a:path w="16579" h="835" extrusionOk="0">
                  <a:moveTo>
                    <a:pt x="567" y="1"/>
                  </a:moveTo>
                  <a:cubicBezTo>
                    <a:pt x="0" y="1"/>
                    <a:pt x="0" y="834"/>
                    <a:pt x="567" y="834"/>
                  </a:cubicBezTo>
                  <a:lnTo>
                    <a:pt x="16045" y="834"/>
                  </a:lnTo>
                  <a:cubicBezTo>
                    <a:pt x="16579" y="834"/>
                    <a:pt x="16579" y="1"/>
                    <a:pt x="1604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0"/>
            <p:cNvSpPr/>
            <p:nvPr/>
          </p:nvSpPr>
          <p:spPr>
            <a:xfrm>
              <a:off x="1372614" y="1281609"/>
              <a:ext cx="193777" cy="16387"/>
            </a:xfrm>
            <a:custGeom>
              <a:avLst/>
              <a:gdLst/>
              <a:ahLst/>
              <a:cxnLst/>
              <a:rect l="l" t="t" r="r" b="b"/>
              <a:pathLst>
                <a:path w="9874" h="835" extrusionOk="0">
                  <a:moveTo>
                    <a:pt x="567" y="1"/>
                  </a:moveTo>
                  <a:cubicBezTo>
                    <a:pt x="0" y="1"/>
                    <a:pt x="0" y="835"/>
                    <a:pt x="567" y="835"/>
                  </a:cubicBezTo>
                  <a:lnTo>
                    <a:pt x="9340" y="835"/>
                  </a:lnTo>
                  <a:cubicBezTo>
                    <a:pt x="9874" y="835"/>
                    <a:pt x="9874" y="1"/>
                    <a:pt x="9340"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0"/>
            <p:cNvSpPr/>
            <p:nvPr/>
          </p:nvSpPr>
          <p:spPr>
            <a:xfrm>
              <a:off x="1208942" y="1400104"/>
              <a:ext cx="619306" cy="16387"/>
            </a:xfrm>
            <a:custGeom>
              <a:avLst/>
              <a:gdLst/>
              <a:ahLst/>
              <a:cxnLst/>
              <a:rect l="l" t="t" r="r" b="b"/>
              <a:pathLst>
                <a:path w="31557" h="835" extrusionOk="0">
                  <a:moveTo>
                    <a:pt x="568" y="0"/>
                  </a:moveTo>
                  <a:cubicBezTo>
                    <a:pt x="1" y="0"/>
                    <a:pt x="1" y="834"/>
                    <a:pt x="568" y="834"/>
                  </a:cubicBezTo>
                  <a:lnTo>
                    <a:pt x="31023" y="834"/>
                  </a:lnTo>
                  <a:cubicBezTo>
                    <a:pt x="31557" y="834"/>
                    <a:pt x="31557" y="0"/>
                    <a:pt x="3102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0"/>
            <p:cNvSpPr/>
            <p:nvPr/>
          </p:nvSpPr>
          <p:spPr>
            <a:xfrm>
              <a:off x="1109443" y="1578810"/>
              <a:ext cx="619306" cy="16387"/>
            </a:xfrm>
            <a:custGeom>
              <a:avLst/>
              <a:gdLst/>
              <a:ahLst/>
              <a:cxnLst/>
              <a:rect l="l" t="t" r="r" b="b"/>
              <a:pathLst>
                <a:path w="31557" h="835" extrusionOk="0">
                  <a:moveTo>
                    <a:pt x="568" y="1"/>
                  </a:moveTo>
                  <a:cubicBezTo>
                    <a:pt x="1" y="1"/>
                    <a:pt x="1" y="835"/>
                    <a:pt x="568" y="835"/>
                  </a:cubicBezTo>
                  <a:lnTo>
                    <a:pt x="30989" y="835"/>
                  </a:lnTo>
                  <a:cubicBezTo>
                    <a:pt x="31556" y="835"/>
                    <a:pt x="31556" y="1"/>
                    <a:pt x="30989"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0"/>
            <p:cNvSpPr/>
            <p:nvPr/>
          </p:nvSpPr>
          <p:spPr>
            <a:xfrm>
              <a:off x="1109443" y="1444614"/>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0"/>
            <p:cNvSpPr/>
            <p:nvPr/>
          </p:nvSpPr>
          <p:spPr>
            <a:xfrm>
              <a:off x="1109443" y="1489791"/>
              <a:ext cx="719472" cy="16387"/>
            </a:xfrm>
            <a:custGeom>
              <a:avLst/>
              <a:gdLst/>
              <a:ahLst/>
              <a:cxnLst/>
              <a:rect l="l" t="t" r="r" b="b"/>
              <a:pathLst>
                <a:path w="36661" h="835"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0"/>
            <p:cNvSpPr/>
            <p:nvPr/>
          </p:nvSpPr>
          <p:spPr>
            <a:xfrm>
              <a:off x="1109443" y="1534300"/>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0"/>
            <p:cNvSpPr/>
            <p:nvPr/>
          </p:nvSpPr>
          <p:spPr>
            <a:xfrm>
              <a:off x="1208942" y="1849831"/>
              <a:ext cx="619306" cy="16387"/>
            </a:xfrm>
            <a:custGeom>
              <a:avLst/>
              <a:gdLst/>
              <a:ahLst/>
              <a:cxnLst/>
              <a:rect l="l" t="t" r="r" b="b"/>
              <a:pathLst>
                <a:path w="31557" h="835" extrusionOk="0">
                  <a:moveTo>
                    <a:pt x="568" y="1"/>
                  </a:moveTo>
                  <a:cubicBezTo>
                    <a:pt x="1" y="1"/>
                    <a:pt x="1" y="835"/>
                    <a:pt x="568" y="835"/>
                  </a:cubicBezTo>
                  <a:lnTo>
                    <a:pt x="31023" y="835"/>
                  </a:lnTo>
                  <a:cubicBezTo>
                    <a:pt x="31557" y="835"/>
                    <a:pt x="31557" y="1"/>
                    <a:pt x="3102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0"/>
            <p:cNvSpPr/>
            <p:nvPr/>
          </p:nvSpPr>
          <p:spPr>
            <a:xfrm>
              <a:off x="1109443" y="2029203"/>
              <a:ext cx="619306" cy="16387"/>
            </a:xfrm>
            <a:custGeom>
              <a:avLst/>
              <a:gdLst/>
              <a:ahLst/>
              <a:cxnLst/>
              <a:rect l="l" t="t" r="r" b="b"/>
              <a:pathLst>
                <a:path w="31557" h="835" extrusionOk="0">
                  <a:moveTo>
                    <a:pt x="568" y="1"/>
                  </a:moveTo>
                  <a:cubicBezTo>
                    <a:pt x="1" y="1"/>
                    <a:pt x="1" y="835"/>
                    <a:pt x="568" y="835"/>
                  </a:cubicBezTo>
                  <a:lnTo>
                    <a:pt x="30989" y="835"/>
                  </a:lnTo>
                  <a:cubicBezTo>
                    <a:pt x="31556" y="835"/>
                    <a:pt x="31556" y="1"/>
                    <a:pt x="30989"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0"/>
            <p:cNvSpPr/>
            <p:nvPr/>
          </p:nvSpPr>
          <p:spPr>
            <a:xfrm>
              <a:off x="1109443" y="1895008"/>
              <a:ext cx="719472" cy="16387"/>
            </a:xfrm>
            <a:custGeom>
              <a:avLst/>
              <a:gdLst/>
              <a:ahLst/>
              <a:cxnLst/>
              <a:rect l="l" t="t" r="r" b="b"/>
              <a:pathLst>
                <a:path w="36661" h="835" extrusionOk="0">
                  <a:moveTo>
                    <a:pt x="568" y="1"/>
                  </a:moveTo>
                  <a:cubicBezTo>
                    <a:pt x="1" y="1"/>
                    <a:pt x="1" y="834"/>
                    <a:pt x="568" y="834"/>
                  </a:cubicBezTo>
                  <a:lnTo>
                    <a:pt x="36093" y="834"/>
                  </a:lnTo>
                  <a:cubicBezTo>
                    <a:pt x="36660" y="834"/>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0"/>
            <p:cNvSpPr/>
            <p:nvPr/>
          </p:nvSpPr>
          <p:spPr>
            <a:xfrm>
              <a:off x="1109443" y="1939517"/>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0"/>
            <p:cNvSpPr/>
            <p:nvPr/>
          </p:nvSpPr>
          <p:spPr>
            <a:xfrm>
              <a:off x="1109443" y="1984046"/>
              <a:ext cx="719472" cy="16387"/>
            </a:xfrm>
            <a:custGeom>
              <a:avLst/>
              <a:gdLst/>
              <a:ahLst/>
              <a:cxnLst/>
              <a:rect l="l" t="t" r="r" b="b"/>
              <a:pathLst>
                <a:path w="36661" h="835"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0"/>
            <p:cNvSpPr/>
            <p:nvPr/>
          </p:nvSpPr>
          <p:spPr>
            <a:xfrm>
              <a:off x="1733969" y="1190627"/>
              <a:ext cx="83799" cy="111293"/>
            </a:xfrm>
            <a:custGeom>
              <a:avLst/>
              <a:gdLst/>
              <a:ahLst/>
              <a:cxnLst/>
              <a:rect l="l" t="t" r="r" b="b"/>
              <a:pathLst>
                <a:path w="4270" h="5671" extrusionOk="0">
                  <a:moveTo>
                    <a:pt x="0" y="0"/>
                  </a:moveTo>
                  <a:lnTo>
                    <a:pt x="0" y="5671"/>
                  </a:lnTo>
                  <a:lnTo>
                    <a:pt x="4270" y="5671"/>
                  </a:lnTo>
                  <a:lnTo>
                    <a:pt x="4270"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0"/>
            <p:cNvSpPr/>
            <p:nvPr/>
          </p:nvSpPr>
          <p:spPr>
            <a:xfrm>
              <a:off x="1120570" y="1190627"/>
              <a:ext cx="92983" cy="92964"/>
            </a:xfrm>
            <a:custGeom>
              <a:avLst/>
              <a:gdLst/>
              <a:ahLst/>
              <a:cxnLst/>
              <a:rect l="l" t="t" r="r" b="b"/>
              <a:pathLst>
                <a:path w="4738" h="4737" extrusionOk="0">
                  <a:moveTo>
                    <a:pt x="2369" y="0"/>
                  </a:moveTo>
                  <a:cubicBezTo>
                    <a:pt x="1068" y="0"/>
                    <a:pt x="1" y="1068"/>
                    <a:pt x="1" y="2369"/>
                  </a:cubicBezTo>
                  <a:cubicBezTo>
                    <a:pt x="1" y="3669"/>
                    <a:pt x="1068" y="4737"/>
                    <a:pt x="2369" y="4737"/>
                  </a:cubicBezTo>
                  <a:cubicBezTo>
                    <a:pt x="3670" y="4737"/>
                    <a:pt x="4737" y="3669"/>
                    <a:pt x="4737" y="2369"/>
                  </a:cubicBezTo>
                  <a:cubicBezTo>
                    <a:pt x="4737" y="1068"/>
                    <a:pt x="3670" y="0"/>
                    <a:pt x="236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0"/>
            <p:cNvSpPr/>
            <p:nvPr/>
          </p:nvSpPr>
          <p:spPr>
            <a:xfrm>
              <a:off x="1117293" y="1643140"/>
              <a:ext cx="20979" cy="19664"/>
            </a:xfrm>
            <a:custGeom>
              <a:avLst/>
              <a:gdLst/>
              <a:ahLst/>
              <a:cxnLst/>
              <a:rect l="l" t="t" r="r" b="b"/>
              <a:pathLst>
                <a:path w="1069" h="1002" extrusionOk="0">
                  <a:moveTo>
                    <a:pt x="535" y="0"/>
                  </a:moveTo>
                  <a:cubicBezTo>
                    <a:pt x="268" y="0"/>
                    <a:pt x="1" y="175"/>
                    <a:pt x="34" y="526"/>
                  </a:cubicBezTo>
                  <a:cubicBezTo>
                    <a:pt x="51" y="843"/>
                    <a:pt x="284" y="1001"/>
                    <a:pt x="522" y="1001"/>
                  </a:cubicBezTo>
                  <a:cubicBezTo>
                    <a:pt x="760" y="1001"/>
                    <a:pt x="1002" y="843"/>
                    <a:pt x="1035" y="526"/>
                  </a:cubicBezTo>
                  <a:cubicBezTo>
                    <a:pt x="1068" y="175"/>
                    <a:pt x="801" y="0"/>
                    <a:pt x="535"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0"/>
            <p:cNvSpPr/>
            <p:nvPr/>
          </p:nvSpPr>
          <p:spPr>
            <a:xfrm>
              <a:off x="1117960" y="1688788"/>
              <a:ext cx="22922" cy="19507"/>
            </a:xfrm>
            <a:custGeom>
              <a:avLst/>
              <a:gdLst/>
              <a:ahLst/>
              <a:cxnLst/>
              <a:rect l="l" t="t" r="r" b="b"/>
              <a:pathLst>
                <a:path w="1168" h="994" extrusionOk="0">
                  <a:moveTo>
                    <a:pt x="501" y="1"/>
                  </a:moveTo>
                  <a:cubicBezTo>
                    <a:pt x="200" y="1"/>
                    <a:pt x="0" y="201"/>
                    <a:pt x="0" y="501"/>
                  </a:cubicBezTo>
                  <a:cubicBezTo>
                    <a:pt x="0" y="792"/>
                    <a:pt x="240" y="993"/>
                    <a:pt x="489" y="993"/>
                  </a:cubicBezTo>
                  <a:cubicBezTo>
                    <a:pt x="611" y="993"/>
                    <a:pt x="735" y="945"/>
                    <a:pt x="834" y="835"/>
                  </a:cubicBezTo>
                  <a:cubicBezTo>
                    <a:pt x="1168" y="535"/>
                    <a:pt x="934" y="1"/>
                    <a:pt x="501"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0"/>
            <p:cNvSpPr/>
            <p:nvPr/>
          </p:nvSpPr>
          <p:spPr>
            <a:xfrm>
              <a:off x="1117293" y="1732336"/>
              <a:ext cx="20979" cy="19645"/>
            </a:xfrm>
            <a:custGeom>
              <a:avLst/>
              <a:gdLst/>
              <a:ahLst/>
              <a:cxnLst/>
              <a:rect l="l" t="t" r="r" b="b"/>
              <a:pathLst>
                <a:path w="1069" h="1001" extrusionOk="0">
                  <a:moveTo>
                    <a:pt x="535" y="0"/>
                  </a:moveTo>
                  <a:cubicBezTo>
                    <a:pt x="268" y="0"/>
                    <a:pt x="1" y="184"/>
                    <a:pt x="34" y="551"/>
                  </a:cubicBezTo>
                  <a:cubicBezTo>
                    <a:pt x="51" y="851"/>
                    <a:pt x="284" y="1001"/>
                    <a:pt x="522" y="1001"/>
                  </a:cubicBezTo>
                  <a:cubicBezTo>
                    <a:pt x="760" y="1001"/>
                    <a:pt x="1002" y="851"/>
                    <a:pt x="1035" y="551"/>
                  </a:cubicBezTo>
                  <a:cubicBezTo>
                    <a:pt x="1068" y="184"/>
                    <a:pt x="801" y="0"/>
                    <a:pt x="535"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0"/>
            <p:cNvSpPr/>
            <p:nvPr/>
          </p:nvSpPr>
          <p:spPr>
            <a:xfrm>
              <a:off x="1117293" y="1776845"/>
              <a:ext cx="20979" cy="19664"/>
            </a:xfrm>
            <a:custGeom>
              <a:avLst/>
              <a:gdLst/>
              <a:ahLst/>
              <a:cxnLst/>
              <a:rect l="l" t="t" r="r" b="b"/>
              <a:pathLst>
                <a:path w="1069" h="1002" extrusionOk="0">
                  <a:moveTo>
                    <a:pt x="535" y="1"/>
                  </a:moveTo>
                  <a:cubicBezTo>
                    <a:pt x="268" y="1"/>
                    <a:pt x="1" y="184"/>
                    <a:pt x="34" y="551"/>
                  </a:cubicBezTo>
                  <a:cubicBezTo>
                    <a:pt x="51" y="851"/>
                    <a:pt x="284" y="1001"/>
                    <a:pt x="522" y="1001"/>
                  </a:cubicBezTo>
                  <a:cubicBezTo>
                    <a:pt x="760" y="1001"/>
                    <a:pt x="1002" y="851"/>
                    <a:pt x="1035" y="551"/>
                  </a:cubicBezTo>
                  <a:cubicBezTo>
                    <a:pt x="1068" y="184"/>
                    <a:pt x="801" y="1"/>
                    <a:pt x="53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0"/>
            <p:cNvSpPr/>
            <p:nvPr/>
          </p:nvSpPr>
          <p:spPr>
            <a:xfrm>
              <a:off x="1150695" y="1645593"/>
              <a:ext cx="128328" cy="16387"/>
            </a:xfrm>
            <a:custGeom>
              <a:avLst/>
              <a:gdLst/>
              <a:ahLst/>
              <a:cxnLst/>
              <a:rect l="l" t="t" r="r" b="b"/>
              <a:pathLst>
                <a:path w="6539" h="835" extrusionOk="0">
                  <a:moveTo>
                    <a:pt x="567" y="0"/>
                  </a:moveTo>
                  <a:cubicBezTo>
                    <a:pt x="0" y="0"/>
                    <a:pt x="0" y="834"/>
                    <a:pt x="567" y="834"/>
                  </a:cubicBezTo>
                  <a:lnTo>
                    <a:pt x="5971" y="834"/>
                  </a:lnTo>
                  <a:cubicBezTo>
                    <a:pt x="6538" y="834"/>
                    <a:pt x="6538" y="0"/>
                    <a:pt x="5971"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0"/>
            <p:cNvSpPr/>
            <p:nvPr/>
          </p:nvSpPr>
          <p:spPr>
            <a:xfrm>
              <a:off x="1150695" y="1690103"/>
              <a:ext cx="227827" cy="16387"/>
            </a:xfrm>
            <a:custGeom>
              <a:avLst/>
              <a:gdLst/>
              <a:ahLst/>
              <a:cxnLst/>
              <a:rect l="l" t="t" r="r" b="b"/>
              <a:pathLst>
                <a:path w="11609" h="835" extrusionOk="0">
                  <a:moveTo>
                    <a:pt x="534" y="1"/>
                  </a:moveTo>
                  <a:cubicBezTo>
                    <a:pt x="0" y="1"/>
                    <a:pt x="0" y="835"/>
                    <a:pt x="534" y="835"/>
                  </a:cubicBezTo>
                  <a:lnTo>
                    <a:pt x="11075" y="835"/>
                  </a:lnTo>
                  <a:cubicBezTo>
                    <a:pt x="11608" y="835"/>
                    <a:pt x="11608" y="1"/>
                    <a:pt x="1107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0"/>
            <p:cNvSpPr/>
            <p:nvPr/>
          </p:nvSpPr>
          <p:spPr>
            <a:xfrm>
              <a:off x="1150695" y="1735260"/>
              <a:ext cx="105406" cy="16406"/>
            </a:xfrm>
            <a:custGeom>
              <a:avLst/>
              <a:gdLst/>
              <a:ahLst/>
              <a:cxnLst/>
              <a:rect l="l" t="t" r="r" b="b"/>
              <a:pathLst>
                <a:path w="5371" h="836" extrusionOk="0">
                  <a:moveTo>
                    <a:pt x="4836" y="0"/>
                  </a:moveTo>
                  <a:cubicBezTo>
                    <a:pt x="4825" y="0"/>
                    <a:pt x="4815" y="1"/>
                    <a:pt x="4803" y="1"/>
                  </a:cubicBezTo>
                  <a:lnTo>
                    <a:pt x="534" y="1"/>
                  </a:lnTo>
                  <a:cubicBezTo>
                    <a:pt x="0" y="1"/>
                    <a:pt x="0" y="835"/>
                    <a:pt x="534" y="835"/>
                  </a:cubicBezTo>
                  <a:lnTo>
                    <a:pt x="4803" y="835"/>
                  </a:lnTo>
                  <a:cubicBezTo>
                    <a:pt x="5359" y="803"/>
                    <a:pt x="5370" y="0"/>
                    <a:pt x="4836"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90"/>
            <p:cNvSpPr/>
            <p:nvPr/>
          </p:nvSpPr>
          <p:spPr>
            <a:xfrm>
              <a:off x="1150695" y="1779789"/>
              <a:ext cx="195092" cy="16387"/>
            </a:xfrm>
            <a:custGeom>
              <a:avLst/>
              <a:gdLst/>
              <a:ahLst/>
              <a:cxnLst/>
              <a:rect l="l" t="t" r="r" b="b"/>
              <a:pathLst>
                <a:path w="9941" h="835" extrusionOk="0">
                  <a:moveTo>
                    <a:pt x="534" y="1"/>
                  </a:moveTo>
                  <a:cubicBezTo>
                    <a:pt x="0" y="1"/>
                    <a:pt x="0" y="835"/>
                    <a:pt x="534" y="835"/>
                  </a:cubicBezTo>
                  <a:lnTo>
                    <a:pt x="9407" y="835"/>
                  </a:lnTo>
                  <a:cubicBezTo>
                    <a:pt x="9940" y="835"/>
                    <a:pt x="9940" y="1"/>
                    <a:pt x="940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90"/>
            <p:cNvSpPr/>
            <p:nvPr/>
          </p:nvSpPr>
          <p:spPr>
            <a:xfrm>
              <a:off x="1758834" y="2105800"/>
              <a:ext cx="170894" cy="170227"/>
            </a:xfrm>
            <a:custGeom>
              <a:avLst/>
              <a:gdLst/>
              <a:ahLst/>
              <a:cxnLst/>
              <a:rect l="l" t="t" r="r" b="b"/>
              <a:pathLst>
                <a:path w="8708" h="8674" extrusionOk="0">
                  <a:moveTo>
                    <a:pt x="1" y="1"/>
                  </a:moveTo>
                  <a:lnTo>
                    <a:pt x="1" y="8673"/>
                  </a:lnTo>
                  <a:lnTo>
                    <a:pt x="8707"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90"/>
            <p:cNvSpPr/>
            <p:nvPr/>
          </p:nvSpPr>
          <p:spPr>
            <a:xfrm>
              <a:off x="1733969" y="1190627"/>
              <a:ext cx="83799" cy="111293"/>
            </a:xfrm>
            <a:custGeom>
              <a:avLst/>
              <a:gdLst/>
              <a:ahLst/>
              <a:cxnLst/>
              <a:rect l="l" t="t" r="r" b="b"/>
              <a:pathLst>
                <a:path w="4270" h="5671" extrusionOk="0">
                  <a:moveTo>
                    <a:pt x="4270" y="0"/>
                  </a:moveTo>
                  <a:lnTo>
                    <a:pt x="0" y="5671"/>
                  </a:lnTo>
                  <a:lnTo>
                    <a:pt x="4270" y="5671"/>
                  </a:lnTo>
                  <a:lnTo>
                    <a:pt x="4270"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90"/>
            <p:cNvSpPr/>
            <p:nvPr/>
          </p:nvSpPr>
          <p:spPr>
            <a:xfrm>
              <a:off x="1139548" y="1209604"/>
              <a:ext cx="54361" cy="54361"/>
            </a:xfrm>
            <a:custGeom>
              <a:avLst/>
              <a:gdLst/>
              <a:ahLst/>
              <a:cxnLst/>
              <a:rect l="l" t="t" r="r" b="b"/>
              <a:pathLst>
                <a:path w="2770" h="2770" extrusionOk="0">
                  <a:moveTo>
                    <a:pt x="1" y="1"/>
                  </a:moveTo>
                  <a:lnTo>
                    <a:pt x="1" y="2769"/>
                  </a:lnTo>
                  <a:lnTo>
                    <a:pt x="2770" y="2769"/>
                  </a:lnTo>
                  <a:lnTo>
                    <a:pt x="2770"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0"/>
            <p:cNvSpPr/>
            <p:nvPr/>
          </p:nvSpPr>
          <p:spPr>
            <a:xfrm>
              <a:off x="1881255" y="1125158"/>
              <a:ext cx="48474" cy="980661"/>
            </a:xfrm>
            <a:custGeom>
              <a:avLst/>
              <a:gdLst/>
              <a:ahLst/>
              <a:cxnLst/>
              <a:rect l="l" t="t" r="r" b="b"/>
              <a:pathLst>
                <a:path w="2470" h="49970" extrusionOk="0">
                  <a:moveTo>
                    <a:pt x="1" y="0"/>
                  </a:moveTo>
                  <a:lnTo>
                    <a:pt x="1" y="49970"/>
                  </a:lnTo>
                  <a:lnTo>
                    <a:pt x="2469" y="49970"/>
                  </a:lnTo>
                  <a:lnTo>
                    <a:pt x="2469"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90"/>
            <p:cNvSpPr/>
            <p:nvPr/>
          </p:nvSpPr>
          <p:spPr>
            <a:xfrm>
              <a:off x="1887810" y="1174907"/>
              <a:ext cx="35364" cy="135530"/>
            </a:xfrm>
            <a:custGeom>
              <a:avLst/>
              <a:gdLst/>
              <a:ahLst/>
              <a:cxnLst/>
              <a:rect l="l" t="t" r="r" b="b"/>
              <a:pathLst>
                <a:path w="1802" h="6906" extrusionOk="0">
                  <a:moveTo>
                    <a:pt x="901" y="1"/>
                  </a:moveTo>
                  <a:cubicBezTo>
                    <a:pt x="400" y="1"/>
                    <a:pt x="0" y="401"/>
                    <a:pt x="0" y="901"/>
                  </a:cubicBezTo>
                  <a:lnTo>
                    <a:pt x="0" y="5972"/>
                  </a:lnTo>
                  <a:cubicBezTo>
                    <a:pt x="0" y="6472"/>
                    <a:pt x="400" y="6906"/>
                    <a:pt x="901" y="6906"/>
                  </a:cubicBezTo>
                  <a:cubicBezTo>
                    <a:pt x="1401" y="6906"/>
                    <a:pt x="1801" y="6505"/>
                    <a:pt x="1801" y="6005"/>
                  </a:cubicBezTo>
                  <a:lnTo>
                    <a:pt x="1801" y="901"/>
                  </a:lnTo>
                  <a:cubicBezTo>
                    <a:pt x="1801" y="401"/>
                    <a:pt x="1401" y="1"/>
                    <a:pt x="90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90"/>
            <p:cNvSpPr/>
            <p:nvPr/>
          </p:nvSpPr>
          <p:spPr>
            <a:xfrm>
              <a:off x="1887810" y="1174907"/>
              <a:ext cx="35364" cy="135530"/>
            </a:xfrm>
            <a:custGeom>
              <a:avLst/>
              <a:gdLst/>
              <a:ahLst/>
              <a:cxnLst/>
              <a:rect l="l" t="t" r="r" b="b"/>
              <a:pathLst>
                <a:path w="1802" h="6906" extrusionOk="0">
                  <a:moveTo>
                    <a:pt x="901" y="1"/>
                  </a:moveTo>
                  <a:cubicBezTo>
                    <a:pt x="400" y="1"/>
                    <a:pt x="0" y="401"/>
                    <a:pt x="0" y="901"/>
                  </a:cubicBezTo>
                  <a:lnTo>
                    <a:pt x="0" y="5972"/>
                  </a:lnTo>
                  <a:cubicBezTo>
                    <a:pt x="0" y="6472"/>
                    <a:pt x="400" y="6906"/>
                    <a:pt x="901" y="6906"/>
                  </a:cubicBezTo>
                  <a:cubicBezTo>
                    <a:pt x="1401" y="6906"/>
                    <a:pt x="1801" y="6505"/>
                    <a:pt x="1801" y="6005"/>
                  </a:cubicBezTo>
                  <a:lnTo>
                    <a:pt x="1801" y="901"/>
                  </a:lnTo>
                  <a:cubicBezTo>
                    <a:pt x="1801" y="401"/>
                    <a:pt x="1401" y="1"/>
                    <a:pt x="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41" name="Google Shape;1941;p190"/>
          <p:cNvCxnSpPr>
            <a:stCxn id="1942" idx="3"/>
            <a:endCxn id="1943" idx="2"/>
          </p:cNvCxnSpPr>
          <p:nvPr/>
        </p:nvCxnSpPr>
        <p:spPr>
          <a:xfrm rot="10800000" flipH="1">
            <a:off x="3771575" y="3210750"/>
            <a:ext cx="1114800" cy="1920300"/>
          </a:xfrm>
          <a:prstGeom prst="bentConnector3">
            <a:avLst>
              <a:gd name="adj1" fmla="val 49995"/>
            </a:avLst>
          </a:prstGeom>
          <a:noFill/>
          <a:ln w="19050" cap="flat" cmpd="sng">
            <a:solidFill>
              <a:srgbClr val="DF3684"/>
            </a:solidFill>
            <a:prstDash val="solid"/>
            <a:round/>
            <a:headEnd type="oval" w="med" len="med"/>
            <a:tailEnd type="oval" w="med" len="med"/>
          </a:ln>
        </p:spPr>
      </p:cxnSp>
      <p:cxnSp>
        <p:nvCxnSpPr>
          <p:cNvPr id="1944" name="Google Shape;1944;p190"/>
          <p:cNvCxnSpPr>
            <a:stCxn id="1945" idx="0"/>
            <a:endCxn id="1943" idx="4"/>
          </p:cNvCxnSpPr>
          <p:nvPr/>
        </p:nvCxnSpPr>
        <p:spPr>
          <a:xfrm rot="5400000" flipH="1">
            <a:off x="4512925" y="3986950"/>
            <a:ext cx="1957500" cy="830700"/>
          </a:xfrm>
          <a:prstGeom prst="bentConnector3">
            <a:avLst>
              <a:gd name="adj1" fmla="val 49999"/>
            </a:avLst>
          </a:prstGeom>
          <a:noFill/>
          <a:ln w="19050" cap="flat" cmpd="sng">
            <a:solidFill>
              <a:srgbClr val="DF3684"/>
            </a:solidFill>
            <a:prstDash val="solid"/>
            <a:round/>
            <a:headEnd type="oval" w="med" len="med"/>
            <a:tailEnd type="oval" w="med" len="med"/>
          </a:ln>
        </p:spPr>
      </p:cxnSp>
      <p:cxnSp>
        <p:nvCxnSpPr>
          <p:cNvPr id="1946" name="Google Shape;1946;p190"/>
          <p:cNvCxnSpPr>
            <a:stCxn id="1947" idx="1"/>
          </p:cNvCxnSpPr>
          <p:nvPr/>
        </p:nvCxnSpPr>
        <p:spPr>
          <a:xfrm flipH="1">
            <a:off x="5758550" y="1303413"/>
            <a:ext cx="1868400" cy="1495200"/>
          </a:xfrm>
          <a:prstGeom prst="bentConnector3">
            <a:avLst>
              <a:gd name="adj1" fmla="val 50000"/>
            </a:avLst>
          </a:prstGeom>
          <a:noFill/>
          <a:ln w="19050" cap="flat" cmpd="sng">
            <a:solidFill>
              <a:srgbClr val="DF3684"/>
            </a:solidFill>
            <a:prstDash val="solid"/>
            <a:round/>
            <a:headEnd type="oval" w="med" len="med"/>
            <a:tailEnd type="oval" w="med" len="med"/>
          </a:ln>
        </p:spPr>
      </p:cxnSp>
      <p:cxnSp>
        <p:nvCxnSpPr>
          <p:cNvPr id="1948" name="Google Shape;1948;p190"/>
          <p:cNvCxnSpPr>
            <a:stCxn id="1949" idx="4"/>
            <a:endCxn id="1950" idx="1"/>
          </p:cNvCxnSpPr>
          <p:nvPr/>
        </p:nvCxnSpPr>
        <p:spPr>
          <a:xfrm rot="-5400000">
            <a:off x="7524899" y="2755745"/>
            <a:ext cx="119700" cy="2051400"/>
          </a:xfrm>
          <a:prstGeom prst="bentConnector4">
            <a:avLst>
              <a:gd name="adj1" fmla="val -198935"/>
              <a:gd name="adj2" fmla="val 54636"/>
            </a:avLst>
          </a:prstGeom>
          <a:noFill/>
          <a:ln w="19050" cap="flat" cmpd="sng">
            <a:solidFill>
              <a:srgbClr val="DF3684"/>
            </a:solidFill>
            <a:prstDash val="solid"/>
            <a:round/>
            <a:headEnd type="oval" w="med" len="med"/>
            <a:tailEnd type="oval" w="med" len="med"/>
          </a:ln>
        </p:spPr>
      </p:cxnSp>
      <p:sp>
        <p:nvSpPr>
          <p:cNvPr id="1951" name="Google Shape;1951;p190"/>
          <p:cNvSpPr/>
          <p:nvPr/>
        </p:nvSpPr>
        <p:spPr>
          <a:xfrm>
            <a:off x="1654460" y="1287108"/>
            <a:ext cx="380400" cy="425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90"/>
          <p:cNvSpPr/>
          <p:nvPr/>
        </p:nvSpPr>
        <p:spPr>
          <a:xfrm>
            <a:off x="4886257" y="2998184"/>
            <a:ext cx="380400" cy="425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90"/>
          <p:cNvSpPr/>
          <p:nvPr/>
        </p:nvSpPr>
        <p:spPr>
          <a:xfrm>
            <a:off x="6368849" y="3415895"/>
            <a:ext cx="380400" cy="425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5" name="Google Shape;1945;p190"/>
          <p:cNvPicPr preferRelativeResize="0"/>
          <p:nvPr/>
        </p:nvPicPr>
        <p:blipFill>
          <a:blip r:embed="rId4">
            <a:alphaModFix/>
          </a:blip>
          <a:stretch>
            <a:fillRect/>
          </a:stretch>
        </p:blipFill>
        <p:spPr>
          <a:xfrm>
            <a:off x="5144275" y="5381050"/>
            <a:ext cx="1525501" cy="386146"/>
          </a:xfrm>
          <a:prstGeom prst="rect">
            <a:avLst/>
          </a:prstGeom>
          <a:noFill/>
          <a:ln>
            <a:noFill/>
          </a:ln>
        </p:spPr>
      </p:pic>
      <p:pic>
        <p:nvPicPr>
          <p:cNvPr id="1942" name="Google Shape;1942;p190"/>
          <p:cNvPicPr preferRelativeResize="0"/>
          <p:nvPr/>
        </p:nvPicPr>
        <p:blipFill>
          <a:blip r:embed="rId5">
            <a:alphaModFix/>
          </a:blip>
          <a:stretch>
            <a:fillRect/>
          </a:stretch>
        </p:blipFill>
        <p:spPr>
          <a:xfrm>
            <a:off x="1173275" y="4507513"/>
            <a:ext cx="2598300" cy="1247075"/>
          </a:xfrm>
          <a:prstGeom prst="rect">
            <a:avLst/>
          </a:prstGeom>
          <a:noFill/>
          <a:ln>
            <a:noFill/>
          </a:ln>
        </p:spPr>
      </p:pic>
      <p:grpSp>
        <p:nvGrpSpPr>
          <p:cNvPr id="1952" name="Google Shape;1952;p190"/>
          <p:cNvGrpSpPr/>
          <p:nvPr/>
        </p:nvGrpSpPr>
        <p:grpSpPr>
          <a:xfrm>
            <a:off x="6132041" y="294401"/>
            <a:ext cx="594350" cy="594350"/>
            <a:chOff x="3943348" y="4154806"/>
            <a:chExt cx="529064" cy="529064"/>
          </a:xfrm>
        </p:grpSpPr>
        <p:sp>
          <p:nvSpPr>
            <p:cNvPr id="1953" name="Google Shape;1953;p190"/>
            <p:cNvSpPr/>
            <p:nvPr/>
          </p:nvSpPr>
          <p:spPr>
            <a:xfrm>
              <a:off x="3943348" y="4154806"/>
              <a:ext cx="529064" cy="529064"/>
            </a:xfrm>
            <a:custGeom>
              <a:avLst/>
              <a:gdLst/>
              <a:ahLst/>
              <a:cxnLst/>
              <a:rect l="l" t="t" r="r" b="b"/>
              <a:pathLst>
                <a:path w="18629" h="18629" extrusionOk="0">
                  <a:moveTo>
                    <a:pt x="9315" y="0"/>
                  </a:moveTo>
                  <a:cubicBezTo>
                    <a:pt x="4172" y="0"/>
                    <a:pt x="1" y="4168"/>
                    <a:pt x="1" y="9314"/>
                  </a:cubicBezTo>
                  <a:cubicBezTo>
                    <a:pt x="1" y="14457"/>
                    <a:pt x="4172" y="18628"/>
                    <a:pt x="9315" y="18628"/>
                  </a:cubicBezTo>
                  <a:cubicBezTo>
                    <a:pt x="14461" y="18628"/>
                    <a:pt x="18629" y="14457"/>
                    <a:pt x="18629" y="9314"/>
                  </a:cubicBezTo>
                  <a:cubicBezTo>
                    <a:pt x="18629" y="4168"/>
                    <a:pt x="14461" y="0"/>
                    <a:pt x="931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90"/>
            <p:cNvSpPr/>
            <p:nvPr/>
          </p:nvSpPr>
          <p:spPr>
            <a:xfrm>
              <a:off x="3965840" y="4164064"/>
              <a:ext cx="260996" cy="241485"/>
            </a:xfrm>
            <a:custGeom>
              <a:avLst/>
              <a:gdLst/>
              <a:ahLst/>
              <a:cxnLst/>
              <a:rect l="l" t="t" r="r" b="b"/>
              <a:pathLst>
                <a:path w="9190" h="8503" extrusionOk="0">
                  <a:moveTo>
                    <a:pt x="6046" y="0"/>
                  </a:moveTo>
                  <a:cubicBezTo>
                    <a:pt x="3339" y="745"/>
                    <a:pt x="1121" y="2681"/>
                    <a:pt x="1" y="5213"/>
                  </a:cubicBezTo>
                  <a:lnTo>
                    <a:pt x="1698" y="8150"/>
                  </a:lnTo>
                  <a:cubicBezTo>
                    <a:pt x="1826" y="8368"/>
                    <a:pt x="2058" y="8502"/>
                    <a:pt x="2309" y="8502"/>
                  </a:cubicBezTo>
                  <a:lnTo>
                    <a:pt x="6401" y="8502"/>
                  </a:lnTo>
                  <a:cubicBezTo>
                    <a:pt x="6651" y="8502"/>
                    <a:pt x="6884" y="8368"/>
                    <a:pt x="7012" y="8150"/>
                  </a:cubicBezTo>
                  <a:lnTo>
                    <a:pt x="9061" y="4608"/>
                  </a:lnTo>
                  <a:cubicBezTo>
                    <a:pt x="9189" y="4389"/>
                    <a:pt x="9189" y="4119"/>
                    <a:pt x="9061" y="3900"/>
                  </a:cubicBezTo>
                  <a:lnTo>
                    <a:pt x="7012" y="352"/>
                  </a:lnTo>
                  <a:cubicBezTo>
                    <a:pt x="6884" y="134"/>
                    <a:pt x="6651" y="0"/>
                    <a:pt x="640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90"/>
            <p:cNvSpPr/>
            <p:nvPr/>
          </p:nvSpPr>
          <p:spPr>
            <a:xfrm>
              <a:off x="4023208" y="4171732"/>
              <a:ext cx="203713" cy="233959"/>
            </a:xfrm>
            <a:custGeom>
              <a:avLst/>
              <a:gdLst/>
              <a:ahLst/>
              <a:cxnLst/>
              <a:rect l="l" t="t" r="r" b="b"/>
              <a:pathLst>
                <a:path w="7173" h="8238" extrusionOk="0">
                  <a:moveTo>
                    <a:pt x="4937" y="1"/>
                  </a:moveTo>
                  <a:cubicBezTo>
                    <a:pt x="3406" y="577"/>
                    <a:pt x="2067" y="1546"/>
                    <a:pt x="1046" y="2786"/>
                  </a:cubicBezTo>
                  <a:cubicBezTo>
                    <a:pt x="129" y="3895"/>
                    <a:pt x="1" y="5452"/>
                    <a:pt x="717" y="6698"/>
                  </a:cubicBezTo>
                  <a:lnTo>
                    <a:pt x="1404" y="7883"/>
                  </a:lnTo>
                  <a:cubicBezTo>
                    <a:pt x="1529" y="8101"/>
                    <a:pt x="1762" y="8238"/>
                    <a:pt x="2015" y="8238"/>
                  </a:cubicBezTo>
                  <a:lnTo>
                    <a:pt x="4387" y="8238"/>
                  </a:lnTo>
                  <a:cubicBezTo>
                    <a:pt x="4637" y="8238"/>
                    <a:pt x="4870" y="8101"/>
                    <a:pt x="4995" y="7880"/>
                  </a:cubicBezTo>
                  <a:lnTo>
                    <a:pt x="7044" y="4338"/>
                  </a:lnTo>
                  <a:cubicBezTo>
                    <a:pt x="7172" y="4119"/>
                    <a:pt x="7172" y="3849"/>
                    <a:pt x="7044" y="3630"/>
                  </a:cubicBezTo>
                  <a:lnTo>
                    <a:pt x="4995" y="88"/>
                  </a:lnTo>
                  <a:cubicBezTo>
                    <a:pt x="4978" y="53"/>
                    <a:pt x="4960" y="30"/>
                    <a:pt x="4937"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90"/>
            <p:cNvSpPr/>
            <p:nvPr/>
          </p:nvSpPr>
          <p:spPr>
            <a:xfrm>
              <a:off x="4026019" y="4216802"/>
              <a:ext cx="134360" cy="144670"/>
            </a:xfrm>
            <a:custGeom>
              <a:avLst/>
              <a:gdLst/>
              <a:ahLst/>
              <a:cxnLst/>
              <a:rect l="l" t="t" r="r" b="b"/>
              <a:pathLst>
                <a:path w="4731" h="5094" extrusionOk="0">
                  <a:moveTo>
                    <a:pt x="548" y="1819"/>
                  </a:moveTo>
                  <a:cubicBezTo>
                    <a:pt x="245" y="1819"/>
                    <a:pt x="1" y="2061"/>
                    <a:pt x="1" y="2364"/>
                  </a:cubicBezTo>
                  <a:lnTo>
                    <a:pt x="1" y="4547"/>
                  </a:lnTo>
                  <a:cubicBezTo>
                    <a:pt x="1" y="4849"/>
                    <a:pt x="245" y="5094"/>
                    <a:pt x="548" y="5094"/>
                  </a:cubicBezTo>
                  <a:cubicBezTo>
                    <a:pt x="848" y="5094"/>
                    <a:pt x="1092" y="4849"/>
                    <a:pt x="1092" y="4547"/>
                  </a:cubicBezTo>
                  <a:lnTo>
                    <a:pt x="1092" y="2364"/>
                  </a:lnTo>
                  <a:cubicBezTo>
                    <a:pt x="1092" y="2061"/>
                    <a:pt x="848" y="1819"/>
                    <a:pt x="548" y="1819"/>
                  </a:cubicBezTo>
                  <a:close/>
                  <a:moveTo>
                    <a:pt x="2367" y="728"/>
                  </a:moveTo>
                  <a:cubicBezTo>
                    <a:pt x="2064" y="728"/>
                    <a:pt x="1820" y="969"/>
                    <a:pt x="1820" y="1272"/>
                  </a:cubicBezTo>
                  <a:lnTo>
                    <a:pt x="1820" y="4547"/>
                  </a:lnTo>
                  <a:cubicBezTo>
                    <a:pt x="1820" y="4849"/>
                    <a:pt x="2064" y="5094"/>
                    <a:pt x="2367" y="5094"/>
                  </a:cubicBezTo>
                  <a:cubicBezTo>
                    <a:pt x="2667" y="5094"/>
                    <a:pt x="2911" y="4849"/>
                    <a:pt x="2911" y="4547"/>
                  </a:cubicBezTo>
                  <a:lnTo>
                    <a:pt x="2911" y="1272"/>
                  </a:lnTo>
                  <a:cubicBezTo>
                    <a:pt x="2911" y="969"/>
                    <a:pt x="2667" y="728"/>
                    <a:pt x="2367" y="728"/>
                  </a:cubicBezTo>
                  <a:close/>
                  <a:moveTo>
                    <a:pt x="4186" y="0"/>
                  </a:moveTo>
                  <a:cubicBezTo>
                    <a:pt x="3883" y="0"/>
                    <a:pt x="3639" y="242"/>
                    <a:pt x="3639" y="544"/>
                  </a:cubicBezTo>
                  <a:lnTo>
                    <a:pt x="3639" y="4547"/>
                  </a:lnTo>
                  <a:cubicBezTo>
                    <a:pt x="3639" y="4849"/>
                    <a:pt x="3883" y="5094"/>
                    <a:pt x="4186" y="5094"/>
                  </a:cubicBezTo>
                  <a:cubicBezTo>
                    <a:pt x="4486" y="5094"/>
                    <a:pt x="4730" y="4849"/>
                    <a:pt x="4730" y="4547"/>
                  </a:cubicBezTo>
                  <a:lnTo>
                    <a:pt x="4730" y="544"/>
                  </a:lnTo>
                  <a:cubicBezTo>
                    <a:pt x="4730" y="242"/>
                    <a:pt x="4486" y="0"/>
                    <a:pt x="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90"/>
            <p:cNvSpPr/>
            <p:nvPr/>
          </p:nvSpPr>
          <p:spPr>
            <a:xfrm>
              <a:off x="4183580" y="4296236"/>
              <a:ext cx="279740" cy="246114"/>
            </a:xfrm>
            <a:custGeom>
              <a:avLst/>
              <a:gdLst/>
              <a:ahLst/>
              <a:cxnLst/>
              <a:rect l="l" t="t" r="r" b="b"/>
              <a:pathLst>
                <a:path w="9850" h="8666" extrusionOk="0">
                  <a:moveTo>
                    <a:pt x="2838" y="0"/>
                  </a:moveTo>
                  <a:cubicBezTo>
                    <a:pt x="2585" y="0"/>
                    <a:pt x="2343" y="137"/>
                    <a:pt x="2218" y="358"/>
                  </a:cubicBezTo>
                  <a:lnTo>
                    <a:pt x="128" y="3973"/>
                  </a:lnTo>
                  <a:cubicBezTo>
                    <a:pt x="0" y="4194"/>
                    <a:pt x="0" y="4471"/>
                    <a:pt x="128" y="4692"/>
                  </a:cubicBezTo>
                  <a:lnTo>
                    <a:pt x="2218" y="8307"/>
                  </a:lnTo>
                  <a:cubicBezTo>
                    <a:pt x="2349" y="8528"/>
                    <a:pt x="2585" y="8665"/>
                    <a:pt x="2844" y="8665"/>
                  </a:cubicBezTo>
                  <a:lnTo>
                    <a:pt x="7012" y="8665"/>
                  </a:lnTo>
                  <a:cubicBezTo>
                    <a:pt x="7268" y="8665"/>
                    <a:pt x="7507" y="8528"/>
                    <a:pt x="7635" y="8307"/>
                  </a:cubicBezTo>
                  <a:lnTo>
                    <a:pt x="9722" y="4692"/>
                  </a:lnTo>
                  <a:cubicBezTo>
                    <a:pt x="9850" y="4471"/>
                    <a:pt x="9850" y="4194"/>
                    <a:pt x="9722" y="3973"/>
                  </a:cubicBezTo>
                  <a:lnTo>
                    <a:pt x="7635" y="358"/>
                  </a:lnTo>
                  <a:cubicBezTo>
                    <a:pt x="7507" y="137"/>
                    <a:pt x="7271" y="0"/>
                    <a:pt x="7012"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90"/>
            <p:cNvSpPr/>
            <p:nvPr/>
          </p:nvSpPr>
          <p:spPr>
            <a:xfrm>
              <a:off x="4237710" y="4296150"/>
              <a:ext cx="225695" cy="246200"/>
            </a:xfrm>
            <a:custGeom>
              <a:avLst/>
              <a:gdLst/>
              <a:ahLst/>
              <a:cxnLst/>
              <a:rect l="l" t="t" r="r" b="b"/>
              <a:pathLst>
                <a:path w="7947" h="8669" extrusionOk="0">
                  <a:moveTo>
                    <a:pt x="2632" y="0"/>
                  </a:moveTo>
                  <a:cubicBezTo>
                    <a:pt x="2379" y="0"/>
                    <a:pt x="2137" y="137"/>
                    <a:pt x="2009" y="358"/>
                  </a:cubicBezTo>
                  <a:lnTo>
                    <a:pt x="466" y="3033"/>
                  </a:lnTo>
                  <a:cubicBezTo>
                    <a:pt x="1" y="3837"/>
                    <a:pt x="1" y="4832"/>
                    <a:pt x="466" y="5635"/>
                  </a:cubicBezTo>
                  <a:lnTo>
                    <a:pt x="2009" y="8310"/>
                  </a:lnTo>
                  <a:cubicBezTo>
                    <a:pt x="2137" y="8531"/>
                    <a:pt x="2373" y="8668"/>
                    <a:pt x="2632" y="8668"/>
                  </a:cubicBezTo>
                  <a:lnTo>
                    <a:pt x="5109" y="8668"/>
                  </a:lnTo>
                  <a:cubicBezTo>
                    <a:pt x="5368" y="8668"/>
                    <a:pt x="5604" y="8531"/>
                    <a:pt x="5732" y="8304"/>
                  </a:cubicBezTo>
                  <a:lnTo>
                    <a:pt x="7822" y="4692"/>
                  </a:lnTo>
                  <a:cubicBezTo>
                    <a:pt x="7947" y="4471"/>
                    <a:pt x="7947" y="4195"/>
                    <a:pt x="7822" y="3973"/>
                  </a:cubicBezTo>
                  <a:lnTo>
                    <a:pt x="5732" y="358"/>
                  </a:lnTo>
                  <a:cubicBezTo>
                    <a:pt x="5604" y="137"/>
                    <a:pt x="5368" y="0"/>
                    <a:pt x="510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90"/>
            <p:cNvSpPr/>
            <p:nvPr/>
          </p:nvSpPr>
          <p:spPr>
            <a:xfrm>
              <a:off x="4236063" y="4320688"/>
              <a:ext cx="174291" cy="184714"/>
            </a:xfrm>
            <a:custGeom>
              <a:avLst/>
              <a:gdLst/>
              <a:ahLst/>
              <a:cxnLst/>
              <a:rect l="l" t="t" r="r" b="b"/>
              <a:pathLst>
                <a:path w="6137" h="6504" extrusionOk="0">
                  <a:moveTo>
                    <a:pt x="3080" y="1"/>
                  </a:moveTo>
                  <a:cubicBezTo>
                    <a:pt x="2809" y="1"/>
                    <a:pt x="2591" y="219"/>
                    <a:pt x="2591" y="490"/>
                  </a:cubicBezTo>
                  <a:lnTo>
                    <a:pt x="2591" y="2114"/>
                  </a:lnTo>
                  <a:cubicBezTo>
                    <a:pt x="2591" y="2385"/>
                    <a:pt x="2809" y="2603"/>
                    <a:pt x="3080" y="2603"/>
                  </a:cubicBezTo>
                  <a:cubicBezTo>
                    <a:pt x="3348" y="2603"/>
                    <a:pt x="3566" y="2385"/>
                    <a:pt x="3566" y="2114"/>
                  </a:cubicBezTo>
                  <a:lnTo>
                    <a:pt x="3566" y="490"/>
                  </a:lnTo>
                  <a:cubicBezTo>
                    <a:pt x="3566" y="219"/>
                    <a:pt x="3348" y="1"/>
                    <a:pt x="3080" y="1"/>
                  </a:cubicBezTo>
                  <a:close/>
                  <a:moveTo>
                    <a:pt x="1687" y="799"/>
                  </a:moveTo>
                  <a:cubicBezTo>
                    <a:pt x="1599" y="799"/>
                    <a:pt x="1508" y="823"/>
                    <a:pt x="1424" y="877"/>
                  </a:cubicBezTo>
                  <a:cubicBezTo>
                    <a:pt x="591" y="1415"/>
                    <a:pt x="38" y="2347"/>
                    <a:pt x="24" y="3406"/>
                  </a:cubicBezTo>
                  <a:cubicBezTo>
                    <a:pt x="0" y="5083"/>
                    <a:pt x="1360" y="6480"/>
                    <a:pt x="3036" y="6503"/>
                  </a:cubicBezTo>
                  <a:cubicBezTo>
                    <a:pt x="3049" y="6503"/>
                    <a:pt x="3061" y="6503"/>
                    <a:pt x="3074" y="6503"/>
                  </a:cubicBezTo>
                  <a:cubicBezTo>
                    <a:pt x="4762" y="6503"/>
                    <a:pt x="6136" y="5137"/>
                    <a:pt x="6136" y="3447"/>
                  </a:cubicBezTo>
                  <a:cubicBezTo>
                    <a:pt x="6136" y="2370"/>
                    <a:pt x="5580" y="1424"/>
                    <a:pt x="4739" y="877"/>
                  </a:cubicBezTo>
                  <a:cubicBezTo>
                    <a:pt x="4656" y="823"/>
                    <a:pt x="4566" y="799"/>
                    <a:pt x="4478" y="799"/>
                  </a:cubicBezTo>
                  <a:cubicBezTo>
                    <a:pt x="4227" y="799"/>
                    <a:pt x="3994" y="997"/>
                    <a:pt x="3994" y="1281"/>
                  </a:cubicBezTo>
                  <a:lnTo>
                    <a:pt x="3994" y="1293"/>
                  </a:lnTo>
                  <a:cubicBezTo>
                    <a:pt x="3994" y="1456"/>
                    <a:pt x="4081" y="1610"/>
                    <a:pt x="4218" y="1701"/>
                  </a:cubicBezTo>
                  <a:cubicBezTo>
                    <a:pt x="4786" y="2070"/>
                    <a:pt x="5164" y="2716"/>
                    <a:pt x="5164" y="3447"/>
                  </a:cubicBezTo>
                  <a:cubicBezTo>
                    <a:pt x="5164" y="4587"/>
                    <a:pt x="4218" y="5528"/>
                    <a:pt x="3083" y="5528"/>
                  </a:cubicBezTo>
                  <a:cubicBezTo>
                    <a:pt x="3076" y="5528"/>
                    <a:pt x="3069" y="5528"/>
                    <a:pt x="3062" y="5528"/>
                  </a:cubicBezTo>
                  <a:cubicBezTo>
                    <a:pt x="1921" y="5516"/>
                    <a:pt x="1002" y="4588"/>
                    <a:pt x="1002" y="3447"/>
                  </a:cubicBezTo>
                  <a:cubicBezTo>
                    <a:pt x="1002" y="2716"/>
                    <a:pt x="1380" y="2070"/>
                    <a:pt x="1951" y="1701"/>
                  </a:cubicBezTo>
                  <a:cubicBezTo>
                    <a:pt x="2087" y="1610"/>
                    <a:pt x="2175" y="1459"/>
                    <a:pt x="2175" y="1296"/>
                  </a:cubicBezTo>
                  <a:lnTo>
                    <a:pt x="2175" y="1281"/>
                  </a:lnTo>
                  <a:cubicBezTo>
                    <a:pt x="2175" y="997"/>
                    <a:pt x="1940" y="799"/>
                    <a:pt x="1687" y="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90"/>
            <p:cNvSpPr/>
            <p:nvPr/>
          </p:nvSpPr>
          <p:spPr>
            <a:xfrm>
              <a:off x="3952379" y="4432781"/>
              <a:ext cx="274543" cy="241400"/>
            </a:xfrm>
            <a:custGeom>
              <a:avLst/>
              <a:gdLst/>
              <a:ahLst/>
              <a:cxnLst/>
              <a:rect l="l" t="t" r="r" b="b"/>
              <a:pathLst>
                <a:path w="9667" h="8500" extrusionOk="0">
                  <a:moveTo>
                    <a:pt x="2786" y="1"/>
                  </a:moveTo>
                  <a:cubicBezTo>
                    <a:pt x="2535" y="1"/>
                    <a:pt x="2303" y="137"/>
                    <a:pt x="2174" y="356"/>
                  </a:cubicBezTo>
                  <a:lnTo>
                    <a:pt x="125" y="3898"/>
                  </a:lnTo>
                  <a:cubicBezTo>
                    <a:pt x="0" y="4116"/>
                    <a:pt x="0" y="4387"/>
                    <a:pt x="125" y="4605"/>
                  </a:cubicBezTo>
                  <a:lnTo>
                    <a:pt x="2174" y="8147"/>
                  </a:lnTo>
                  <a:cubicBezTo>
                    <a:pt x="2303" y="8366"/>
                    <a:pt x="2535" y="8500"/>
                    <a:pt x="2786" y="8500"/>
                  </a:cubicBezTo>
                  <a:lnTo>
                    <a:pt x="6881" y="8500"/>
                  </a:lnTo>
                  <a:cubicBezTo>
                    <a:pt x="7131" y="8500"/>
                    <a:pt x="7364" y="8366"/>
                    <a:pt x="7492" y="8147"/>
                  </a:cubicBezTo>
                  <a:lnTo>
                    <a:pt x="9538" y="4605"/>
                  </a:lnTo>
                  <a:cubicBezTo>
                    <a:pt x="9666" y="4387"/>
                    <a:pt x="9666" y="4116"/>
                    <a:pt x="9538" y="3898"/>
                  </a:cubicBezTo>
                  <a:lnTo>
                    <a:pt x="7492" y="356"/>
                  </a:lnTo>
                  <a:cubicBezTo>
                    <a:pt x="7364" y="137"/>
                    <a:pt x="7131" y="1"/>
                    <a:pt x="6881"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90"/>
            <p:cNvSpPr/>
            <p:nvPr/>
          </p:nvSpPr>
          <p:spPr>
            <a:xfrm>
              <a:off x="4000885" y="4432951"/>
              <a:ext cx="226036" cy="241400"/>
            </a:xfrm>
            <a:custGeom>
              <a:avLst/>
              <a:gdLst/>
              <a:ahLst/>
              <a:cxnLst/>
              <a:rect l="l" t="t" r="r" b="b"/>
              <a:pathLst>
                <a:path w="7959" h="8500" extrusionOk="0">
                  <a:moveTo>
                    <a:pt x="2789" y="0"/>
                  </a:moveTo>
                  <a:cubicBezTo>
                    <a:pt x="2539" y="0"/>
                    <a:pt x="2303" y="134"/>
                    <a:pt x="2178" y="353"/>
                  </a:cubicBezTo>
                  <a:lnTo>
                    <a:pt x="129" y="3895"/>
                  </a:lnTo>
                  <a:cubicBezTo>
                    <a:pt x="1" y="4113"/>
                    <a:pt x="1" y="4384"/>
                    <a:pt x="129" y="4602"/>
                  </a:cubicBezTo>
                  <a:lnTo>
                    <a:pt x="2178" y="8144"/>
                  </a:lnTo>
                  <a:cubicBezTo>
                    <a:pt x="2303" y="8363"/>
                    <a:pt x="2539" y="8499"/>
                    <a:pt x="2789" y="8499"/>
                  </a:cubicBezTo>
                  <a:lnTo>
                    <a:pt x="5173" y="8499"/>
                  </a:lnTo>
                  <a:cubicBezTo>
                    <a:pt x="5423" y="8499"/>
                    <a:pt x="5656" y="8363"/>
                    <a:pt x="5784" y="8144"/>
                  </a:cubicBezTo>
                  <a:lnTo>
                    <a:pt x="7830" y="4602"/>
                  </a:lnTo>
                  <a:cubicBezTo>
                    <a:pt x="7958" y="4384"/>
                    <a:pt x="7958" y="4113"/>
                    <a:pt x="7830" y="3895"/>
                  </a:cubicBezTo>
                  <a:lnTo>
                    <a:pt x="5784" y="353"/>
                  </a:lnTo>
                  <a:cubicBezTo>
                    <a:pt x="5656" y="134"/>
                    <a:pt x="5423" y="0"/>
                    <a:pt x="517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90"/>
            <p:cNvSpPr/>
            <p:nvPr/>
          </p:nvSpPr>
          <p:spPr>
            <a:xfrm>
              <a:off x="3991315" y="4455359"/>
              <a:ext cx="196414" cy="196414"/>
            </a:xfrm>
            <a:custGeom>
              <a:avLst/>
              <a:gdLst/>
              <a:ahLst/>
              <a:cxnLst/>
              <a:rect l="l" t="t" r="r" b="b"/>
              <a:pathLst>
                <a:path w="6916" h="6916" extrusionOk="0">
                  <a:moveTo>
                    <a:pt x="3461" y="1991"/>
                  </a:moveTo>
                  <a:cubicBezTo>
                    <a:pt x="4273" y="1991"/>
                    <a:pt x="4931" y="2649"/>
                    <a:pt x="4931" y="3461"/>
                  </a:cubicBezTo>
                  <a:cubicBezTo>
                    <a:pt x="4931" y="4270"/>
                    <a:pt x="4276" y="4931"/>
                    <a:pt x="3461" y="4931"/>
                  </a:cubicBezTo>
                  <a:cubicBezTo>
                    <a:pt x="2649" y="4931"/>
                    <a:pt x="1991" y="4270"/>
                    <a:pt x="1991" y="3461"/>
                  </a:cubicBezTo>
                  <a:cubicBezTo>
                    <a:pt x="1991" y="2649"/>
                    <a:pt x="2649" y="1991"/>
                    <a:pt x="3461" y="1991"/>
                  </a:cubicBezTo>
                  <a:close/>
                  <a:moveTo>
                    <a:pt x="3298" y="0"/>
                  </a:moveTo>
                  <a:cubicBezTo>
                    <a:pt x="3141" y="0"/>
                    <a:pt x="3001" y="102"/>
                    <a:pt x="2957" y="250"/>
                  </a:cubicBezTo>
                  <a:lnTo>
                    <a:pt x="2806" y="769"/>
                  </a:lnTo>
                  <a:cubicBezTo>
                    <a:pt x="2759" y="923"/>
                    <a:pt x="2646" y="1051"/>
                    <a:pt x="2492" y="1112"/>
                  </a:cubicBezTo>
                  <a:cubicBezTo>
                    <a:pt x="2492" y="1112"/>
                    <a:pt x="2489" y="1112"/>
                    <a:pt x="2489" y="1118"/>
                  </a:cubicBezTo>
                  <a:cubicBezTo>
                    <a:pt x="2423" y="1145"/>
                    <a:pt x="2353" y="1158"/>
                    <a:pt x="2283" y="1158"/>
                  </a:cubicBezTo>
                  <a:cubicBezTo>
                    <a:pt x="2194" y="1158"/>
                    <a:pt x="2104" y="1137"/>
                    <a:pt x="2023" y="1095"/>
                  </a:cubicBezTo>
                  <a:lnTo>
                    <a:pt x="1552" y="841"/>
                  </a:lnTo>
                  <a:cubicBezTo>
                    <a:pt x="1497" y="813"/>
                    <a:pt x="1437" y="799"/>
                    <a:pt x="1379" y="799"/>
                  </a:cubicBezTo>
                  <a:cubicBezTo>
                    <a:pt x="1287" y="799"/>
                    <a:pt x="1198" y="833"/>
                    <a:pt x="1132" y="902"/>
                  </a:cubicBezTo>
                  <a:lnTo>
                    <a:pt x="902" y="1132"/>
                  </a:lnTo>
                  <a:cubicBezTo>
                    <a:pt x="795" y="1240"/>
                    <a:pt x="769" y="1412"/>
                    <a:pt x="841" y="1549"/>
                  </a:cubicBezTo>
                  <a:lnTo>
                    <a:pt x="1095" y="2023"/>
                  </a:lnTo>
                  <a:cubicBezTo>
                    <a:pt x="1173" y="2166"/>
                    <a:pt x="1182" y="2334"/>
                    <a:pt x="1118" y="2489"/>
                  </a:cubicBezTo>
                  <a:cubicBezTo>
                    <a:pt x="1118" y="2489"/>
                    <a:pt x="1118" y="2492"/>
                    <a:pt x="1115" y="2492"/>
                  </a:cubicBezTo>
                  <a:cubicBezTo>
                    <a:pt x="1051" y="2640"/>
                    <a:pt x="926" y="2757"/>
                    <a:pt x="769" y="2806"/>
                  </a:cubicBezTo>
                  <a:lnTo>
                    <a:pt x="250" y="2957"/>
                  </a:lnTo>
                  <a:cubicBezTo>
                    <a:pt x="102" y="3001"/>
                    <a:pt x="0" y="3141"/>
                    <a:pt x="0" y="3295"/>
                  </a:cubicBezTo>
                  <a:lnTo>
                    <a:pt x="0" y="3621"/>
                  </a:lnTo>
                  <a:cubicBezTo>
                    <a:pt x="0" y="3775"/>
                    <a:pt x="102" y="3915"/>
                    <a:pt x="250" y="3959"/>
                  </a:cubicBezTo>
                  <a:lnTo>
                    <a:pt x="769" y="4110"/>
                  </a:lnTo>
                  <a:cubicBezTo>
                    <a:pt x="926" y="4159"/>
                    <a:pt x="1051" y="4270"/>
                    <a:pt x="1115" y="4424"/>
                  </a:cubicBezTo>
                  <a:cubicBezTo>
                    <a:pt x="1115" y="4424"/>
                    <a:pt x="1115" y="4427"/>
                    <a:pt x="1118" y="4427"/>
                  </a:cubicBezTo>
                  <a:cubicBezTo>
                    <a:pt x="1179" y="4576"/>
                    <a:pt x="1173" y="4747"/>
                    <a:pt x="1095" y="4893"/>
                  </a:cubicBezTo>
                  <a:lnTo>
                    <a:pt x="841" y="5367"/>
                  </a:lnTo>
                  <a:cubicBezTo>
                    <a:pt x="769" y="5504"/>
                    <a:pt x="789" y="5676"/>
                    <a:pt x="902" y="5784"/>
                  </a:cubicBezTo>
                  <a:lnTo>
                    <a:pt x="1132" y="6014"/>
                  </a:lnTo>
                  <a:cubicBezTo>
                    <a:pt x="1199" y="6081"/>
                    <a:pt x="1289" y="6116"/>
                    <a:pt x="1381" y="6116"/>
                  </a:cubicBezTo>
                  <a:cubicBezTo>
                    <a:pt x="1439" y="6116"/>
                    <a:pt x="1498" y="6103"/>
                    <a:pt x="1552" y="6075"/>
                  </a:cubicBezTo>
                  <a:lnTo>
                    <a:pt x="2023" y="5821"/>
                  </a:lnTo>
                  <a:cubicBezTo>
                    <a:pt x="2103" y="5779"/>
                    <a:pt x="2193" y="5757"/>
                    <a:pt x="2282" y="5757"/>
                  </a:cubicBezTo>
                  <a:cubicBezTo>
                    <a:pt x="2352" y="5757"/>
                    <a:pt x="2422" y="5770"/>
                    <a:pt x="2489" y="5798"/>
                  </a:cubicBezTo>
                  <a:cubicBezTo>
                    <a:pt x="2489" y="5798"/>
                    <a:pt x="2492" y="5798"/>
                    <a:pt x="2492" y="5804"/>
                  </a:cubicBezTo>
                  <a:cubicBezTo>
                    <a:pt x="2643" y="5865"/>
                    <a:pt x="2759" y="5993"/>
                    <a:pt x="2806" y="6147"/>
                  </a:cubicBezTo>
                  <a:lnTo>
                    <a:pt x="2957" y="6665"/>
                  </a:lnTo>
                  <a:cubicBezTo>
                    <a:pt x="3001" y="6814"/>
                    <a:pt x="3141" y="6916"/>
                    <a:pt x="3298" y="6916"/>
                  </a:cubicBezTo>
                  <a:lnTo>
                    <a:pt x="3621" y="6916"/>
                  </a:lnTo>
                  <a:cubicBezTo>
                    <a:pt x="3778" y="6916"/>
                    <a:pt x="3915" y="6814"/>
                    <a:pt x="3959" y="6665"/>
                  </a:cubicBezTo>
                  <a:lnTo>
                    <a:pt x="4113" y="6147"/>
                  </a:lnTo>
                  <a:cubicBezTo>
                    <a:pt x="4159" y="5993"/>
                    <a:pt x="4273" y="5865"/>
                    <a:pt x="4424" y="5804"/>
                  </a:cubicBezTo>
                  <a:cubicBezTo>
                    <a:pt x="4424" y="5804"/>
                    <a:pt x="4427" y="5804"/>
                    <a:pt x="4427" y="5798"/>
                  </a:cubicBezTo>
                  <a:cubicBezTo>
                    <a:pt x="4494" y="5771"/>
                    <a:pt x="4564" y="5758"/>
                    <a:pt x="4634" y="5758"/>
                  </a:cubicBezTo>
                  <a:cubicBezTo>
                    <a:pt x="4723" y="5758"/>
                    <a:pt x="4812" y="5779"/>
                    <a:pt x="4893" y="5821"/>
                  </a:cubicBezTo>
                  <a:lnTo>
                    <a:pt x="5367" y="6075"/>
                  </a:lnTo>
                  <a:cubicBezTo>
                    <a:pt x="5421" y="6103"/>
                    <a:pt x="5480" y="6117"/>
                    <a:pt x="5538" y="6117"/>
                  </a:cubicBezTo>
                  <a:cubicBezTo>
                    <a:pt x="5629" y="6117"/>
                    <a:pt x="5719" y="6083"/>
                    <a:pt x="5786" y="6014"/>
                  </a:cubicBezTo>
                  <a:lnTo>
                    <a:pt x="6013" y="5784"/>
                  </a:lnTo>
                  <a:cubicBezTo>
                    <a:pt x="6124" y="5676"/>
                    <a:pt x="6150" y="5504"/>
                    <a:pt x="6078" y="5367"/>
                  </a:cubicBezTo>
                  <a:lnTo>
                    <a:pt x="5821" y="4893"/>
                  </a:lnTo>
                  <a:cubicBezTo>
                    <a:pt x="5746" y="4750"/>
                    <a:pt x="5734" y="4581"/>
                    <a:pt x="5801" y="4427"/>
                  </a:cubicBezTo>
                  <a:cubicBezTo>
                    <a:pt x="5801" y="4427"/>
                    <a:pt x="5801" y="4424"/>
                    <a:pt x="5804" y="4424"/>
                  </a:cubicBezTo>
                  <a:cubicBezTo>
                    <a:pt x="5865" y="4276"/>
                    <a:pt x="5993" y="4159"/>
                    <a:pt x="6150" y="4110"/>
                  </a:cubicBezTo>
                  <a:lnTo>
                    <a:pt x="6665" y="3959"/>
                  </a:lnTo>
                  <a:cubicBezTo>
                    <a:pt x="6814" y="3915"/>
                    <a:pt x="6916" y="3775"/>
                    <a:pt x="6916" y="3621"/>
                  </a:cubicBezTo>
                  <a:lnTo>
                    <a:pt x="6916" y="3295"/>
                  </a:lnTo>
                  <a:cubicBezTo>
                    <a:pt x="6916" y="3141"/>
                    <a:pt x="6814" y="3001"/>
                    <a:pt x="6665" y="2957"/>
                  </a:cubicBezTo>
                  <a:lnTo>
                    <a:pt x="6150" y="2806"/>
                  </a:lnTo>
                  <a:cubicBezTo>
                    <a:pt x="5993" y="2757"/>
                    <a:pt x="5865" y="2646"/>
                    <a:pt x="5804" y="2492"/>
                  </a:cubicBezTo>
                  <a:cubicBezTo>
                    <a:pt x="5804" y="2492"/>
                    <a:pt x="5804" y="2489"/>
                    <a:pt x="5801" y="2489"/>
                  </a:cubicBezTo>
                  <a:cubicBezTo>
                    <a:pt x="5737" y="2340"/>
                    <a:pt x="5746" y="2169"/>
                    <a:pt x="5821" y="2023"/>
                  </a:cubicBezTo>
                  <a:lnTo>
                    <a:pt x="6078" y="1549"/>
                  </a:lnTo>
                  <a:cubicBezTo>
                    <a:pt x="6150" y="1412"/>
                    <a:pt x="6127" y="1240"/>
                    <a:pt x="6013" y="1132"/>
                  </a:cubicBezTo>
                  <a:lnTo>
                    <a:pt x="5786" y="902"/>
                  </a:lnTo>
                  <a:cubicBezTo>
                    <a:pt x="5718" y="835"/>
                    <a:pt x="5627" y="800"/>
                    <a:pt x="5536" y="800"/>
                  </a:cubicBezTo>
                  <a:cubicBezTo>
                    <a:pt x="5478" y="800"/>
                    <a:pt x="5420" y="813"/>
                    <a:pt x="5367" y="841"/>
                  </a:cubicBezTo>
                  <a:lnTo>
                    <a:pt x="4893" y="1095"/>
                  </a:lnTo>
                  <a:cubicBezTo>
                    <a:pt x="4814" y="1137"/>
                    <a:pt x="4726" y="1159"/>
                    <a:pt x="4636" y="1159"/>
                  </a:cubicBezTo>
                  <a:cubicBezTo>
                    <a:pt x="4566" y="1159"/>
                    <a:pt x="4495" y="1146"/>
                    <a:pt x="4427" y="1118"/>
                  </a:cubicBezTo>
                  <a:cubicBezTo>
                    <a:pt x="4427" y="1118"/>
                    <a:pt x="4424" y="1118"/>
                    <a:pt x="4424" y="1112"/>
                  </a:cubicBezTo>
                  <a:cubicBezTo>
                    <a:pt x="4276" y="1051"/>
                    <a:pt x="4159" y="923"/>
                    <a:pt x="4113" y="769"/>
                  </a:cubicBezTo>
                  <a:lnTo>
                    <a:pt x="3959" y="250"/>
                  </a:lnTo>
                  <a:cubicBezTo>
                    <a:pt x="3915" y="102"/>
                    <a:pt x="3778" y="0"/>
                    <a:pt x="3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190"/>
          <p:cNvSpPr txBox="1"/>
          <p:nvPr/>
        </p:nvSpPr>
        <p:spPr>
          <a:xfrm>
            <a:off x="838075" y="3068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Environnement de la partie BACK</a:t>
            </a:r>
            <a:endParaRPr sz="2500" b="1">
              <a:solidFill>
                <a:schemeClr val="dk2"/>
              </a:solidFill>
              <a:latin typeface="Roboto"/>
              <a:ea typeface="Roboto"/>
              <a:cs typeface="Roboto"/>
              <a:sym typeface="Roboto"/>
            </a:endParaRPr>
          </a:p>
        </p:txBody>
      </p:sp>
      <p:pic>
        <p:nvPicPr>
          <p:cNvPr id="1950" name="Google Shape;1950;p190"/>
          <p:cNvPicPr preferRelativeResize="0"/>
          <p:nvPr/>
        </p:nvPicPr>
        <p:blipFill>
          <a:blip r:embed="rId6">
            <a:alphaModFix/>
          </a:blip>
          <a:stretch>
            <a:fillRect/>
          </a:stretch>
        </p:blipFill>
        <p:spPr>
          <a:xfrm>
            <a:off x="8610475" y="2935888"/>
            <a:ext cx="1905000" cy="1571625"/>
          </a:xfrm>
          <a:prstGeom prst="rect">
            <a:avLst/>
          </a:prstGeom>
          <a:noFill/>
          <a:ln>
            <a:noFill/>
          </a:ln>
        </p:spPr>
      </p:pic>
      <p:pic>
        <p:nvPicPr>
          <p:cNvPr id="1964" name="Google Shape;1964;p190"/>
          <p:cNvPicPr preferRelativeResize="0"/>
          <p:nvPr/>
        </p:nvPicPr>
        <p:blipFill>
          <a:blip r:embed="rId7">
            <a:alphaModFix/>
          </a:blip>
          <a:stretch>
            <a:fillRect/>
          </a:stretch>
        </p:blipFill>
        <p:spPr>
          <a:xfrm>
            <a:off x="1545900" y="1032013"/>
            <a:ext cx="1084600" cy="2019333"/>
          </a:xfrm>
          <a:prstGeom prst="rect">
            <a:avLst/>
          </a:prstGeom>
          <a:noFill/>
          <a:ln>
            <a:noFill/>
          </a:ln>
        </p:spPr>
      </p:pic>
      <p:cxnSp>
        <p:nvCxnSpPr>
          <p:cNvPr id="1965" name="Google Shape;1965;p190"/>
          <p:cNvCxnSpPr>
            <a:stCxn id="1964" idx="3"/>
          </p:cNvCxnSpPr>
          <p:nvPr/>
        </p:nvCxnSpPr>
        <p:spPr>
          <a:xfrm>
            <a:off x="2630500" y="2041679"/>
            <a:ext cx="1463700" cy="1017900"/>
          </a:xfrm>
          <a:prstGeom prst="bentConnector3">
            <a:avLst>
              <a:gd name="adj1" fmla="val 50000"/>
            </a:avLst>
          </a:prstGeom>
          <a:noFill/>
          <a:ln w="19050" cap="flat" cmpd="sng">
            <a:solidFill>
              <a:srgbClr val="DF3684"/>
            </a:solidFill>
            <a:prstDash val="solid"/>
            <a:round/>
            <a:headEnd type="oval" w="med" len="med"/>
            <a:tailEnd type="oval" w="med" len="med"/>
          </a:ln>
        </p:spPr>
      </p:cxnSp>
      <p:pic>
        <p:nvPicPr>
          <p:cNvPr id="1947" name="Google Shape;1947;p190"/>
          <p:cNvPicPr preferRelativeResize="0"/>
          <p:nvPr/>
        </p:nvPicPr>
        <p:blipFill>
          <a:blip r:embed="rId8">
            <a:alphaModFix/>
          </a:blip>
          <a:stretch>
            <a:fillRect/>
          </a:stretch>
        </p:blipFill>
        <p:spPr>
          <a:xfrm>
            <a:off x="7626950" y="774888"/>
            <a:ext cx="2042601" cy="10570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91"/>
          <p:cNvSpPr txBox="1"/>
          <p:nvPr/>
        </p:nvSpPr>
        <p:spPr>
          <a:xfrm>
            <a:off x="902800" y="426013"/>
            <a:ext cx="870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Présentation des composants BACK - Base de données</a:t>
            </a:r>
            <a:endParaRPr sz="2500" b="1">
              <a:solidFill>
                <a:schemeClr val="dk2"/>
              </a:solidFill>
              <a:latin typeface="Roboto"/>
              <a:ea typeface="Roboto"/>
              <a:cs typeface="Roboto"/>
              <a:sym typeface="Roboto"/>
            </a:endParaRPr>
          </a:p>
        </p:txBody>
      </p:sp>
      <p:pic>
        <p:nvPicPr>
          <p:cNvPr id="1971" name="Google Shape;1971;p191"/>
          <p:cNvPicPr preferRelativeResize="0"/>
          <p:nvPr/>
        </p:nvPicPr>
        <p:blipFill>
          <a:blip r:embed="rId3">
            <a:alphaModFix/>
          </a:blip>
          <a:stretch>
            <a:fillRect/>
          </a:stretch>
        </p:blipFill>
        <p:spPr>
          <a:xfrm>
            <a:off x="2328713" y="1708800"/>
            <a:ext cx="7870001" cy="3588200"/>
          </a:xfrm>
          <a:prstGeom prst="rect">
            <a:avLst/>
          </a:prstGeom>
          <a:noFill/>
          <a:ln>
            <a:noFill/>
          </a:ln>
        </p:spPr>
      </p:pic>
      <p:pic>
        <p:nvPicPr>
          <p:cNvPr id="1972" name="Google Shape;1972;p191"/>
          <p:cNvPicPr preferRelativeResize="0"/>
          <p:nvPr/>
        </p:nvPicPr>
        <p:blipFill>
          <a:blip r:embed="rId4">
            <a:alphaModFix/>
          </a:blip>
          <a:stretch>
            <a:fillRect/>
          </a:stretch>
        </p:blipFill>
        <p:spPr>
          <a:xfrm>
            <a:off x="10944825" y="1433100"/>
            <a:ext cx="614450" cy="868025"/>
          </a:xfrm>
          <a:prstGeom prst="rect">
            <a:avLst/>
          </a:prstGeom>
          <a:noFill/>
          <a:ln>
            <a:noFill/>
          </a:ln>
        </p:spPr>
      </p:pic>
      <p:pic>
        <p:nvPicPr>
          <p:cNvPr id="1973" name="Google Shape;1973;p191"/>
          <p:cNvPicPr preferRelativeResize="0"/>
          <p:nvPr/>
        </p:nvPicPr>
        <p:blipFill>
          <a:blip r:embed="rId5">
            <a:alphaModFix/>
          </a:blip>
          <a:stretch>
            <a:fillRect/>
          </a:stretch>
        </p:blipFill>
        <p:spPr>
          <a:xfrm>
            <a:off x="10400775" y="2480250"/>
            <a:ext cx="1702550" cy="1702550"/>
          </a:xfrm>
          <a:prstGeom prst="rect">
            <a:avLst/>
          </a:prstGeom>
          <a:noFill/>
          <a:ln>
            <a:noFill/>
          </a:ln>
        </p:spPr>
      </p:pic>
      <p:sp>
        <p:nvSpPr>
          <p:cNvPr id="1974" name="Google Shape;1974;p191"/>
          <p:cNvSpPr txBox="1"/>
          <p:nvPr/>
        </p:nvSpPr>
        <p:spPr>
          <a:xfrm>
            <a:off x="10816025" y="4182800"/>
            <a:ext cx="1049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100">
                <a:latin typeface="Fira Sans Extra Condensed"/>
                <a:ea typeface="Fira Sans Extra Condensed"/>
                <a:cs typeface="Fira Sans Extra Condensed"/>
                <a:sym typeface="Fira Sans Extra Condensed"/>
              </a:rPr>
              <a:t>BDD</a:t>
            </a:r>
            <a:endParaRPr sz="2100">
              <a:latin typeface="Fira Sans Extra Condensed"/>
              <a:ea typeface="Fira Sans Extra Condensed"/>
              <a:cs typeface="Fira Sans Extra Condensed"/>
              <a:sym typeface="Fira Sans Extra Condensed"/>
            </a:endParaRPr>
          </a:p>
        </p:txBody>
      </p:sp>
      <p:pic>
        <p:nvPicPr>
          <p:cNvPr id="1975" name="Google Shape;1975;p191"/>
          <p:cNvPicPr preferRelativeResize="0"/>
          <p:nvPr/>
        </p:nvPicPr>
        <p:blipFill>
          <a:blip r:embed="rId6">
            <a:alphaModFix/>
          </a:blip>
          <a:stretch>
            <a:fillRect/>
          </a:stretch>
        </p:blipFill>
        <p:spPr>
          <a:xfrm>
            <a:off x="223075" y="2778239"/>
            <a:ext cx="1770600" cy="1449325"/>
          </a:xfrm>
          <a:prstGeom prst="rect">
            <a:avLst/>
          </a:prstGeom>
          <a:noFill/>
          <a:ln>
            <a:noFill/>
          </a:ln>
        </p:spPr>
      </p:pic>
      <p:sp>
        <p:nvSpPr>
          <p:cNvPr id="1976" name="Google Shape;1976;p191">
            <a:hlinkClick r:id="rId7"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35</a:t>
            </a:fld>
            <a:endParaRPr sz="1200" b="0"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0"/>
        <p:cNvGrpSpPr/>
        <p:nvPr/>
      </p:nvGrpSpPr>
      <p:grpSpPr>
        <a:xfrm>
          <a:off x="0" y="0"/>
          <a:ext cx="0" cy="0"/>
          <a:chOff x="0" y="0"/>
          <a:chExt cx="0" cy="0"/>
        </a:xfrm>
      </p:grpSpPr>
      <p:sp>
        <p:nvSpPr>
          <p:cNvPr id="1981" name="Google Shape;1981;p192"/>
          <p:cNvSpPr txBox="1"/>
          <p:nvPr/>
        </p:nvSpPr>
        <p:spPr>
          <a:xfrm>
            <a:off x="1319225" y="288925"/>
            <a:ext cx="54039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Réalisation de la base de données</a:t>
            </a:r>
            <a:endParaRPr sz="2500" b="1">
              <a:solidFill>
                <a:schemeClr val="dk2"/>
              </a:solidFill>
              <a:latin typeface="Roboto"/>
              <a:ea typeface="Roboto"/>
              <a:cs typeface="Roboto"/>
              <a:sym typeface="Roboto"/>
            </a:endParaRPr>
          </a:p>
        </p:txBody>
      </p:sp>
      <p:pic>
        <p:nvPicPr>
          <p:cNvPr id="1982" name="Google Shape;1982;p192"/>
          <p:cNvPicPr preferRelativeResize="0"/>
          <p:nvPr/>
        </p:nvPicPr>
        <p:blipFill>
          <a:blip r:embed="rId3">
            <a:alphaModFix/>
          </a:blip>
          <a:stretch>
            <a:fillRect/>
          </a:stretch>
        </p:blipFill>
        <p:spPr>
          <a:xfrm>
            <a:off x="2612750" y="538950"/>
            <a:ext cx="5224399" cy="6418452"/>
          </a:xfrm>
          <a:prstGeom prst="rect">
            <a:avLst/>
          </a:prstGeom>
          <a:noFill/>
          <a:ln>
            <a:noFill/>
          </a:ln>
        </p:spPr>
      </p:pic>
      <p:sp>
        <p:nvSpPr>
          <p:cNvPr id="1983" name="Google Shape;1983;p192">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36</a:t>
            </a:fld>
            <a:endParaRPr sz="1200" b="0" strike="noStrike">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7"/>
        <p:cNvGrpSpPr/>
        <p:nvPr/>
      </p:nvGrpSpPr>
      <p:grpSpPr>
        <a:xfrm>
          <a:off x="0" y="0"/>
          <a:ext cx="0" cy="0"/>
          <a:chOff x="0" y="0"/>
          <a:chExt cx="0" cy="0"/>
        </a:xfrm>
      </p:grpSpPr>
      <p:sp>
        <p:nvSpPr>
          <p:cNvPr id="1988" name="Google Shape;1988;p193"/>
          <p:cNvSpPr txBox="1"/>
          <p:nvPr/>
        </p:nvSpPr>
        <p:spPr>
          <a:xfrm>
            <a:off x="1319225" y="288925"/>
            <a:ext cx="54039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Réalisation de la base de données</a:t>
            </a:r>
            <a:endParaRPr sz="2500" b="1">
              <a:solidFill>
                <a:schemeClr val="dk2"/>
              </a:solidFill>
              <a:latin typeface="Roboto"/>
              <a:ea typeface="Roboto"/>
              <a:cs typeface="Roboto"/>
              <a:sym typeface="Roboto"/>
            </a:endParaRPr>
          </a:p>
        </p:txBody>
      </p:sp>
      <p:pic>
        <p:nvPicPr>
          <p:cNvPr id="1989" name="Google Shape;1989;p193"/>
          <p:cNvPicPr preferRelativeResize="0"/>
          <p:nvPr/>
        </p:nvPicPr>
        <p:blipFill>
          <a:blip r:embed="rId3">
            <a:alphaModFix/>
          </a:blip>
          <a:stretch>
            <a:fillRect/>
          </a:stretch>
        </p:blipFill>
        <p:spPr>
          <a:xfrm>
            <a:off x="2612750" y="538950"/>
            <a:ext cx="5224399" cy="6418452"/>
          </a:xfrm>
          <a:prstGeom prst="rect">
            <a:avLst/>
          </a:prstGeom>
          <a:noFill/>
          <a:ln>
            <a:noFill/>
          </a:ln>
        </p:spPr>
      </p:pic>
      <p:pic>
        <p:nvPicPr>
          <p:cNvPr id="1990" name="Google Shape;1990;p193"/>
          <p:cNvPicPr preferRelativeResize="0"/>
          <p:nvPr/>
        </p:nvPicPr>
        <p:blipFill>
          <a:blip r:embed="rId4">
            <a:alphaModFix/>
          </a:blip>
          <a:stretch>
            <a:fillRect/>
          </a:stretch>
        </p:blipFill>
        <p:spPr>
          <a:xfrm>
            <a:off x="1384377" y="1168400"/>
            <a:ext cx="8106032" cy="4723988"/>
          </a:xfrm>
          <a:prstGeom prst="rect">
            <a:avLst/>
          </a:prstGeom>
          <a:noFill/>
          <a:ln>
            <a:noFill/>
          </a:ln>
        </p:spPr>
      </p:pic>
      <p:sp>
        <p:nvSpPr>
          <p:cNvPr id="1991" name="Google Shape;1991;p193">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37</a:t>
            </a:fld>
            <a:endParaRPr sz="1200" b="0"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5"/>
        <p:cNvGrpSpPr/>
        <p:nvPr/>
      </p:nvGrpSpPr>
      <p:grpSpPr>
        <a:xfrm>
          <a:off x="0" y="0"/>
          <a:ext cx="0" cy="0"/>
          <a:chOff x="0" y="0"/>
          <a:chExt cx="0" cy="0"/>
        </a:xfrm>
      </p:grpSpPr>
      <p:sp>
        <p:nvSpPr>
          <p:cNvPr id="1996" name="Google Shape;1996;p194"/>
          <p:cNvSpPr txBox="1"/>
          <p:nvPr/>
        </p:nvSpPr>
        <p:spPr>
          <a:xfrm>
            <a:off x="1319225" y="288925"/>
            <a:ext cx="54039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Réalisation de la base de données</a:t>
            </a:r>
            <a:endParaRPr sz="2500" b="1">
              <a:solidFill>
                <a:schemeClr val="dk2"/>
              </a:solidFill>
              <a:latin typeface="Roboto"/>
              <a:ea typeface="Roboto"/>
              <a:cs typeface="Roboto"/>
              <a:sym typeface="Roboto"/>
            </a:endParaRPr>
          </a:p>
        </p:txBody>
      </p:sp>
      <p:pic>
        <p:nvPicPr>
          <p:cNvPr id="1997" name="Google Shape;1997;p194"/>
          <p:cNvPicPr preferRelativeResize="0"/>
          <p:nvPr/>
        </p:nvPicPr>
        <p:blipFill>
          <a:blip r:embed="rId3">
            <a:alphaModFix/>
          </a:blip>
          <a:stretch>
            <a:fillRect/>
          </a:stretch>
        </p:blipFill>
        <p:spPr>
          <a:xfrm>
            <a:off x="2612750" y="538950"/>
            <a:ext cx="5224399" cy="6418452"/>
          </a:xfrm>
          <a:prstGeom prst="rect">
            <a:avLst/>
          </a:prstGeom>
          <a:noFill/>
          <a:ln>
            <a:noFill/>
          </a:ln>
        </p:spPr>
      </p:pic>
      <p:pic>
        <p:nvPicPr>
          <p:cNvPr id="1998" name="Google Shape;1998;p194"/>
          <p:cNvPicPr preferRelativeResize="0"/>
          <p:nvPr/>
        </p:nvPicPr>
        <p:blipFill>
          <a:blip r:embed="rId4">
            <a:alphaModFix/>
          </a:blip>
          <a:stretch>
            <a:fillRect/>
          </a:stretch>
        </p:blipFill>
        <p:spPr>
          <a:xfrm>
            <a:off x="1428550" y="1283888"/>
            <a:ext cx="7905165" cy="4664861"/>
          </a:xfrm>
          <a:prstGeom prst="rect">
            <a:avLst/>
          </a:prstGeom>
          <a:noFill/>
          <a:ln>
            <a:noFill/>
          </a:ln>
        </p:spPr>
      </p:pic>
      <p:sp>
        <p:nvSpPr>
          <p:cNvPr id="1999" name="Google Shape;1999;p194"/>
          <p:cNvSpPr/>
          <p:nvPr/>
        </p:nvSpPr>
        <p:spPr>
          <a:xfrm>
            <a:off x="2344213" y="4538900"/>
            <a:ext cx="5853000" cy="560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0" name="Google Shape;2000;p194"/>
          <p:cNvCxnSpPr>
            <a:stCxn id="1999" idx="3"/>
          </p:cNvCxnSpPr>
          <p:nvPr/>
        </p:nvCxnSpPr>
        <p:spPr>
          <a:xfrm rot="10800000" flipH="1">
            <a:off x="8197213" y="4187600"/>
            <a:ext cx="1346700" cy="631500"/>
          </a:xfrm>
          <a:prstGeom prst="straightConnector1">
            <a:avLst/>
          </a:prstGeom>
          <a:noFill/>
          <a:ln w="19050" cap="flat" cmpd="sng">
            <a:solidFill>
              <a:schemeClr val="dk2"/>
            </a:solidFill>
            <a:prstDash val="solid"/>
            <a:round/>
            <a:headEnd type="triangle" w="med" len="med"/>
            <a:tailEnd type="none" w="med" len="med"/>
          </a:ln>
        </p:spPr>
      </p:cxnSp>
      <p:sp>
        <p:nvSpPr>
          <p:cNvPr id="2001" name="Google Shape;2001;p194"/>
          <p:cNvSpPr txBox="1"/>
          <p:nvPr/>
        </p:nvSpPr>
        <p:spPr>
          <a:xfrm>
            <a:off x="9543875" y="3923300"/>
            <a:ext cx="1962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a:t>Relation avec la table conversation</a:t>
            </a:r>
            <a:endParaRPr/>
          </a:p>
        </p:txBody>
      </p:sp>
      <p:sp>
        <p:nvSpPr>
          <p:cNvPr id="2002" name="Google Shape;2002;p194">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38</a:t>
            </a:fld>
            <a:endParaRPr sz="1200" b="0"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7" name="Google Shape;2007;p195"/>
          <p:cNvSpPr txBox="1"/>
          <p:nvPr/>
        </p:nvSpPr>
        <p:spPr>
          <a:xfrm>
            <a:off x="1319225" y="288925"/>
            <a:ext cx="54039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Réalisation de la base de données</a:t>
            </a:r>
            <a:endParaRPr sz="2500" b="1">
              <a:solidFill>
                <a:schemeClr val="dk2"/>
              </a:solidFill>
              <a:latin typeface="Roboto"/>
              <a:ea typeface="Roboto"/>
              <a:cs typeface="Roboto"/>
              <a:sym typeface="Roboto"/>
            </a:endParaRPr>
          </a:p>
        </p:txBody>
      </p:sp>
      <p:pic>
        <p:nvPicPr>
          <p:cNvPr id="2008" name="Google Shape;2008;p195"/>
          <p:cNvPicPr preferRelativeResize="0"/>
          <p:nvPr/>
        </p:nvPicPr>
        <p:blipFill>
          <a:blip r:embed="rId3">
            <a:alphaModFix/>
          </a:blip>
          <a:stretch>
            <a:fillRect/>
          </a:stretch>
        </p:blipFill>
        <p:spPr>
          <a:xfrm>
            <a:off x="2612750" y="538950"/>
            <a:ext cx="5224399" cy="6418452"/>
          </a:xfrm>
          <a:prstGeom prst="rect">
            <a:avLst/>
          </a:prstGeom>
          <a:noFill/>
          <a:ln>
            <a:noFill/>
          </a:ln>
        </p:spPr>
      </p:pic>
      <p:pic>
        <p:nvPicPr>
          <p:cNvPr id="2009" name="Google Shape;2009;p195"/>
          <p:cNvPicPr preferRelativeResize="0"/>
          <p:nvPr/>
        </p:nvPicPr>
        <p:blipFill>
          <a:blip r:embed="rId4">
            <a:alphaModFix/>
          </a:blip>
          <a:stretch>
            <a:fillRect/>
          </a:stretch>
        </p:blipFill>
        <p:spPr>
          <a:xfrm>
            <a:off x="1319225" y="1941425"/>
            <a:ext cx="7956450" cy="3922651"/>
          </a:xfrm>
          <a:prstGeom prst="rect">
            <a:avLst/>
          </a:prstGeom>
          <a:noFill/>
          <a:ln>
            <a:noFill/>
          </a:ln>
        </p:spPr>
      </p:pic>
      <p:sp>
        <p:nvSpPr>
          <p:cNvPr id="2010" name="Google Shape;2010;p195"/>
          <p:cNvSpPr/>
          <p:nvPr/>
        </p:nvSpPr>
        <p:spPr>
          <a:xfrm>
            <a:off x="2298450" y="4317900"/>
            <a:ext cx="5403900" cy="560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1" name="Google Shape;2011;p195"/>
          <p:cNvCxnSpPr>
            <a:endCxn id="2012" idx="1"/>
          </p:cNvCxnSpPr>
          <p:nvPr/>
        </p:nvCxnSpPr>
        <p:spPr>
          <a:xfrm rot="10800000" flipH="1">
            <a:off x="7702475" y="4010100"/>
            <a:ext cx="1573200" cy="610200"/>
          </a:xfrm>
          <a:prstGeom prst="straightConnector1">
            <a:avLst/>
          </a:prstGeom>
          <a:noFill/>
          <a:ln w="19050" cap="flat" cmpd="sng">
            <a:solidFill>
              <a:schemeClr val="dk2"/>
            </a:solidFill>
            <a:prstDash val="solid"/>
            <a:round/>
            <a:headEnd type="triangle" w="med" len="med"/>
            <a:tailEnd type="none" w="med" len="med"/>
          </a:ln>
        </p:spPr>
      </p:cxnSp>
      <p:sp>
        <p:nvSpPr>
          <p:cNvPr id="2012" name="Google Shape;2012;p195"/>
          <p:cNvSpPr txBox="1"/>
          <p:nvPr/>
        </p:nvSpPr>
        <p:spPr>
          <a:xfrm>
            <a:off x="9275675" y="3702300"/>
            <a:ext cx="1962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a:t>Relation avec la table message</a:t>
            </a:r>
            <a:endParaRPr/>
          </a:p>
        </p:txBody>
      </p:sp>
      <p:sp>
        <p:nvSpPr>
          <p:cNvPr id="2013" name="Google Shape;2013;p195">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39</a:t>
            </a:fld>
            <a:endParaRPr sz="1200" b="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0"/>
        <p:cNvGrpSpPr/>
        <p:nvPr/>
      </p:nvGrpSpPr>
      <p:grpSpPr>
        <a:xfrm>
          <a:off x="0" y="0"/>
          <a:ext cx="0" cy="0"/>
          <a:chOff x="0" y="0"/>
          <a:chExt cx="0" cy="0"/>
        </a:xfrm>
      </p:grpSpPr>
      <p:sp>
        <p:nvSpPr>
          <p:cNvPr id="791" name="Google Shape;791;p160"/>
          <p:cNvSpPr txBox="1"/>
          <p:nvPr/>
        </p:nvSpPr>
        <p:spPr>
          <a:xfrm>
            <a:off x="11653920" y="6262920"/>
            <a:ext cx="401760" cy="4615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400" b="0" i="0" u="none" strike="noStrike" cap="none">
                <a:solidFill>
                  <a:srgbClr val="FFFFFF"/>
                </a:solidFill>
                <a:latin typeface="Roboto Condensed"/>
                <a:ea typeface="Roboto Condensed"/>
                <a:cs typeface="Roboto Condensed"/>
                <a:sym typeface="Roboto Condensed"/>
              </a:rPr>
              <a:t>1</a:t>
            </a:r>
            <a:endParaRPr sz="2400" b="0" i="0" u="none" strike="noStrike" cap="none">
              <a:latin typeface="Arial"/>
              <a:ea typeface="Arial"/>
              <a:cs typeface="Arial"/>
              <a:sym typeface="Arial"/>
            </a:endParaRPr>
          </a:p>
        </p:txBody>
      </p:sp>
      <p:sp>
        <p:nvSpPr>
          <p:cNvPr id="792" name="Google Shape;792;p160"/>
          <p:cNvSpPr txBox="1"/>
          <p:nvPr/>
        </p:nvSpPr>
        <p:spPr>
          <a:xfrm>
            <a:off x="11504520" y="6247440"/>
            <a:ext cx="401700" cy="46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400" b="0" i="0" u="none" strike="noStrike" cap="none">
                <a:solidFill>
                  <a:srgbClr val="FFFFFF"/>
                </a:solidFill>
                <a:latin typeface="Roboto Condensed"/>
                <a:ea typeface="Roboto Condensed"/>
                <a:cs typeface="Roboto Condensed"/>
                <a:sym typeface="Roboto Condensed"/>
              </a:rPr>
              <a:t>1</a:t>
            </a:r>
            <a:endParaRPr sz="2400" b="0" i="0" u="none" strike="noStrike" cap="none">
              <a:latin typeface="Arial"/>
              <a:ea typeface="Arial"/>
              <a:cs typeface="Arial"/>
              <a:sym typeface="Arial"/>
            </a:endParaRPr>
          </a:p>
        </p:txBody>
      </p:sp>
      <p:sp>
        <p:nvSpPr>
          <p:cNvPr id="793" name="Google Shape;793;p160"/>
          <p:cNvSpPr txBox="1"/>
          <p:nvPr/>
        </p:nvSpPr>
        <p:spPr>
          <a:xfrm>
            <a:off x="4867445" y="1327538"/>
            <a:ext cx="17622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000">
                <a:solidFill>
                  <a:srgbClr val="616161"/>
                </a:solidFill>
                <a:latin typeface="Roboto"/>
                <a:ea typeface="Roboto"/>
                <a:cs typeface="Roboto"/>
                <a:sym typeface="Roboto"/>
              </a:rPr>
              <a:t>Entreprise</a:t>
            </a:r>
            <a:endParaRPr sz="2000" b="0" i="0" u="none" strike="noStrike" cap="none">
              <a:latin typeface="Arial"/>
              <a:ea typeface="Arial"/>
              <a:cs typeface="Arial"/>
              <a:sym typeface="Arial"/>
            </a:endParaRPr>
          </a:p>
        </p:txBody>
      </p:sp>
      <p:sp>
        <p:nvSpPr>
          <p:cNvPr id="794" name="Google Shape;794;p160"/>
          <p:cNvSpPr txBox="1"/>
          <p:nvPr/>
        </p:nvSpPr>
        <p:spPr>
          <a:xfrm>
            <a:off x="4867445" y="2619938"/>
            <a:ext cx="17622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000">
                <a:solidFill>
                  <a:srgbClr val="616161"/>
                </a:solidFill>
                <a:latin typeface="Roboto"/>
                <a:ea typeface="Roboto"/>
                <a:cs typeface="Roboto"/>
                <a:sym typeface="Roboto"/>
              </a:rPr>
              <a:t>Contexte</a:t>
            </a:r>
            <a:endParaRPr sz="2000" b="0" i="0" u="none" strike="noStrike" cap="none">
              <a:latin typeface="Arial"/>
              <a:ea typeface="Arial"/>
              <a:cs typeface="Arial"/>
              <a:sym typeface="Arial"/>
            </a:endParaRPr>
          </a:p>
        </p:txBody>
      </p:sp>
      <p:sp>
        <p:nvSpPr>
          <p:cNvPr id="795" name="Google Shape;795;p160"/>
          <p:cNvSpPr txBox="1"/>
          <p:nvPr/>
        </p:nvSpPr>
        <p:spPr>
          <a:xfrm>
            <a:off x="4880049" y="3912350"/>
            <a:ext cx="21390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000">
                <a:solidFill>
                  <a:srgbClr val="616161"/>
                </a:solidFill>
                <a:latin typeface="Roboto"/>
                <a:ea typeface="Roboto"/>
                <a:cs typeface="Roboto"/>
                <a:sym typeface="Roboto"/>
              </a:rPr>
              <a:t>Gestion de projet</a:t>
            </a:r>
            <a:endParaRPr sz="2000" b="0" i="0" strike="noStrike" cap="none">
              <a:solidFill>
                <a:srgbClr val="616161"/>
              </a:solidFill>
              <a:latin typeface="Arial"/>
              <a:ea typeface="Arial"/>
              <a:cs typeface="Arial"/>
              <a:sym typeface="Arial"/>
            </a:endParaRPr>
          </a:p>
        </p:txBody>
      </p:sp>
      <p:sp>
        <p:nvSpPr>
          <p:cNvPr id="796" name="Google Shape;796;p160"/>
          <p:cNvSpPr txBox="1"/>
          <p:nvPr/>
        </p:nvSpPr>
        <p:spPr>
          <a:xfrm>
            <a:off x="4880050" y="5130575"/>
            <a:ext cx="25812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000">
                <a:solidFill>
                  <a:srgbClr val="616161"/>
                </a:solidFill>
                <a:latin typeface="Roboto"/>
                <a:ea typeface="Roboto"/>
                <a:cs typeface="Roboto"/>
                <a:sym typeface="Roboto"/>
              </a:rPr>
              <a:t>Conception</a:t>
            </a:r>
            <a:endParaRPr sz="2000" b="0" i="0" u="none" strike="noStrike" cap="none">
              <a:latin typeface="Arial"/>
              <a:ea typeface="Arial"/>
              <a:cs typeface="Arial"/>
              <a:sym typeface="Arial"/>
            </a:endParaRPr>
          </a:p>
        </p:txBody>
      </p:sp>
      <p:sp>
        <p:nvSpPr>
          <p:cNvPr id="797" name="Google Shape;797;p160"/>
          <p:cNvSpPr txBox="1"/>
          <p:nvPr/>
        </p:nvSpPr>
        <p:spPr>
          <a:xfrm>
            <a:off x="9742320" y="1935563"/>
            <a:ext cx="17622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000">
                <a:solidFill>
                  <a:srgbClr val="616161"/>
                </a:solidFill>
                <a:latin typeface="Roboto"/>
                <a:ea typeface="Roboto"/>
                <a:cs typeface="Roboto"/>
                <a:sym typeface="Roboto"/>
              </a:rPr>
              <a:t>Rendu final</a:t>
            </a:r>
            <a:endParaRPr sz="2000" b="0" i="0" u="none" strike="noStrike" cap="none">
              <a:latin typeface="Arial"/>
              <a:ea typeface="Arial"/>
              <a:cs typeface="Arial"/>
              <a:sym typeface="Arial"/>
            </a:endParaRPr>
          </a:p>
        </p:txBody>
      </p:sp>
      <p:sp>
        <p:nvSpPr>
          <p:cNvPr id="798" name="Google Shape;798;p160"/>
          <p:cNvSpPr txBox="1"/>
          <p:nvPr/>
        </p:nvSpPr>
        <p:spPr>
          <a:xfrm>
            <a:off x="9742327" y="4224450"/>
            <a:ext cx="17622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000" b="0" i="0" u="none" strike="noStrike" cap="none">
                <a:solidFill>
                  <a:srgbClr val="616161"/>
                </a:solidFill>
                <a:latin typeface="Roboto"/>
                <a:ea typeface="Roboto"/>
                <a:cs typeface="Roboto"/>
                <a:sym typeface="Roboto"/>
              </a:rPr>
              <a:t>Recherche </a:t>
            </a:r>
            <a:endParaRPr sz="2000" b="0" i="0" u="none" strike="noStrike" cap="none">
              <a:latin typeface="Arial"/>
              <a:ea typeface="Arial"/>
              <a:cs typeface="Arial"/>
              <a:sym typeface="Arial"/>
            </a:endParaRPr>
          </a:p>
        </p:txBody>
      </p:sp>
      <p:sp>
        <p:nvSpPr>
          <p:cNvPr id="799" name="Google Shape;799;p160"/>
          <p:cNvSpPr txBox="1"/>
          <p:nvPr/>
        </p:nvSpPr>
        <p:spPr>
          <a:xfrm>
            <a:off x="9742327" y="5350338"/>
            <a:ext cx="17622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000" b="0" i="0" u="none" strike="noStrike" cap="none">
                <a:solidFill>
                  <a:srgbClr val="616161"/>
                </a:solidFill>
                <a:latin typeface="Roboto"/>
                <a:ea typeface="Roboto"/>
                <a:cs typeface="Roboto"/>
                <a:sym typeface="Roboto"/>
              </a:rPr>
              <a:t>Conclusion</a:t>
            </a:r>
            <a:endParaRPr sz="2000" b="0" i="0" u="none" strike="noStrike" cap="none">
              <a:latin typeface="Arial"/>
              <a:ea typeface="Arial"/>
              <a:cs typeface="Arial"/>
              <a:sym typeface="Arial"/>
            </a:endParaRPr>
          </a:p>
        </p:txBody>
      </p:sp>
      <p:sp>
        <p:nvSpPr>
          <p:cNvPr id="800" name="Google Shape;800;p160">
            <a:hlinkClick r:id="rId3" action="ppaction://hlinksldjump"/>
          </p:cNvPr>
          <p:cNvSpPr/>
          <p:nvPr/>
        </p:nvSpPr>
        <p:spPr>
          <a:xfrm>
            <a:off x="4107988" y="1172446"/>
            <a:ext cx="710100" cy="71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01</a:t>
            </a:r>
            <a:endParaRPr>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801" name="Google Shape;801;p160">
            <a:hlinkClick r:id="rId4" action="ppaction://hlinksldjump"/>
          </p:cNvPr>
          <p:cNvSpPr/>
          <p:nvPr/>
        </p:nvSpPr>
        <p:spPr>
          <a:xfrm>
            <a:off x="4107988" y="3757231"/>
            <a:ext cx="710100" cy="710100"/>
          </a:xfrm>
          <a:prstGeom prst="ellipse">
            <a:avLst/>
          </a:prstGeom>
          <a:solidFill>
            <a:srgbClr val="C4D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03</a:t>
            </a:r>
            <a:endParaRPr>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802" name="Google Shape;802;p160">
            <a:hlinkClick r:id="rId5" action="ppaction://hlinksldjump"/>
          </p:cNvPr>
          <p:cNvSpPr/>
          <p:nvPr/>
        </p:nvSpPr>
        <p:spPr>
          <a:xfrm>
            <a:off x="8866251" y="1780456"/>
            <a:ext cx="710100" cy="710100"/>
          </a:xfrm>
          <a:prstGeom prst="ellipse">
            <a:avLst/>
          </a:prstGeom>
          <a:solidFill>
            <a:srgbClr val="FEA5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06</a:t>
            </a:r>
            <a:endParaRPr>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803" name="Google Shape;803;p160">
            <a:hlinkClick r:id="rId6" action="ppaction://hlinksldjump"/>
          </p:cNvPr>
          <p:cNvSpPr/>
          <p:nvPr/>
        </p:nvSpPr>
        <p:spPr>
          <a:xfrm>
            <a:off x="4107988" y="2464846"/>
            <a:ext cx="710100" cy="710100"/>
          </a:xfrm>
          <a:prstGeom prst="ellipse">
            <a:avLst/>
          </a:prstGeom>
          <a:solidFill>
            <a:srgbClr val="F5D713"/>
          </a:solidFill>
          <a:ln w="9525" cap="flat" cmpd="sng">
            <a:solidFill>
              <a:srgbClr val="F5D7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02</a:t>
            </a:r>
            <a:endParaRPr>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804" name="Google Shape;804;p160">
            <a:hlinkClick r:id="rId7" action="ppaction://hlinksldjump"/>
          </p:cNvPr>
          <p:cNvSpPr/>
          <p:nvPr/>
        </p:nvSpPr>
        <p:spPr>
          <a:xfrm>
            <a:off x="4107988" y="4975458"/>
            <a:ext cx="710100" cy="710100"/>
          </a:xfrm>
          <a:prstGeom prst="ellipse">
            <a:avLst/>
          </a:prstGeom>
          <a:solidFill>
            <a:srgbClr val="DF36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04</a:t>
            </a:r>
            <a:endParaRPr>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805" name="Google Shape;805;p160">
            <a:hlinkClick r:id="rId8" action="ppaction://hlinksldjump"/>
          </p:cNvPr>
          <p:cNvSpPr/>
          <p:nvPr/>
        </p:nvSpPr>
        <p:spPr>
          <a:xfrm>
            <a:off x="8866238" y="4069358"/>
            <a:ext cx="710100" cy="71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08</a:t>
            </a:r>
            <a:endParaRPr>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806" name="Google Shape;806;p160">
            <a:hlinkClick r:id="rId9" action="ppaction://hlinksldjump"/>
          </p:cNvPr>
          <p:cNvSpPr/>
          <p:nvPr/>
        </p:nvSpPr>
        <p:spPr>
          <a:xfrm>
            <a:off x="8866251" y="5195246"/>
            <a:ext cx="710100" cy="710100"/>
          </a:xfrm>
          <a:prstGeom prst="ellipse">
            <a:avLst/>
          </a:prstGeom>
          <a:solidFill>
            <a:srgbClr val="DF36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09</a:t>
            </a:r>
            <a:endParaRPr>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807" name="Google Shape;807;p160"/>
          <p:cNvSpPr txBox="1"/>
          <p:nvPr/>
        </p:nvSpPr>
        <p:spPr>
          <a:xfrm>
            <a:off x="9625695" y="772538"/>
            <a:ext cx="17622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000">
                <a:solidFill>
                  <a:srgbClr val="616161"/>
                </a:solidFill>
                <a:latin typeface="Roboto"/>
                <a:ea typeface="Roboto"/>
                <a:cs typeface="Roboto"/>
                <a:sym typeface="Roboto"/>
              </a:rPr>
              <a:t>Réalisation</a:t>
            </a:r>
            <a:endParaRPr sz="2000" b="0" i="0" u="none" strike="noStrike" cap="none">
              <a:latin typeface="Arial"/>
              <a:ea typeface="Arial"/>
              <a:cs typeface="Arial"/>
              <a:sym typeface="Arial"/>
            </a:endParaRPr>
          </a:p>
        </p:txBody>
      </p:sp>
      <p:sp>
        <p:nvSpPr>
          <p:cNvPr id="808" name="Google Shape;808;p160">
            <a:hlinkClick r:id="rId10" action="ppaction://hlinksldjump"/>
          </p:cNvPr>
          <p:cNvSpPr/>
          <p:nvPr/>
        </p:nvSpPr>
        <p:spPr>
          <a:xfrm>
            <a:off x="8866238" y="617446"/>
            <a:ext cx="710100" cy="710100"/>
          </a:xfrm>
          <a:prstGeom prst="ellipse">
            <a:avLst/>
          </a:prstGeom>
          <a:solidFill>
            <a:srgbClr val="C4D000"/>
          </a:solidFill>
          <a:ln w="9525" cap="flat" cmpd="sng">
            <a:solidFill>
              <a:srgbClr val="C4D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05</a:t>
            </a:r>
            <a:endParaRPr>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809" name="Google Shape;809;p160"/>
          <p:cNvSpPr txBox="1"/>
          <p:nvPr/>
        </p:nvSpPr>
        <p:spPr>
          <a:xfrm>
            <a:off x="9742320" y="3098563"/>
            <a:ext cx="17622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2000">
                <a:solidFill>
                  <a:srgbClr val="616161"/>
                </a:solidFill>
                <a:latin typeface="Roboto"/>
                <a:ea typeface="Roboto"/>
                <a:cs typeface="Roboto"/>
                <a:sym typeface="Roboto"/>
              </a:rPr>
              <a:t>Sécurité</a:t>
            </a:r>
            <a:endParaRPr sz="2000" b="0" i="0" u="none" strike="noStrike" cap="none">
              <a:latin typeface="Arial"/>
              <a:ea typeface="Arial"/>
              <a:cs typeface="Arial"/>
              <a:sym typeface="Arial"/>
            </a:endParaRPr>
          </a:p>
        </p:txBody>
      </p:sp>
      <p:sp>
        <p:nvSpPr>
          <p:cNvPr id="810" name="Google Shape;810;p160">
            <a:hlinkClick r:id="rId11" action="ppaction://hlinksldjump"/>
          </p:cNvPr>
          <p:cNvSpPr/>
          <p:nvPr/>
        </p:nvSpPr>
        <p:spPr>
          <a:xfrm>
            <a:off x="8866251" y="2943456"/>
            <a:ext cx="710100" cy="710100"/>
          </a:xfrm>
          <a:prstGeom prst="ellipse">
            <a:avLst/>
          </a:prstGeom>
          <a:solidFill>
            <a:srgbClr val="F5D713"/>
          </a:solidFill>
          <a:ln w="9525" cap="flat" cmpd="sng">
            <a:solidFill>
              <a:srgbClr val="F5D7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07</a:t>
            </a:r>
            <a:endParaRPr>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17"/>
        <p:cNvGrpSpPr/>
        <p:nvPr/>
      </p:nvGrpSpPr>
      <p:grpSpPr>
        <a:xfrm>
          <a:off x="0" y="0"/>
          <a:ext cx="0" cy="0"/>
          <a:chOff x="0" y="0"/>
          <a:chExt cx="0" cy="0"/>
        </a:xfrm>
      </p:grpSpPr>
      <p:sp>
        <p:nvSpPr>
          <p:cNvPr id="2018" name="Google Shape;2018;p196"/>
          <p:cNvSpPr txBox="1"/>
          <p:nvPr/>
        </p:nvSpPr>
        <p:spPr>
          <a:xfrm>
            <a:off x="1319225" y="288925"/>
            <a:ext cx="92490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Réalisation de la base de données - Jeux de données</a:t>
            </a:r>
            <a:endParaRPr sz="2500" b="1">
              <a:solidFill>
                <a:schemeClr val="dk2"/>
              </a:solidFill>
              <a:latin typeface="Roboto"/>
              <a:ea typeface="Roboto"/>
              <a:cs typeface="Roboto"/>
              <a:sym typeface="Roboto"/>
            </a:endParaRPr>
          </a:p>
        </p:txBody>
      </p:sp>
      <p:grpSp>
        <p:nvGrpSpPr>
          <p:cNvPr id="2019" name="Google Shape;2019;p196"/>
          <p:cNvGrpSpPr/>
          <p:nvPr/>
        </p:nvGrpSpPr>
        <p:grpSpPr>
          <a:xfrm>
            <a:off x="9235104" y="271954"/>
            <a:ext cx="594358" cy="594358"/>
            <a:chOff x="3935100" y="3977450"/>
            <a:chExt cx="465725" cy="465725"/>
          </a:xfrm>
        </p:grpSpPr>
        <p:sp>
          <p:nvSpPr>
            <p:cNvPr id="2020" name="Google Shape;2020;p196"/>
            <p:cNvSpPr/>
            <p:nvPr/>
          </p:nvSpPr>
          <p:spPr>
            <a:xfrm>
              <a:off x="3935100" y="3977450"/>
              <a:ext cx="465725" cy="465725"/>
            </a:xfrm>
            <a:custGeom>
              <a:avLst/>
              <a:gdLst/>
              <a:ahLst/>
              <a:cxnLst/>
              <a:rect l="l" t="t" r="r" b="b"/>
              <a:pathLst>
                <a:path w="18629" h="18629" extrusionOk="0">
                  <a:moveTo>
                    <a:pt x="9314" y="1"/>
                  </a:moveTo>
                  <a:cubicBezTo>
                    <a:pt x="4168" y="1"/>
                    <a:pt x="0" y="4171"/>
                    <a:pt x="0" y="9314"/>
                  </a:cubicBezTo>
                  <a:cubicBezTo>
                    <a:pt x="0" y="14460"/>
                    <a:pt x="4168" y="18628"/>
                    <a:pt x="9314" y="18628"/>
                  </a:cubicBezTo>
                  <a:cubicBezTo>
                    <a:pt x="14457" y="18628"/>
                    <a:pt x="18628" y="14460"/>
                    <a:pt x="18628" y="9314"/>
                  </a:cubicBezTo>
                  <a:cubicBezTo>
                    <a:pt x="18628" y="4174"/>
                    <a:pt x="14457" y="1"/>
                    <a:pt x="9314"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96"/>
            <p:cNvSpPr/>
            <p:nvPr/>
          </p:nvSpPr>
          <p:spPr>
            <a:xfrm>
              <a:off x="3951900" y="3995700"/>
              <a:ext cx="297925" cy="296550"/>
            </a:xfrm>
            <a:custGeom>
              <a:avLst/>
              <a:gdLst/>
              <a:ahLst/>
              <a:cxnLst/>
              <a:rect l="l" t="t" r="r" b="b"/>
              <a:pathLst>
                <a:path w="11917" h="11862" extrusionOk="0">
                  <a:moveTo>
                    <a:pt x="3762" y="1"/>
                  </a:moveTo>
                  <a:cubicBezTo>
                    <a:pt x="3691" y="1"/>
                    <a:pt x="3620" y="3"/>
                    <a:pt x="3548" y="7"/>
                  </a:cubicBezTo>
                  <a:cubicBezTo>
                    <a:pt x="3217" y="24"/>
                    <a:pt x="3080" y="429"/>
                    <a:pt x="3321" y="653"/>
                  </a:cubicBezTo>
                  <a:lnTo>
                    <a:pt x="3380" y="711"/>
                  </a:lnTo>
                  <a:lnTo>
                    <a:pt x="4500" y="1832"/>
                  </a:lnTo>
                  <a:cubicBezTo>
                    <a:pt x="5225" y="2554"/>
                    <a:pt x="5225" y="3724"/>
                    <a:pt x="4500" y="4448"/>
                  </a:cubicBezTo>
                  <a:cubicBezTo>
                    <a:pt x="4141" y="4811"/>
                    <a:pt x="3668" y="4992"/>
                    <a:pt x="3194" y="4992"/>
                  </a:cubicBezTo>
                  <a:cubicBezTo>
                    <a:pt x="2721" y="4992"/>
                    <a:pt x="2247" y="4811"/>
                    <a:pt x="1887" y="4448"/>
                  </a:cubicBezTo>
                  <a:lnTo>
                    <a:pt x="766" y="3328"/>
                  </a:lnTo>
                  <a:cubicBezTo>
                    <a:pt x="743" y="3310"/>
                    <a:pt x="725" y="3290"/>
                    <a:pt x="708" y="3270"/>
                  </a:cubicBezTo>
                  <a:cubicBezTo>
                    <a:pt x="628" y="3184"/>
                    <a:pt x="528" y="3146"/>
                    <a:pt x="429" y="3146"/>
                  </a:cubicBezTo>
                  <a:cubicBezTo>
                    <a:pt x="245" y="3146"/>
                    <a:pt x="70" y="3280"/>
                    <a:pt x="59" y="3494"/>
                  </a:cubicBezTo>
                  <a:cubicBezTo>
                    <a:pt x="0" y="4510"/>
                    <a:pt x="361" y="5543"/>
                    <a:pt x="1136" y="6317"/>
                  </a:cubicBezTo>
                  <a:cubicBezTo>
                    <a:pt x="1858" y="7040"/>
                    <a:pt x="2805" y="7400"/>
                    <a:pt x="3752" y="7400"/>
                  </a:cubicBezTo>
                  <a:cubicBezTo>
                    <a:pt x="4350" y="7400"/>
                    <a:pt x="4948" y="7256"/>
                    <a:pt x="5490" y="6969"/>
                  </a:cubicBezTo>
                  <a:lnTo>
                    <a:pt x="10386" y="11862"/>
                  </a:lnTo>
                  <a:lnTo>
                    <a:pt x="11917" y="10331"/>
                  </a:lnTo>
                  <a:lnTo>
                    <a:pt x="7024" y="5438"/>
                  </a:lnTo>
                  <a:cubicBezTo>
                    <a:pt x="7769" y="4038"/>
                    <a:pt x="7551" y="2263"/>
                    <a:pt x="6372" y="1084"/>
                  </a:cubicBezTo>
                  <a:cubicBezTo>
                    <a:pt x="5652" y="361"/>
                    <a:pt x="4708" y="1"/>
                    <a:pt x="3762"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96"/>
            <p:cNvSpPr/>
            <p:nvPr/>
          </p:nvSpPr>
          <p:spPr>
            <a:xfrm>
              <a:off x="3963550" y="3995700"/>
              <a:ext cx="281775" cy="272475"/>
            </a:xfrm>
            <a:custGeom>
              <a:avLst/>
              <a:gdLst/>
              <a:ahLst/>
              <a:cxnLst/>
              <a:rect l="l" t="t" r="r" b="b"/>
              <a:pathLst>
                <a:path w="11271" h="10899" extrusionOk="0">
                  <a:moveTo>
                    <a:pt x="3296" y="1"/>
                  </a:moveTo>
                  <a:cubicBezTo>
                    <a:pt x="3225" y="1"/>
                    <a:pt x="3154" y="3"/>
                    <a:pt x="3082" y="7"/>
                  </a:cubicBezTo>
                  <a:cubicBezTo>
                    <a:pt x="2751" y="24"/>
                    <a:pt x="2611" y="429"/>
                    <a:pt x="2855" y="653"/>
                  </a:cubicBezTo>
                  <a:cubicBezTo>
                    <a:pt x="2879" y="671"/>
                    <a:pt x="2896" y="691"/>
                    <a:pt x="2914" y="711"/>
                  </a:cubicBezTo>
                  <a:lnTo>
                    <a:pt x="4034" y="1832"/>
                  </a:lnTo>
                  <a:cubicBezTo>
                    <a:pt x="4759" y="2557"/>
                    <a:pt x="4759" y="3727"/>
                    <a:pt x="4034" y="4448"/>
                  </a:cubicBezTo>
                  <a:cubicBezTo>
                    <a:pt x="3673" y="4811"/>
                    <a:pt x="3200" y="4992"/>
                    <a:pt x="2726" y="4992"/>
                  </a:cubicBezTo>
                  <a:cubicBezTo>
                    <a:pt x="2253" y="4992"/>
                    <a:pt x="1780" y="4811"/>
                    <a:pt x="1421" y="4448"/>
                  </a:cubicBezTo>
                  <a:lnTo>
                    <a:pt x="300" y="3328"/>
                  </a:lnTo>
                  <a:lnTo>
                    <a:pt x="242" y="3270"/>
                  </a:lnTo>
                  <a:cubicBezTo>
                    <a:pt x="172" y="3194"/>
                    <a:pt x="87" y="3156"/>
                    <a:pt x="0" y="3150"/>
                  </a:cubicBezTo>
                  <a:lnTo>
                    <a:pt x="0" y="3150"/>
                  </a:lnTo>
                  <a:cubicBezTo>
                    <a:pt x="288" y="4873"/>
                    <a:pt x="1784" y="6186"/>
                    <a:pt x="3589" y="6186"/>
                  </a:cubicBezTo>
                  <a:cubicBezTo>
                    <a:pt x="5137" y="6186"/>
                    <a:pt x="6459" y="5220"/>
                    <a:pt x="6986" y="3855"/>
                  </a:cubicBezTo>
                  <a:cubicBezTo>
                    <a:pt x="7029" y="2853"/>
                    <a:pt x="6668" y="1846"/>
                    <a:pt x="5906" y="1084"/>
                  </a:cubicBezTo>
                  <a:cubicBezTo>
                    <a:pt x="5183" y="361"/>
                    <a:pt x="4241" y="1"/>
                    <a:pt x="3296" y="1"/>
                  </a:cubicBezTo>
                  <a:close/>
                  <a:moveTo>
                    <a:pt x="7086" y="6199"/>
                  </a:moveTo>
                  <a:cubicBezTo>
                    <a:pt x="6941" y="6199"/>
                    <a:pt x="6795" y="6255"/>
                    <a:pt x="6683" y="6367"/>
                  </a:cubicBezTo>
                  <a:cubicBezTo>
                    <a:pt x="6462" y="6588"/>
                    <a:pt x="6462" y="6949"/>
                    <a:pt x="6683" y="7170"/>
                  </a:cubicBezTo>
                  <a:lnTo>
                    <a:pt x="10246" y="10733"/>
                  </a:lnTo>
                  <a:cubicBezTo>
                    <a:pt x="10356" y="10843"/>
                    <a:pt x="10502" y="10898"/>
                    <a:pt x="10647" y="10898"/>
                  </a:cubicBezTo>
                  <a:cubicBezTo>
                    <a:pt x="10793" y="10898"/>
                    <a:pt x="10938" y="10843"/>
                    <a:pt x="11049" y="10733"/>
                  </a:cubicBezTo>
                  <a:cubicBezTo>
                    <a:pt x="11270" y="10508"/>
                    <a:pt x="11270" y="10150"/>
                    <a:pt x="11049" y="9926"/>
                  </a:cubicBezTo>
                  <a:lnTo>
                    <a:pt x="7489" y="6367"/>
                  </a:lnTo>
                  <a:cubicBezTo>
                    <a:pt x="7377" y="6255"/>
                    <a:pt x="7232" y="6199"/>
                    <a:pt x="7086" y="6199"/>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96"/>
            <p:cNvSpPr/>
            <p:nvPr/>
          </p:nvSpPr>
          <p:spPr>
            <a:xfrm>
              <a:off x="4094950" y="4020575"/>
              <a:ext cx="264050" cy="262725"/>
            </a:xfrm>
            <a:custGeom>
              <a:avLst/>
              <a:gdLst/>
              <a:ahLst/>
              <a:cxnLst/>
              <a:rect l="l" t="t" r="r" b="b"/>
              <a:pathLst>
                <a:path w="10562" h="10509" extrusionOk="0">
                  <a:moveTo>
                    <a:pt x="10257" y="1"/>
                  </a:moveTo>
                  <a:cubicBezTo>
                    <a:pt x="10228" y="1"/>
                    <a:pt x="10198" y="5"/>
                    <a:pt x="10168" y="16"/>
                  </a:cubicBezTo>
                  <a:lnTo>
                    <a:pt x="6555" y="1314"/>
                  </a:lnTo>
                  <a:cubicBezTo>
                    <a:pt x="6148" y="1460"/>
                    <a:pt x="5874" y="1844"/>
                    <a:pt x="5874" y="2278"/>
                  </a:cubicBezTo>
                  <a:lnTo>
                    <a:pt x="5874" y="3148"/>
                  </a:lnTo>
                  <a:lnTo>
                    <a:pt x="1" y="9019"/>
                  </a:lnTo>
                  <a:lnTo>
                    <a:pt x="1491" y="10509"/>
                  </a:lnTo>
                  <a:lnTo>
                    <a:pt x="7365" y="4635"/>
                  </a:lnTo>
                  <a:lnTo>
                    <a:pt x="8235" y="4635"/>
                  </a:lnTo>
                  <a:cubicBezTo>
                    <a:pt x="8669" y="4635"/>
                    <a:pt x="9053" y="4362"/>
                    <a:pt x="9198" y="3954"/>
                  </a:cubicBezTo>
                  <a:lnTo>
                    <a:pt x="10499" y="342"/>
                  </a:lnTo>
                  <a:cubicBezTo>
                    <a:pt x="10561" y="168"/>
                    <a:pt x="10426" y="1"/>
                    <a:pt x="10257"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96"/>
            <p:cNvSpPr/>
            <p:nvPr/>
          </p:nvSpPr>
          <p:spPr>
            <a:xfrm>
              <a:off x="4110675" y="4020575"/>
              <a:ext cx="248300" cy="262950"/>
            </a:xfrm>
            <a:custGeom>
              <a:avLst/>
              <a:gdLst/>
              <a:ahLst/>
              <a:cxnLst/>
              <a:rect l="l" t="t" r="r" b="b"/>
              <a:pathLst>
                <a:path w="9932" h="10518" extrusionOk="0">
                  <a:moveTo>
                    <a:pt x="9628" y="1"/>
                  </a:moveTo>
                  <a:cubicBezTo>
                    <a:pt x="9599" y="1"/>
                    <a:pt x="9569" y="5"/>
                    <a:pt x="9539" y="16"/>
                  </a:cubicBezTo>
                  <a:lnTo>
                    <a:pt x="8290" y="461"/>
                  </a:lnTo>
                  <a:cubicBezTo>
                    <a:pt x="7818" y="924"/>
                    <a:pt x="7527" y="1567"/>
                    <a:pt x="7527" y="2281"/>
                  </a:cubicBezTo>
                  <a:cubicBezTo>
                    <a:pt x="7527" y="3061"/>
                    <a:pt x="7877" y="3756"/>
                    <a:pt x="8424" y="4222"/>
                  </a:cubicBezTo>
                  <a:cubicBezTo>
                    <a:pt x="8482" y="4140"/>
                    <a:pt x="8534" y="4053"/>
                    <a:pt x="8566" y="3954"/>
                  </a:cubicBezTo>
                  <a:lnTo>
                    <a:pt x="9865" y="342"/>
                  </a:lnTo>
                  <a:cubicBezTo>
                    <a:pt x="9932" y="168"/>
                    <a:pt x="9797" y="1"/>
                    <a:pt x="9628" y="1"/>
                  </a:cubicBezTo>
                  <a:close/>
                  <a:moveTo>
                    <a:pt x="5151" y="4859"/>
                  </a:moveTo>
                  <a:cubicBezTo>
                    <a:pt x="5006" y="4859"/>
                    <a:pt x="4861" y="4915"/>
                    <a:pt x="4751" y="5025"/>
                  </a:cubicBezTo>
                  <a:lnTo>
                    <a:pt x="225" y="9551"/>
                  </a:lnTo>
                  <a:cubicBezTo>
                    <a:pt x="0" y="9772"/>
                    <a:pt x="0" y="10130"/>
                    <a:pt x="225" y="10352"/>
                  </a:cubicBezTo>
                  <a:cubicBezTo>
                    <a:pt x="335" y="10462"/>
                    <a:pt x="479" y="10518"/>
                    <a:pt x="624" y="10518"/>
                  </a:cubicBezTo>
                  <a:cubicBezTo>
                    <a:pt x="768" y="10518"/>
                    <a:pt x="913" y="10462"/>
                    <a:pt x="1025" y="10352"/>
                  </a:cubicBezTo>
                  <a:lnTo>
                    <a:pt x="5551" y="5826"/>
                  </a:lnTo>
                  <a:cubicBezTo>
                    <a:pt x="5772" y="5604"/>
                    <a:pt x="5772" y="5246"/>
                    <a:pt x="5551" y="5025"/>
                  </a:cubicBezTo>
                  <a:cubicBezTo>
                    <a:pt x="5440" y="4915"/>
                    <a:pt x="5296" y="4859"/>
                    <a:pt x="5151" y="4859"/>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96"/>
            <p:cNvSpPr/>
            <p:nvPr/>
          </p:nvSpPr>
          <p:spPr>
            <a:xfrm>
              <a:off x="3969225" y="4237525"/>
              <a:ext cx="397400" cy="171525"/>
            </a:xfrm>
            <a:custGeom>
              <a:avLst/>
              <a:gdLst/>
              <a:ahLst/>
              <a:cxnLst/>
              <a:rect l="l" t="t" r="r" b="b"/>
              <a:pathLst>
                <a:path w="15896" h="6861" extrusionOk="0">
                  <a:moveTo>
                    <a:pt x="4760" y="34"/>
                  </a:moveTo>
                  <a:cubicBezTo>
                    <a:pt x="4573" y="34"/>
                    <a:pt x="4386" y="105"/>
                    <a:pt x="4244" y="247"/>
                  </a:cubicBezTo>
                  <a:cubicBezTo>
                    <a:pt x="4093" y="399"/>
                    <a:pt x="4023" y="603"/>
                    <a:pt x="4034" y="803"/>
                  </a:cubicBezTo>
                  <a:cubicBezTo>
                    <a:pt x="3901" y="765"/>
                    <a:pt x="3764" y="746"/>
                    <a:pt x="3626" y="746"/>
                  </a:cubicBezTo>
                  <a:cubicBezTo>
                    <a:pt x="3254" y="746"/>
                    <a:pt x="2881" y="887"/>
                    <a:pt x="2596" y="1170"/>
                  </a:cubicBezTo>
                  <a:lnTo>
                    <a:pt x="0" y="3769"/>
                  </a:lnTo>
                  <a:cubicBezTo>
                    <a:pt x="769" y="5024"/>
                    <a:pt x="1828" y="6086"/>
                    <a:pt x="3088" y="6857"/>
                  </a:cubicBezTo>
                  <a:lnTo>
                    <a:pt x="5685" y="4261"/>
                  </a:lnTo>
                  <a:cubicBezTo>
                    <a:pt x="6075" y="3871"/>
                    <a:pt x="6200" y="3318"/>
                    <a:pt x="6054" y="2823"/>
                  </a:cubicBezTo>
                  <a:lnTo>
                    <a:pt x="6054" y="2823"/>
                  </a:lnTo>
                  <a:cubicBezTo>
                    <a:pt x="6068" y="2824"/>
                    <a:pt x="6083" y="2825"/>
                    <a:pt x="6097" y="2825"/>
                  </a:cubicBezTo>
                  <a:cubicBezTo>
                    <a:pt x="6281" y="2825"/>
                    <a:pt x="6467" y="2754"/>
                    <a:pt x="6610" y="2611"/>
                  </a:cubicBezTo>
                  <a:cubicBezTo>
                    <a:pt x="6893" y="2329"/>
                    <a:pt x="6893" y="1866"/>
                    <a:pt x="6610" y="1583"/>
                  </a:cubicBezTo>
                  <a:lnTo>
                    <a:pt x="5274" y="247"/>
                  </a:lnTo>
                  <a:cubicBezTo>
                    <a:pt x="5133" y="105"/>
                    <a:pt x="4947" y="34"/>
                    <a:pt x="4760" y="34"/>
                  </a:cubicBezTo>
                  <a:close/>
                  <a:moveTo>
                    <a:pt x="11104" y="1"/>
                  </a:moveTo>
                  <a:cubicBezTo>
                    <a:pt x="10918" y="1"/>
                    <a:pt x="10732" y="71"/>
                    <a:pt x="10589" y="213"/>
                  </a:cubicBezTo>
                  <a:lnTo>
                    <a:pt x="9250" y="1551"/>
                  </a:lnTo>
                  <a:cubicBezTo>
                    <a:pt x="8968" y="1837"/>
                    <a:pt x="8968" y="2299"/>
                    <a:pt x="9250" y="2582"/>
                  </a:cubicBezTo>
                  <a:cubicBezTo>
                    <a:pt x="9393" y="2725"/>
                    <a:pt x="9579" y="2795"/>
                    <a:pt x="9764" y="2795"/>
                  </a:cubicBezTo>
                  <a:cubicBezTo>
                    <a:pt x="9778" y="2795"/>
                    <a:pt x="9792" y="2795"/>
                    <a:pt x="9806" y="2794"/>
                  </a:cubicBezTo>
                  <a:lnTo>
                    <a:pt x="9806" y="2794"/>
                  </a:lnTo>
                  <a:cubicBezTo>
                    <a:pt x="9661" y="3289"/>
                    <a:pt x="9786" y="3842"/>
                    <a:pt x="10176" y="4229"/>
                  </a:cubicBezTo>
                  <a:lnTo>
                    <a:pt x="12807" y="6860"/>
                  </a:lnTo>
                  <a:cubicBezTo>
                    <a:pt x="13657" y="6342"/>
                    <a:pt x="14422" y="5687"/>
                    <a:pt x="15063" y="4925"/>
                  </a:cubicBezTo>
                  <a:cubicBezTo>
                    <a:pt x="15368" y="4561"/>
                    <a:pt x="15648" y="4177"/>
                    <a:pt x="15895" y="3772"/>
                  </a:cubicBezTo>
                  <a:lnTo>
                    <a:pt x="13267" y="1138"/>
                  </a:lnTo>
                  <a:cubicBezTo>
                    <a:pt x="12985" y="854"/>
                    <a:pt x="12614" y="713"/>
                    <a:pt x="12242" y="713"/>
                  </a:cubicBezTo>
                  <a:cubicBezTo>
                    <a:pt x="12104" y="713"/>
                    <a:pt x="11966" y="733"/>
                    <a:pt x="11832" y="771"/>
                  </a:cubicBezTo>
                  <a:cubicBezTo>
                    <a:pt x="11841" y="571"/>
                    <a:pt x="11771" y="367"/>
                    <a:pt x="11619" y="213"/>
                  </a:cubicBezTo>
                  <a:cubicBezTo>
                    <a:pt x="11477" y="71"/>
                    <a:pt x="11290" y="1"/>
                    <a:pt x="11104" y="1"/>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96"/>
            <p:cNvSpPr/>
            <p:nvPr/>
          </p:nvSpPr>
          <p:spPr>
            <a:xfrm>
              <a:off x="3987550" y="4237625"/>
              <a:ext cx="379075" cy="171425"/>
            </a:xfrm>
            <a:custGeom>
              <a:avLst/>
              <a:gdLst/>
              <a:ahLst/>
              <a:cxnLst/>
              <a:rect l="l" t="t" r="r" b="b"/>
              <a:pathLst>
                <a:path w="15163" h="6857" extrusionOk="0">
                  <a:moveTo>
                    <a:pt x="10368" y="0"/>
                  </a:moveTo>
                  <a:cubicBezTo>
                    <a:pt x="10182" y="0"/>
                    <a:pt x="9996" y="72"/>
                    <a:pt x="9853" y="214"/>
                  </a:cubicBezTo>
                  <a:lnTo>
                    <a:pt x="9286" y="782"/>
                  </a:lnTo>
                  <a:cubicBezTo>
                    <a:pt x="9000" y="1064"/>
                    <a:pt x="9000" y="1527"/>
                    <a:pt x="9286" y="1809"/>
                  </a:cubicBezTo>
                  <a:cubicBezTo>
                    <a:pt x="9429" y="1953"/>
                    <a:pt x="9613" y="2023"/>
                    <a:pt x="9800" y="2023"/>
                  </a:cubicBezTo>
                  <a:cubicBezTo>
                    <a:pt x="9841" y="2023"/>
                    <a:pt x="9882" y="2020"/>
                    <a:pt x="9923" y="2013"/>
                  </a:cubicBezTo>
                  <a:lnTo>
                    <a:pt x="9923" y="2013"/>
                  </a:lnTo>
                  <a:cubicBezTo>
                    <a:pt x="9821" y="2485"/>
                    <a:pt x="9952" y="2994"/>
                    <a:pt x="10316" y="3358"/>
                  </a:cubicBezTo>
                  <a:lnTo>
                    <a:pt x="13096" y="6137"/>
                  </a:lnTo>
                  <a:cubicBezTo>
                    <a:pt x="13270" y="5995"/>
                    <a:pt x="13439" y="5846"/>
                    <a:pt x="13605" y="5689"/>
                  </a:cubicBezTo>
                  <a:lnTo>
                    <a:pt x="11087" y="3172"/>
                  </a:lnTo>
                  <a:cubicBezTo>
                    <a:pt x="10872" y="2956"/>
                    <a:pt x="10872" y="2610"/>
                    <a:pt x="11087" y="2400"/>
                  </a:cubicBezTo>
                  <a:cubicBezTo>
                    <a:pt x="11197" y="2290"/>
                    <a:pt x="11339" y="2236"/>
                    <a:pt x="11480" y="2236"/>
                  </a:cubicBezTo>
                  <a:cubicBezTo>
                    <a:pt x="11620" y="2236"/>
                    <a:pt x="11757" y="2289"/>
                    <a:pt x="11861" y="2394"/>
                  </a:cubicBezTo>
                  <a:lnTo>
                    <a:pt x="14359" y="4889"/>
                  </a:lnTo>
                  <a:cubicBezTo>
                    <a:pt x="14653" y="4537"/>
                    <a:pt x="14920" y="4161"/>
                    <a:pt x="15162" y="3768"/>
                  </a:cubicBezTo>
                  <a:lnTo>
                    <a:pt x="12531" y="1137"/>
                  </a:lnTo>
                  <a:cubicBezTo>
                    <a:pt x="12247" y="853"/>
                    <a:pt x="11876" y="711"/>
                    <a:pt x="11505" y="711"/>
                  </a:cubicBezTo>
                  <a:cubicBezTo>
                    <a:pt x="11366" y="711"/>
                    <a:pt x="11227" y="731"/>
                    <a:pt x="11093" y="770"/>
                  </a:cubicBezTo>
                  <a:cubicBezTo>
                    <a:pt x="11105" y="569"/>
                    <a:pt x="11035" y="366"/>
                    <a:pt x="10883" y="214"/>
                  </a:cubicBezTo>
                  <a:cubicBezTo>
                    <a:pt x="10741" y="72"/>
                    <a:pt x="10555" y="0"/>
                    <a:pt x="10368" y="0"/>
                  </a:cubicBezTo>
                  <a:close/>
                  <a:moveTo>
                    <a:pt x="4809" y="806"/>
                  </a:moveTo>
                  <a:cubicBezTo>
                    <a:pt x="4623" y="806"/>
                    <a:pt x="4436" y="877"/>
                    <a:pt x="4294" y="1018"/>
                  </a:cubicBezTo>
                  <a:cubicBezTo>
                    <a:pt x="4119" y="1192"/>
                    <a:pt x="4052" y="1428"/>
                    <a:pt x="4090" y="1655"/>
                  </a:cubicBezTo>
                  <a:cubicBezTo>
                    <a:pt x="3988" y="1633"/>
                    <a:pt x="3883" y="1622"/>
                    <a:pt x="3779" y="1622"/>
                  </a:cubicBezTo>
                  <a:cubicBezTo>
                    <a:pt x="3406" y="1622"/>
                    <a:pt x="3033" y="1764"/>
                    <a:pt x="2748" y="2048"/>
                  </a:cubicBezTo>
                  <a:lnTo>
                    <a:pt x="1" y="4796"/>
                  </a:lnTo>
                  <a:cubicBezTo>
                    <a:pt x="164" y="4994"/>
                    <a:pt x="335" y="5192"/>
                    <a:pt x="519" y="5378"/>
                  </a:cubicBezTo>
                  <a:lnTo>
                    <a:pt x="3001" y="2892"/>
                  </a:lnTo>
                  <a:cubicBezTo>
                    <a:pt x="3108" y="2784"/>
                    <a:pt x="3247" y="2731"/>
                    <a:pt x="3387" y="2731"/>
                  </a:cubicBezTo>
                  <a:cubicBezTo>
                    <a:pt x="3527" y="2731"/>
                    <a:pt x="3667" y="2784"/>
                    <a:pt x="3773" y="2892"/>
                  </a:cubicBezTo>
                  <a:cubicBezTo>
                    <a:pt x="3988" y="3102"/>
                    <a:pt x="3988" y="3448"/>
                    <a:pt x="3773" y="3663"/>
                  </a:cubicBezTo>
                  <a:lnTo>
                    <a:pt x="1319" y="6120"/>
                  </a:lnTo>
                  <a:cubicBezTo>
                    <a:pt x="1645" y="6388"/>
                    <a:pt x="1994" y="6635"/>
                    <a:pt x="2358" y="6856"/>
                  </a:cubicBezTo>
                  <a:lnTo>
                    <a:pt x="4957" y="4260"/>
                  </a:lnTo>
                  <a:cubicBezTo>
                    <a:pt x="5345" y="3870"/>
                    <a:pt x="5467" y="3317"/>
                    <a:pt x="5324" y="2822"/>
                  </a:cubicBezTo>
                  <a:lnTo>
                    <a:pt x="5324" y="2822"/>
                  </a:lnTo>
                  <a:cubicBezTo>
                    <a:pt x="5339" y="2823"/>
                    <a:pt x="5353" y="2824"/>
                    <a:pt x="5367" y="2824"/>
                  </a:cubicBezTo>
                  <a:cubicBezTo>
                    <a:pt x="5554" y="2824"/>
                    <a:pt x="5740" y="2753"/>
                    <a:pt x="5880" y="2613"/>
                  </a:cubicBezTo>
                  <a:cubicBezTo>
                    <a:pt x="6165" y="2327"/>
                    <a:pt x="6165" y="1865"/>
                    <a:pt x="5880" y="1582"/>
                  </a:cubicBezTo>
                  <a:lnTo>
                    <a:pt x="5324" y="1018"/>
                  </a:lnTo>
                  <a:cubicBezTo>
                    <a:pt x="5182" y="877"/>
                    <a:pt x="4995" y="806"/>
                    <a:pt x="4809" y="806"/>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27" name="Google Shape;2027;p196"/>
          <p:cNvPicPr preferRelativeResize="0"/>
          <p:nvPr/>
        </p:nvPicPr>
        <p:blipFill>
          <a:blip r:embed="rId3">
            <a:alphaModFix/>
          </a:blip>
          <a:stretch>
            <a:fillRect/>
          </a:stretch>
        </p:blipFill>
        <p:spPr>
          <a:xfrm>
            <a:off x="2408926" y="866299"/>
            <a:ext cx="7374152" cy="5509037"/>
          </a:xfrm>
          <a:prstGeom prst="rect">
            <a:avLst/>
          </a:prstGeom>
          <a:noFill/>
          <a:ln>
            <a:noFill/>
          </a:ln>
        </p:spPr>
      </p:pic>
      <p:sp>
        <p:nvSpPr>
          <p:cNvPr id="2028" name="Google Shape;2028;p196"/>
          <p:cNvSpPr txBox="1"/>
          <p:nvPr/>
        </p:nvSpPr>
        <p:spPr>
          <a:xfrm>
            <a:off x="3926675" y="3598525"/>
            <a:ext cx="202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cxnSp>
        <p:nvCxnSpPr>
          <p:cNvPr id="2029" name="Google Shape;2029;p196"/>
          <p:cNvCxnSpPr/>
          <p:nvPr/>
        </p:nvCxnSpPr>
        <p:spPr>
          <a:xfrm rot="10800000" flipH="1">
            <a:off x="5468250" y="1531199"/>
            <a:ext cx="4572600" cy="351300"/>
          </a:xfrm>
          <a:prstGeom prst="straightConnector1">
            <a:avLst/>
          </a:prstGeom>
          <a:noFill/>
          <a:ln w="19050" cap="flat" cmpd="sng">
            <a:solidFill>
              <a:schemeClr val="dk2"/>
            </a:solidFill>
            <a:prstDash val="solid"/>
            <a:round/>
            <a:headEnd type="triangle" w="med" len="med"/>
            <a:tailEnd type="none" w="med" len="med"/>
          </a:ln>
        </p:spPr>
      </p:cxnSp>
      <p:sp>
        <p:nvSpPr>
          <p:cNvPr id="2030" name="Google Shape;2030;p196"/>
          <p:cNvSpPr txBox="1"/>
          <p:nvPr/>
        </p:nvSpPr>
        <p:spPr>
          <a:xfrm>
            <a:off x="10040850" y="1214100"/>
            <a:ext cx="173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t>Création de conversations</a:t>
            </a:r>
            <a:endParaRPr/>
          </a:p>
        </p:txBody>
      </p:sp>
      <p:cxnSp>
        <p:nvCxnSpPr>
          <p:cNvPr id="2031" name="Google Shape;2031;p196"/>
          <p:cNvCxnSpPr>
            <a:endCxn id="2032" idx="1"/>
          </p:cNvCxnSpPr>
          <p:nvPr/>
        </p:nvCxnSpPr>
        <p:spPr>
          <a:xfrm rot="10800000" flipH="1">
            <a:off x="5139400" y="3429000"/>
            <a:ext cx="4572600" cy="334200"/>
          </a:xfrm>
          <a:prstGeom prst="straightConnector1">
            <a:avLst/>
          </a:prstGeom>
          <a:noFill/>
          <a:ln w="19050" cap="flat" cmpd="sng">
            <a:solidFill>
              <a:schemeClr val="dk2"/>
            </a:solidFill>
            <a:prstDash val="solid"/>
            <a:round/>
            <a:headEnd type="triangle" w="med" len="med"/>
            <a:tailEnd type="none" w="med" len="med"/>
          </a:ln>
        </p:spPr>
      </p:cxnSp>
      <p:sp>
        <p:nvSpPr>
          <p:cNvPr id="2032" name="Google Shape;2032;p196"/>
          <p:cNvSpPr txBox="1"/>
          <p:nvPr/>
        </p:nvSpPr>
        <p:spPr>
          <a:xfrm>
            <a:off x="9712000" y="3228900"/>
            <a:ext cx="196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t>Création de messages</a:t>
            </a:r>
            <a:endParaRPr/>
          </a:p>
        </p:txBody>
      </p:sp>
      <p:sp>
        <p:nvSpPr>
          <p:cNvPr id="2033" name="Google Shape;2033;p196">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40</a:t>
            </a:fld>
            <a:endParaRPr sz="1200" b="0"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7"/>
        <p:cNvGrpSpPr/>
        <p:nvPr/>
      </p:nvGrpSpPr>
      <p:grpSpPr>
        <a:xfrm>
          <a:off x="0" y="0"/>
          <a:ext cx="0" cy="0"/>
          <a:chOff x="0" y="0"/>
          <a:chExt cx="0" cy="0"/>
        </a:xfrm>
      </p:grpSpPr>
      <p:sp>
        <p:nvSpPr>
          <p:cNvPr id="2038" name="Google Shape;2038;p197"/>
          <p:cNvSpPr txBox="1"/>
          <p:nvPr/>
        </p:nvSpPr>
        <p:spPr>
          <a:xfrm>
            <a:off x="1319225" y="288925"/>
            <a:ext cx="9249000" cy="56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500" b="1">
                <a:solidFill>
                  <a:schemeClr val="dk2"/>
                </a:solidFill>
                <a:latin typeface="Roboto"/>
                <a:ea typeface="Roboto"/>
                <a:cs typeface="Roboto"/>
                <a:sym typeface="Roboto"/>
              </a:rPr>
              <a:t>Réalisation de la base de données - Jeux de données</a:t>
            </a:r>
            <a:endParaRPr sz="2500" b="1">
              <a:solidFill>
                <a:schemeClr val="dk2"/>
              </a:solidFill>
              <a:latin typeface="Roboto"/>
              <a:ea typeface="Roboto"/>
              <a:cs typeface="Roboto"/>
              <a:sym typeface="Roboto"/>
            </a:endParaRPr>
          </a:p>
        </p:txBody>
      </p:sp>
      <p:grpSp>
        <p:nvGrpSpPr>
          <p:cNvPr id="2039" name="Google Shape;2039;p197"/>
          <p:cNvGrpSpPr/>
          <p:nvPr/>
        </p:nvGrpSpPr>
        <p:grpSpPr>
          <a:xfrm>
            <a:off x="9235104" y="271954"/>
            <a:ext cx="594358" cy="594358"/>
            <a:chOff x="3935100" y="3977450"/>
            <a:chExt cx="465725" cy="465725"/>
          </a:xfrm>
        </p:grpSpPr>
        <p:sp>
          <p:nvSpPr>
            <p:cNvPr id="2040" name="Google Shape;2040;p197"/>
            <p:cNvSpPr/>
            <p:nvPr/>
          </p:nvSpPr>
          <p:spPr>
            <a:xfrm>
              <a:off x="3935100" y="3977450"/>
              <a:ext cx="465725" cy="465725"/>
            </a:xfrm>
            <a:custGeom>
              <a:avLst/>
              <a:gdLst/>
              <a:ahLst/>
              <a:cxnLst/>
              <a:rect l="l" t="t" r="r" b="b"/>
              <a:pathLst>
                <a:path w="18629" h="18629" extrusionOk="0">
                  <a:moveTo>
                    <a:pt x="9314" y="1"/>
                  </a:moveTo>
                  <a:cubicBezTo>
                    <a:pt x="4168" y="1"/>
                    <a:pt x="0" y="4171"/>
                    <a:pt x="0" y="9314"/>
                  </a:cubicBezTo>
                  <a:cubicBezTo>
                    <a:pt x="0" y="14460"/>
                    <a:pt x="4168" y="18628"/>
                    <a:pt x="9314" y="18628"/>
                  </a:cubicBezTo>
                  <a:cubicBezTo>
                    <a:pt x="14457" y="18628"/>
                    <a:pt x="18628" y="14460"/>
                    <a:pt x="18628" y="9314"/>
                  </a:cubicBezTo>
                  <a:cubicBezTo>
                    <a:pt x="18628" y="4174"/>
                    <a:pt x="14457" y="1"/>
                    <a:pt x="9314"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97"/>
            <p:cNvSpPr/>
            <p:nvPr/>
          </p:nvSpPr>
          <p:spPr>
            <a:xfrm>
              <a:off x="3951900" y="3995700"/>
              <a:ext cx="297925" cy="296550"/>
            </a:xfrm>
            <a:custGeom>
              <a:avLst/>
              <a:gdLst/>
              <a:ahLst/>
              <a:cxnLst/>
              <a:rect l="l" t="t" r="r" b="b"/>
              <a:pathLst>
                <a:path w="11917" h="11862" extrusionOk="0">
                  <a:moveTo>
                    <a:pt x="3762" y="1"/>
                  </a:moveTo>
                  <a:cubicBezTo>
                    <a:pt x="3691" y="1"/>
                    <a:pt x="3620" y="3"/>
                    <a:pt x="3548" y="7"/>
                  </a:cubicBezTo>
                  <a:cubicBezTo>
                    <a:pt x="3217" y="24"/>
                    <a:pt x="3080" y="429"/>
                    <a:pt x="3321" y="653"/>
                  </a:cubicBezTo>
                  <a:lnTo>
                    <a:pt x="3380" y="711"/>
                  </a:lnTo>
                  <a:lnTo>
                    <a:pt x="4500" y="1832"/>
                  </a:lnTo>
                  <a:cubicBezTo>
                    <a:pt x="5225" y="2554"/>
                    <a:pt x="5225" y="3724"/>
                    <a:pt x="4500" y="4448"/>
                  </a:cubicBezTo>
                  <a:cubicBezTo>
                    <a:pt x="4141" y="4811"/>
                    <a:pt x="3668" y="4992"/>
                    <a:pt x="3194" y="4992"/>
                  </a:cubicBezTo>
                  <a:cubicBezTo>
                    <a:pt x="2721" y="4992"/>
                    <a:pt x="2247" y="4811"/>
                    <a:pt x="1887" y="4448"/>
                  </a:cubicBezTo>
                  <a:lnTo>
                    <a:pt x="766" y="3328"/>
                  </a:lnTo>
                  <a:cubicBezTo>
                    <a:pt x="743" y="3310"/>
                    <a:pt x="725" y="3290"/>
                    <a:pt x="708" y="3270"/>
                  </a:cubicBezTo>
                  <a:cubicBezTo>
                    <a:pt x="628" y="3184"/>
                    <a:pt x="528" y="3146"/>
                    <a:pt x="429" y="3146"/>
                  </a:cubicBezTo>
                  <a:cubicBezTo>
                    <a:pt x="245" y="3146"/>
                    <a:pt x="70" y="3280"/>
                    <a:pt x="59" y="3494"/>
                  </a:cubicBezTo>
                  <a:cubicBezTo>
                    <a:pt x="0" y="4510"/>
                    <a:pt x="361" y="5543"/>
                    <a:pt x="1136" y="6317"/>
                  </a:cubicBezTo>
                  <a:cubicBezTo>
                    <a:pt x="1858" y="7040"/>
                    <a:pt x="2805" y="7400"/>
                    <a:pt x="3752" y="7400"/>
                  </a:cubicBezTo>
                  <a:cubicBezTo>
                    <a:pt x="4350" y="7400"/>
                    <a:pt x="4948" y="7256"/>
                    <a:pt x="5490" y="6969"/>
                  </a:cubicBezTo>
                  <a:lnTo>
                    <a:pt x="10386" y="11862"/>
                  </a:lnTo>
                  <a:lnTo>
                    <a:pt x="11917" y="10331"/>
                  </a:lnTo>
                  <a:lnTo>
                    <a:pt x="7024" y="5438"/>
                  </a:lnTo>
                  <a:cubicBezTo>
                    <a:pt x="7769" y="4038"/>
                    <a:pt x="7551" y="2263"/>
                    <a:pt x="6372" y="1084"/>
                  </a:cubicBezTo>
                  <a:cubicBezTo>
                    <a:pt x="5652" y="361"/>
                    <a:pt x="4708" y="1"/>
                    <a:pt x="3762"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97"/>
            <p:cNvSpPr/>
            <p:nvPr/>
          </p:nvSpPr>
          <p:spPr>
            <a:xfrm>
              <a:off x="3963550" y="3995700"/>
              <a:ext cx="281775" cy="272475"/>
            </a:xfrm>
            <a:custGeom>
              <a:avLst/>
              <a:gdLst/>
              <a:ahLst/>
              <a:cxnLst/>
              <a:rect l="l" t="t" r="r" b="b"/>
              <a:pathLst>
                <a:path w="11271" h="10899" extrusionOk="0">
                  <a:moveTo>
                    <a:pt x="3296" y="1"/>
                  </a:moveTo>
                  <a:cubicBezTo>
                    <a:pt x="3225" y="1"/>
                    <a:pt x="3154" y="3"/>
                    <a:pt x="3082" y="7"/>
                  </a:cubicBezTo>
                  <a:cubicBezTo>
                    <a:pt x="2751" y="24"/>
                    <a:pt x="2611" y="429"/>
                    <a:pt x="2855" y="653"/>
                  </a:cubicBezTo>
                  <a:cubicBezTo>
                    <a:pt x="2879" y="671"/>
                    <a:pt x="2896" y="691"/>
                    <a:pt x="2914" y="711"/>
                  </a:cubicBezTo>
                  <a:lnTo>
                    <a:pt x="4034" y="1832"/>
                  </a:lnTo>
                  <a:cubicBezTo>
                    <a:pt x="4759" y="2557"/>
                    <a:pt x="4759" y="3727"/>
                    <a:pt x="4034" y="4448"/>
                  </a:cubicBezTo>
                  <a:cubicBezTo>
                    <a:pt x="3673" y="4811"/>
                    <a:pt x="3200" y="4992"/>
                    <a:pt x="2726" y="4992"/>
                  </a:cubicBezTo>
                  <a:cubicBezTo>
                    <a:pt x="2253" y="4992"/>
                    <a:pt x="1780" y="4811"/>
                    <a:pt x="1421" y="4448"/>
                  </a:cubicBezTo>
                  <a:lnTo>
                    <a:pt x="300" y="3328"/>
                  </a:lnTo>
                  <a:lnTo>
                    <a:pt x="242" y="3270"/>
                  </a:lnTo>
                  <a:cubicBezTo>
                    <a:pt x="172" y="3194"/>
                    <a:pt x="87" y="3156"/>
                    <a:pt x="0" y="3150"/>
                  </a:cubicBezTo>
                  <a:lnTo>
                    <a:pt x="0" y="3150"/>
                  </a:lnTo>
                  <a:cubicBezTo>
                    <a:pt x="288" y="4873"/>
                    <a:pt x="1784" y="6186"/>
                    <a:pt x="3589" y="6186"/>
                  </a:cubicBezTo>
                  <a:cubicBezTo>
                    <a:pt x="5137" y="6186"/>
                    <a:pt x="6459" y="5220"/>
                    <a:pt x="6986" y="3855"/>
                  </a:cubicBezTo>
                  <a:cubicBezTo>
                    <a:pt x="7029" y="2853"/>
                    <a:pt x="6668" y="1846"/>
                    <a:pt x="5906" y="1084"/>
                  </a:cubicBezTo>
                  <a:cubicBezTo>
                    <a:pt x="5183" y="361"/>
                    <a:pt x="4241" y="1"/>
                    <a:pt x="3296" y="1"/>
                  </a:cubicBezTo>
                  <a:close/>
                  <a:moveTo>
                    <a:pt x="7086" y="6199"/>
                  </a:moveTo>
                  <a:cubicBezTo>
                    <a:pt x="6941" y="6199"/>
                    <a:pt x="6795" y="6255"/>
                    <a:pt x="6683" y="6367"/>
                  </a:cubicBezTo>
                  <a:cubicBezTo>
                    <a:pt x="6462" y="6588"/>
                    <a:pt x="6462" y="6949"/>
                    <a:pt x="6683" y="7170"/>
                  </a:cubicBezTo>
                  <a:lnTo>
                    <a:pt x="10246" y="10733"/>
                  </a:lnTo>
                  <a:cubicBezTo>
                    <a:pt x="10356" y="10843"/>
                    <a:pt x="10502" y="10898"/>
                    <a:pt x="10647" y="10898"/>
                  </a:cubicBezTo>
                  <a:cubicBezTo>
                    <a:pt x="10793" y="10898"/>
                    <a:pt x="10938" y="10843"/>
                    <a:pt x="11049" y="10733"/>
                  </a:cubicBezTo>
                  <a:cubicBezTo>
                    <a:pt x="11270" y="10508"/>
                    <a:pt x="11270" y="10150"/>
                    <a:pt x="11049" y="9926"/>
                  </a:cubicBezTo>
                  <a:lnTo>
                    <a:pt x="7489" y="6367"/>
                  </a:lnTo>
                  <a:cubicBezTo>
                    <a:pt x="7377" y="6255"/>
                    <a:pt x="7232" y="6199"/>
                    <a:pt x="7086" y="6199"/>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97"/>
            <p:cNvSpPr/>
            <p:nvPr/>
          </p:nvSpPr>
          <p:spPr>
            <a:xfrm>
              <a:off x="4094950" y="4020575"/>
              <a:ext cx="264050" cy="262725"/>
            </a:xfrm>
            <a:custGeom>
              <a:avLst/>
              <a:gdLst/>
              <a:ahLst/>
              <a:cxnLst/>
              <a:rect l="l" t="t" r="r" b="b"/>
              <a:pathLst>
                <a:path w="10562" h="10509" extrusionOk="0">
                  <a:moveTo>
                    <a:pt x="10257" y="1"/>
                  </a:moveTo>
                  <a:cubicBezTo>
                    <a:pt x="10228" y="1"/>
                    <a:pt x="10198" y="5"/>
                    <a:pt x="10168" y="16"/>
                  </a:cubicBezTo>
                  <a:lnTo>
                    <a:pt x="6555" y="1314"/>
                  </a:lnTo>
                  <a:cubicBezTo>
                    <a:pt x="6148" y="1460"/>
                    <a:pt x="5874" y="1844"/>
                    <a:pt x="5874" y="2278"/>
                  </a:cubicBezTo>
                  <a:lnTo>
                    <a:pt x="5874" y="3148"/>
                  </a:lnTo>
                  <a:lnTo>
                    <a:pt x="1" y="9019"/>
                  </a:lnTo>
                  <a:lnTo>
                    <a:pt x="1491" y="10509"/>
                  </a:lnTo>
                  <a:lnTo>
                    <a:pt x="7365" y="4635"/>
                  </a:lnTo>
                  <a:lnTo>
                    <a:pt x="8235" y="4635"/>
                  </a:lnTo>
                  <a:cubicBezTo>
                    <a:pt x="8669" y="4635"/>
                    <a:pt x="9053" y="4362"/>
                    <a:pt x="9198" y="3954"/>
                  </a:cubicBezTo>
                  <a:lnTo>
                    <a:pt x="10499" y="342"/>
                  </a:lnTo>
                  <a:cubicBezTo>
                    <a:pt x="10561" y="168"/>
                    <a:pt x="10426" y="1"/>
                    <a:pt x="10257"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97"/>
            <p:cNvSpPr/>
            <p:nvPr/>
          </p:nvSpPr>
          <p:spPr>
            <a:xfrm>
              <a:off x="4110675" y="4020575"/>
              <a:ext cx="248300" cy="262950"/>
            </a:xfrm>
            <a:custGeom>
              <a:avLst/>
              <a:gdLst/>
              <a:ahLst/>
              <a:cxnLst/>
              <a:rect l="l" t="t" r="r" b="b"/>
              <a:pathLst>
                <a:path w="9932" h="10518" extrusionOk="0">
                  <a:moveTo>
                    <a:pt x="9628" y="1"/>
                  </a:moveTo>
                  <a:cubicBezTo>
                    <a:pt x="9599" y="1"/>
                    <a:pt x="9569" y="5"/>
                    <a:pt x="9539" y="16"/>
                  </a:cubicBezTo>
                  <a:lnTo>
                    <a:pt x="8290" y="461"/>
                  </a:lnTo>
                  <a:cubicBezTo>
                    <a:pt x="7818" y="924"/>
                    <a:pt x="7527" y="1567"/>
                    <a:pt x="7527" y="2281"/>
                  </a:cubicBezTo>
                  <a:cubicBezTo>
                    <a:pt x="7527" y="3061"/>
                    <a:pt x="7877" y="3756"/>
                    <a:pt x="8424" y="4222"/>
                  </a:cubicBezTo>
                  <a:cubicBezTo>
                    <a:pt x="8482" y="4140"/>
                    <a:pt x="8534" y="4053"/>
                    <a:pt x="8566" y="3954"/>
                  </a:cubicBezTo>
                  <a:lnTo>
                    <a:pt x="9865" y="342"/>
                  </a:lnTo>
                  <a:cubicBezTo>
                    <a:pt x="9932" y="168"/>
                    <a:pt x="9797" y="1"/>
                    <a:pt x="9628" y="1"/>
                  </a:cubicBezTo>
                  <a:close/>
                  <a:moveTo>
                    <a:pt x="5151" y="4859"/>
                  </a:moveTo>
                  <a:cubicBezTo>
                    <a:pt x="5006" y="4859"/>
                    <a:pt x="4861" y="4915"/>
                    <a:pt x="4751" y="5025"/>
                  </a:cubicBezTo>
                  <a:lnTo>
                    <a:pt x="225" y="9551"/>
                  </a:lnTo>
                  <a:cubicBezTo>
                    <a:pt x="0" y="9772"/>
                    <a:pt x="0" y="10130"/>
                    <a:pt x="225" y="10352"/>
                  </a:cubicBezTo>
                  <a:cubicBezTo>
                    <a:pt x="335" y="10462"/>
                    <a:pt x="479" y="10518"/>
                    <a:pt x="624" y="10518"/>
                  </a:cubicBezTo>
                  <a:cubicBezTo>
                    <a:pt x="768" y="10518"/>
                    <a:pt x="913" y="10462"/>
                    <a:pt x="1025" y="10352"/>
                  </a:cubicBezTo>
                  <a:lnTo>
                    <a:pt x="5551" y="5826"/>
                  </a:lnTo>
                  <a:cubicBezTo>
                    <a:pt x="5772" y="5604"/>
                    <a:pt x="5772" y="5246"/>
                    <a:pt x="5551" y="5025"/>
                  </a:cubicBezTo>
                  <a:cubicBezTo>
                    <a:pt x="5440" y="4915"/>
                    <a:pt x="5296" y="4859"/>
                    <a:pt x="5151" y="4859"/>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97"/>
            <p:cNvSpPr/>
            <p:nvPr/>
          </p:nvSpPr>
          <p:spPr>
            <a:xfrm>
              <a:off x="3969225" y="4237525"/>
              <a:ext cx="397400" cy="171525"/>
            </a:xfrm>
            <a:custGeom>
              <a:avLst/>
              <a:gdLst/>
              <a:ahLst/>
              <a:cxnLst/>
              <a:rect l="l" t="t" r="r" b="b"/>
              <a:pathLst>
                <a:path w="15896" h="6861" extrusionOk="0">
                  <a:moveTo>
                    <a:pt x="4760" y="34"/>
                  </a:moveTo>
                  <a:cubicBezTo>
                    <a:pt x="4573" y="34"/>
                    <a:pt x="4386" y="105"/>
                    <a:pt x="4244" y="247"/>
                  </a:cubicBezTo>
                  <a:cubicBezTo>
                    <a:pt x="4093" y="399"/>
                    <a:pt x="4023" y="603"/>
                    <a:pt x="4034" y="803"/>
                  </a:cubicBezTo>
                  <a:cubicBezTo>
                    <a:pt x="3901" y="765"/>
                    <a:pt x="3764" y="746"/>
                    <a:pt x="3626" y="746"/>
                  </a:cubicBezTo>
                  <a:cubicBezTo>
                    <a:pt x="3254" y="746"/>
                    <a:pt x="2881" y="887"/>
                    <a:pt x="2596" y="1170"/>
                  </a:cubicBezTo>
                  <a:lnTo>
                    <a:pt x="0" y="3769"/>
                  </a:lnTo>
                  <a:cubicBezTo>
                    <a:pt x="769" y="5024"/>
                    <a:pt x="1828" y="6086"/>
                    <a:pt x="3088" y="6857"/>
                  </a:cubicBezTo>
                  <a:lnTo>
                    <a:pt x="5685" y="4261"/>
                  </a:lnTo>
                  <a:cubicBezTo>
                    <a:pt x="6075" y="3871"/>
                    <a:pt x="6200" y="3318"/>
                    <a:pt x="6054" y="2823"/>
                  </a:cubicBezTo>
                  <a:lnTo>
                    <a:pt x="6054" y="2823"/>
                  </a:lnTo>
                  <a:cubicBezTo>
                    <a:pt x="6068" y="2824"/>
                    <a:pt x="6083" y="2825"/>
                    <a:pt x="6097" y="2825"/>
                  </a:cubicBezTo>
                  <a:cubicBezTo>
                    <a:pt x="6281" y="2825"/>
                    <a:pt x="6467" y="2754"/>
                    <a:pt x="6610" y="2611"/>
                  </a:cubicBezTo>
                  <a:cubicBezTo>
                    <a:pt x="6893" y="2329"/>
                    <a:pt x="6893" y="1866"/>
                    <a:pt x="6610" y="1583"/>
                  </a:cubicBezTo>
                  <a:lnTo>
                    <a:pt x="5274" y="247"/>
                  </a:lnTo>
                  <a:cubicBezTo>
                    <a:pt x="5133" y="105"/>
                    <a:pt x="4947" y="34"/>
                    <a:pt x="4760" y="34"/>
                  </a:cubicBezTo>
                  <a:close/>
                  <a:moveTo>
                    <a:pt x="11104" y="1"/>
                  </a:moveTo>
                  <a:cubicBezTo>
                    <a:pt x="10918" y="1"/>
                    <a:pt x="10732" y="71"/>
                    <a:pt x="10589" y="213"/>
                  </a:cubicBezTo>
                  <a:lnTo>
                    <a:pt x="9250" y="1551"/>
                  </a:lnTo>
                  <a:cubicBezTo>
                    <a:pt x="8968" y="1837"/>
                    <a:pt x="8968" y="2299"/>
                    <a:pt x="9250" y="2582"/>
                  </a:cubicBezTo>
                  <a:cubicBezTo>
                    <a:pt x="9393" y="2725"/>
                    <a:pt x="9579" y="2795"/>
                    <a:pt x="9764" y="2795"/>
                  </a:cubicBezTo>
                  <a:cubicBezTo>
                    <a:pt x="9778" y="2795"/>
                    <a:pt x="9792" y="2795"/>
                    <a:pt x="9806" y="2794"/>
                  </a:cubicBezTo>
                  <a:lnTo>
                    <a:pt x="9806" y="2794"/>
                  </a:lnTo>
                  <a:cubicBezTo>
                    <a:pt x="9661" y="3289"/>
                    <a:pt x="9786" y="3842"/>
                    <a:pt x="10176" y="4229"/>
                  </a:cubicBezTo>
                  <a:lnTo>
                    <a:pt x="12807" y="6860"/>
                  </a:lnTo>
                  <a:cubicBezTo>
                    <a:pt x="13657" y="6342"/>
                    <a:pt x="14422" y="5687"/>
                    <a:pt x="15063" y="4925"/>
                  </a:cubicBezTo>
                  <a:cubicBezTo>
                    <a:pt x="15368" y="4561"/>
                    <a:pt x="15648" y="4177"/>
                    <a:pt x="15895" y="3772"/>
                  </a:cubicBezTo>
                  <a:lnTo>
                    <a:pt x="13267" y="1138"/>
                  </a:lnTo>
                  <a:cubicBezTo>
                    <a:pt x="12985" y="854"/>
                    <a:pt x="12614" y="713"/>
                    <a:pt x="12242" y="713"/>
                  </a:cubicBezTo>
                  <a:cubicBezTo>
                    <a:pt x="12104" y="713"/>
                    <a:pt x="11966" y="733"/>
                    <a:pt x="11832" y="771"/>
                  </a:cubicBezTo>
                  <a:cubicBezTo>
                    <a:pt x="11841" y="571"/>
                    <a:pt x="11771" y="367"/>
                    <a:pt x="11619" y="213"/>
                  </a:cubicBezTo>
                  <a:cubicBezTo>
                    <a:pt x="11477" y="71"/>
                    <a:pt x="11290" y="1"/>
                    <a:pt x="11104" y="1"/>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97"/>
            <p:cNvSpPr/>
            <p:nvPr/>
          </p:nvSpPr>
          <p:spPr>
            <a:xfrm>
              <a:off x="3987550" y="4237625"/>
              <a:ext cx="379075" cy="171425"/>
            </a:xfrm>
            <a:custGeom>
              <a:avLst/>
              <a:gdLst/>
              <a:ahLst/>
              <a:cxnLst/>
              <a:rect l="l" t="t" r="r" b="b"/>
              <a:pathLst>
                <a:path w="15163" h="6857" extrusionOk="0">
                  <a:moveTo>
                    <a:pt x="10368" y="0"/>
                  </a:moveTo>
                  <a:cubicBezTo>
                    <a:pt x="10182" y="0"/>
                    <a:pt x="9996" y="72"/>
                    <a:pt x="9853" y="214"/>
                  </a:cubicBezTo>
                  <a:lnTo>
                    <a:pt x="9286" y="782"/>
                  </a:lnTo>
                  <a:cubicBezTo>
                    <a:pt x="9000" y="1064"/>
                    <a:pt x="9000" y="1527"/>
                    <a:pt x="9286" y="1809"/>
                  </a:cubicBezTo>
                  <a:cubicBezTo>
                    <a:pt x="9429" y="1953"/>
                    <a:pt x="9613" y="2023"/>
                    <a:pt x="9800" y="2023"/>
                  </a:cubicBezTo>
                  <a:cubicBezTo>
                    <a:pt x="9841" y="2023"/>
                    <a:pt x="9882" y="2020"/>
                    <a:pt x="9923" y="2013"/>
                  </a:cubicBezTo>
                  <a:lnTo>
                    <a:pt x="9923" y="2013"/>
                  </a:lnTo>
                  <a:cubicBezTo>
                    <a:pt x="9821" y="2485"/>
                    <a:pt x="9952" y="2994"/>
                    <a:pt x="10316" y="3358"/>
                  </a:cubicBezTo>
                  <a:lnTo>
                    <a:pt x="13096" y="6137"/>
                  </a:lnTo>
                  <a:cubicBezTo>
                    <a:pt x="13270" y="5995"/>
                    <a:pt x="13439" y="5846"/>
                    <a:pt x="13605" y="5689"/>
                  </a:cubicBezTo>
                  <a:lnTo>
                    <a:pt x="11087" y="3172"/>
                  </a:lnTo>
                  <a:cubicBezTo>
                    <a:pt x="10872" y="2956"/>
                    <a:pt x="10872" y="2610"/>
                    <a:pt x="11087" y="2400"/>
                  </a:cubicBezTo>
                  <a:cubicBezTo>
                    <a:pt x="11197" y="2290"/>
                    <a:pt x="11339" y="2236"/>
                    <a:pt x="11480" y="2236"/>
                  </a:cubicBezTo>
                  <a:cubicBezTo>
                    <a:pt x="11620" y="2236"/>
                    <a:pt x="11757" y="2289"/>
                    <a:pt x="11861" y="2394"/>
                  </a:cubicBezTo>
                  <a:lnTo>
                    <a:pt x="14359" y="4889"/>
                  </a:lnTo>
                  <a:cubicBezTo>
                    <a:pt x="14653" y="4537"/>
                    <a:pt x="14920" y="4161"/>
                    <a:pt x="15162" y="3768"/>
                  </a:cubicBezTo>
                  <a:lnTo>
                    <a:pt x="12531" y="1137"/>
                  </a:lnTo>
                  <a:cubicBezTo>
                    <a:pt x="12247" y="853"/>
                    <a:pt x="11876" y="711"/>
                    <a:pt x="11505" y="711"/>
                  </a:cubicBezTo>
                  <a:cubicBezTo>
                    <a:pt x="11366" y="711"/>
                    <a:pt x="11227" y="731"/>
                    <a:pt x="11093" y="770"/>
                  </a:cubicBezTo>
                  <a:cubicBezTo>
                    <a:pt x="11105" y="569"/>
                    <a:pt x="11035" y="366"/>
                    <a:pt x="10883" y="214"/>
                  </a:cubicBezTo>
                  <a:cubicBezTo>
                    <a:pt x="10741" y="72"/>
                    <a:pt x="10555" y="0"/>
                    <a:pt x="10368" y="0"/>
                  </a:cubicBezTo>
                  <a:close/>
                  <a:moveTo>
                    <a:pt x="4809" y="806"/>
                  </a:moveTo>
                  <a:cubicBezTo>
                    <a:pt x="4623" y="806"/>
                    <a:pt x="4436" y="877"/>
                    <a:pt x="4294" y="1018"/>
                  </a:cubicBezTo>
                  <a:cubicBezTo>
                    <a:pt x="4119" y="1192"/>
                    <a:pt x="4052" y="1428"/>
                    <a:pt x="4090" y="1655"/>
                  </a:cubicBezTo>
                  <a:cubicBezTo>
                    <a:pt x="3988" y="1633"/>
                    <a:pt x="3883" y="1622"/>
                    <a:pt x="3779" y="1622"/>
                  </a:cubicBezTo>
                  <a:cubicBezTo>
                    <a:pt x="3406" y="1622"/>
                    <a:pt x="3033" y="1764"/>
                    <a:pt x="2748" y="2048"/>
                  </a:cubicBezTo>
                  <a:lnTo>
                    <a:pt x="1" y="4796"/>
                  </a:lnTo>
                  <a:cubicBezTo>
                    <a:pt x="164" y="4994"/>
                    <a:pt x="335" y="5192"/>
                    <a:pt x="519" y="5378"/>
                  </a:cubicBezTo>
                  <a:lnTo>
                    <a:pt x="3001" y="2892"/>
                  </a:lnTo>
                  <a:cubicBezTo>
                    <a:pt x="3108" y="2784"/>
                    <a:pt x="3247" y="2731"/>
                    <a:pt x="3387" y="2731"/>
                  </a:cubicBezTo>
                  <a:cubicBezTo>
                    <a:pt x="3527" y="2731"/>
                    <a:pt x="3667" y="2784"/>
                    <a:pt x="3773" y="2892"/>
                  </a:cubicBezTo>
                  <a:cubicBezTo>
                    <a:pt x="3988" y="3102"/>
                    <a:pt x="3988" y="3448"/>
                    <a:pt x="3773" y="3663"/>
                  </a:cubicBezTo>
                  <a:lnTo>
                    <a:pt x="1319" y="6120"/>
                  </a:lnTo>
                  <a:cubicBezTo>
                    <a:pt x="1645" y="6388"/>
                    <a:pt x="1994" y="6635"/>
                    <a:pt x="2358" y="6856"/>
                  </a:cubicBezTo>
                  <a:lnTo>
                    <a:pt x="4957" y="4260"/>
                  </a:lnTo>
                  <a:cubicBezTo>
                    <a:pt x="5345" y="3870"/>
                    <a:pt x="5467" y="3317"/>
                    <a:pt x="5324" y="2822"/>
                  </a:cubicBezTo>
                  <a:lnTo>
                    <a:pt x="5324" y="2822"/>
                  </a:lnTo>
                  <a:cubicBezTo>
                    <a:pt x="5339" y="2823"/>
                    <a:pt x="5353" y="2824"/>
                    <a:pt x="5367" y="2824"/>
                  </a:cubicBezTo>
                  <a:cubicBezTo>
                    <a:pt x="5554" y="2824"/>
                    <a:pt x="5740" y="2753"/>
                    <a:pt x="5880" y="2613"/>
                  </a:cubicBezTo>
                  <a:cubicBezTo>
                    <a:pt x="6165" y="2327"/>
                    <a:pt x="6165" y="1865"/>
                    <a:pt x="5880" y="1582"/>
                  </a:cubicBezTo>
                  <a:lnTo>
                    <a:pt x="5324" y="1018"/>
                  </a:lnTo>
                  <a:cubicBezTo>
                    <a:pt x="5182" y="877"/>
                    <a:pt x="4995" y="806"/>
                    <a:pt x="4809" y="806"/>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7" name="Google Shape;2047;p197"/>
          <p:cNvPicPr preferRelativeResize="0"/>
          <p:nvPr/>
        </p:nvPicPr>
        <p:blipFill>
          <a:blip r:embed="rId3">
            <a:alphaModFix/>
          </a:blip>
          <a:stretch>
            <a:fillRect/>
          </a:stretch>
        </p:blipFill>
        <p:spPr>
          <a:xfrm>
            <a:off x="2408926" y="866299"/>
            <a:ext cx="7374152" cy="5509037"/>
          </a:xfrm>
          <a:prstGeom prst="rect">
            <a:avLst/>
          </a:prstGeom>
          <a:noFill/>
          <a:ln>
            <a:noFill/>
          </a:ln>
        </p:spPr>
      </p:pic>
      <p:sp>
        <p:nvSpPr>
          <p:cNvPr id="2048" name="Google Shape;2048;p197"/>
          <p:cNvSpPr txBox="1"/>
          <p:nvPr/>
        </p:nvSpPr>
        <p:spPr>
          <a:xfrm>
            <a:off x="3926675" y="3598525"/>
            <a:ext cx="202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49" name="Google Shape;2049;p197"/>
          <p:cNvSpPr txBox="1"/>
          <p:nvPr/>
        </p:nvSpPr>
        <p:spPr>
          <a:xfrm>
            <a:off x="10049175" y="4958450"/>
            <a:ext cx="196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t>Lien avec l’id de la conversation</a:t>
            </a:r>
            <a:endParaRPr/>
          </a:p>
        </p:txBody>
      </p:sp>
      <p:pic>
        <p:nvPicPr>
          <p:cNvPr id="2050" name="Google Shape;2050;p197"/>
          <p:cNvPicPr preferRelativeResize="0"/>
          <p:nvPr/>
        </p:nvPicPr>
        <p:blipFill>
          <a:blip r:embed="rId4">
            <a:alphaModFix/>
          </a:blip>
          <a:stretch>
            <a:fillRect/>
          </a:stretch>
        </p:blipFill>
        <p:spPr>
          <a:xfrm>
            <a:off x="756338" y="2548675"/>
            <a:ext cx="10374774" cy="2259356"/>
          </a:xfrm>
          <a:prstGeom prst="rect">
            <a:avLst/>
          </a:prstGeom>
          <a:noFill/>
          <a:ln>
            <a:noFill/>
          </a:ln>
        </p:spPr>
      </p:pic>
      <p:cxnSp>
        <p:nvCxnSpPr>
          <p:cNvPr id="2051" name="Google Shape;2051;p197"/>
          <p:cNvCxnSpPr>
            <a:endCxn id="2049" idx="1"/>
          </p:cNvCxnSpPr>
          <p:nvPr/>
        </p:nvCxnSpPr>
        <p:spPr>
          <a:xfrm>
            <a:off x="4816575" y="3601550"/>
            <a:ext cx="5232600" cy="1664700"/>
          </a:xfrm>
          <a:prstGeom prst="straightConnector1">
            <a:avLst/>
          </a:prstGeom>
          <a:noFill/>
          <a:ln w="19050" cap="flat" cmpd="sng">
            <a:solidFill>
              <a:schemeClr val="dk2"/>
            </a:solidFill>
            <a:prstDash val="solid"/>
            <a:round/>
            <a:headEnd type="triangle" w="med" len="med"/>
            <a:tailEnd type="none" w="med" len="med"/>
          </a:ln>
        </p:spPr>
      </p:cxnSp>
      <p:sp>
        <p:nvSpPr>
          <p:cNvPr id="2052" name="Google Shape;2052;p197">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41</a:t>
            </a:fld>
            <a:endParaRPr sz="1200" b="0" strike="noStrike">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pic>
        <p:nvPicPr>
          <p:cNvPr id="2057" name="Google Shape;2057;p198"/>
          <p:cNvPicPr preferRelativeResize="0"/>
          <p:nvPr/>
        </p:nvPicPr>
        <p:blipFill>
          <a:blip r:embed="rId3">
            <a:alphaModFix/>
          </a:blip>
          <a:stretch>
            <a:fillRect/>
          </a:stretch>
        </p:blipFill>
        <p:spPr>
          <a:xfrm>
            <a:off x="138037" y="1427750"/>
            <a:ext cx="11915925" cy="4214126"/>
          </a:xfrm>
          <a:prstGeom prst="rect">
            <a:avLst/>
          </a:prstGeom>
          <a:noFill/>
          <a:ln>
            <a:noFill/>
          </a:ln>
        </p:spPr>
      </p:pic>
      <p:sp>
        <p:nvSpPr>
          <p:cNvPr id="2058" name="Google Shape;2058;p198"/>
          <p:cNvSpPr/>
          <p:nvPr/>
        </p:nvSpPr>
        <p:spPr>
          <a:xfrm>
            <a:off x="198775" y="2992775"/>
            <a:ext cx="1281300" cy="850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9" name="Google Shape;2059;p198"/>
          <p:cNvCxnSpPr>
            <a:stCxn id="2058" idx="0"/>
            <a:endCxn id="2060" idx="1"/>
          </p:cNvCxnSpPr>
          <p:nvPr/>
        </p:nvCxnSpPr>
        <p:spPr>
          <a:xfrm rot="10800000" flipH="1">
            <a:off x="839425" y="815675"/>
            <a:ext cx="1888200" cy="2177100"/>
          </a:xfrm>
          <a:prstGeom prst="straightConnector1">
            <a:avLst/>
          </a:prstGeom>
          <a:noFill/>
          <a:ln w="28575" cap="flat" cmpd="sng">
            <a:solidFill>
              <a:schemeClr val="dk2"/>
            </a:solidFill>
            <a:prstDash val="solid"/>
            <a:round/>
            <a:headEnd type="triangle" w="med" len="med"/>
            <a:tailEnd type="none" w="med" len="med"/>
          </a:ln>
        </p:spPr>
      </p:cxnSp>
      <p:sp>
        <p:nvSpPr>
          <p:cNvPr id="2060" name="Google Shape;2060;p198"/>
          <p:cNvSpPr txBox="1"/>
          <p:nvPr/>
        </p:nvSpPr>
        <p:spPr>
          <a:xfrm>
            <a:off x="2727750" y="523075"/>
            <a:ext cx="683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600">
                <a:latin typeface="Roboto"/>
                <a:ea typeface="Roboto"/>
                <a:cs typeface="Roboto"/>
                <a:sym typeface="Roboto"/>
              </a:rPr>
              <a:t>Base de données Service_Messagerie créé</a:t>
            </a:r>
            <a:endParaRPr sz="2600">
              <a:latin typeface="Roboto"/>
              <a:ea typeface="Roboto"/>
              <a:cs typeface="Roboto"/>
              <a:sym typeface="Roboto"/>
            </a:endParaRPr>
          </a:p>
        </p:txBody>
      </p:sp>
      <p:sp>
        <p:nvSpPr>
          <p:cNvPr id="2061" name="Google Shape;2061;p198"/>
          <p:cNvSpPr/>
          <p:nvPr/>
        </p:nvSpPr>
        <p:spPr>
          <a:xfrm>
            <a:off x="1822175" y="3357225"/>
            <a:ext cx="10303500" cy="1524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2" name="Google Shape;2062;p198"/>
          <p:cNvCxnSpPr>
            <a:stCxn id="2061" idx="2"/>
            <a:endCxn id="2063" idx="0"/>
          </p:cNvCxnSpPr>
          <p:nvPr/>
        </p:nvCxnSpPr>
        <p:spPr>
          <a:xfrm flipH="1">
            <a:off x="4048925" y="4881225"/>
            <a:ext cx="2925000" cy="1200300"/>
          </a:xfrm>
          <a:prstGeom prst="straightConnector1">
            <a:avLst/>
          </a:prstGeom>
          <a:noFill/>
          <a:ln w="28575" cap="flat" cmpd="sng">
            <a:solidFill>
              <a:schemeClr val="dk2"/>
            </a:solidFill>
            <a:prstDash val="solid"/>
            <a:round/>
            <a:headEnd type="triangle" w="med" len="med"/>
            <a:tailEnd type="none" w="med" len="med"/>
          </a:ln>
        </p:spPr>
      </p:cxnSp>
      <p:sp>
        <p:nvSpPr>
          <p:cNvPr id="2063" name="Google Shape;2063;p198"/>
          <p:cNvSpPr txBox="1"/>
          <p:nvPr/>
        </p:nvSpPr>
        <p:spPr>
          <a:xfrm>
            <a:off x="1416600" y="6081425"/>
            <a:ext cx="5264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a:latin typeface="Roboto"/>
                <a:ea typeface="Roboto"/>
                <a:cs typeface="Roboto"/>
                <a:sym typeface="Roboto"/>
              </a:rPr>
              <a:t>Jeux de données Conversation créé également</a:t>
            </a:r>
            <a:endParaRPr sz="1900">
              <a:latin typeface="Roboto"/>
              <a:ea typeface="Roboto"/>
              <a:cs typeface="Roboto"/>
              <a:sym typeface="Roboto"/>
            </a:endParaRPr>
          </a:p>
        </p:txBody>
      </p:sp>
      <p:sp>
        <p:nvSpPr>
          <p:cNvPr id="2064" name="Google Shape;2064;p198">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42</a:t>
            </a:fld>
            <a:endParaRPr sz="1200" b="0" strike="noStrike">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pic>
        <p:nvPicPr>
          <p:cNvPr id="2069" name="Google Shape;2069;p199"/>
          <p:cNvPicPr preferRelativeResize="0"/>
          <p:nvPr/>
        </p:nvPicPr>
        <p:blipFill>
          <a:blip r:embed="rId3">
            <a:alphaModFix/>
          </a:blip>
          <a:stretch>
            <a:fillRect/>
          </a:stretch>
        </p:blipFill>
        <p:spPr>
          <a:xfrm>
            <a:off x="1996650" y="1323400"/>
            <a:ext cx="7244525" cy="5316274"/>
          </a:xfrm>
          <a:prstGeom prst="rect">
            <a:avLst/>
          </a:prstGeom>
          <a:noFill/>
          <a:ln>
            <a:noFill/>
          </a:ln>
        </p:spPr>
      </p:pic>
      <p:sp>
        <p:nvSpPr>
          <p:cNvPr id="2070" name="Google Shape;2070;p199"/>
          <p:cNvSpPr txBox="1"/>
          <p:nvPr/>
        </p:nvSpPr>
        <p:spPr>
          <a:xfrm>
            <a:off x="981275" y="455400"/>
            <a:ext cx="4325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Schéma base de données</a:t>
            </a:r>
            <a:endParaRPr sz="1600"/>
          </a:p>
        </p:txBody>
      </p:sp>
      <p:sp>
        <p:nvSpPr>
          <p:cNvPr id="2071" name="Google Shape;2071;p199">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43</a:t>
            </a:fld>
            <a:endParaRPr sz="1200" b="0" i="0" u="none" strike="noStrike" cap="none">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200"/>
          <p:cNvSpPr txBox="1"/>
          <p:nvPr/>
        </p:nvSpPr>
        <p:spPr>
          <a:xfrm>
            <a:off x="902800" y="426013"/>
            <a:ext cx="870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Présentation des composants BACK - REPOSITORY</a:t>
            </a:r>
            <a:endParaRPr sz="2500" b="1">
              <a:solidFill>
                <a:schemeClr val="dk2"/>
              </a:solidFill>
              <a:latin typeface="Roboto"/>
              <a:ea typeface="Roboto"/>
              <a:cs typeface="Roboto"/>
              <a:sym typeface="Roboto"/>
            </a:endParaRPr>
          </a:p>
        </p:txBody>
      </p:sp>
      <p:pic>
        <p:nvPicPr>
          <p:cNvPr id="2077" name="Google Shape;2077;p200"/>
          <p:cNvPicPr preferRelativeResize="0"/>
          <p:nvPr/>
        </p:nvPicPr>
        <p:blipFill>
          <a:blip r:embed="rId3">
            <a:alphaModFix/>
          </a:blip>
          <a:stretch>
            <a:fillRect/>
          </a:stretch>
        </p:blipFill>
        <p:spPr>
          <a:xfrm>
            <a:off x="2328713" y="1708800"/>
            <a:ext cx="7870001" cy="3588200"/>
          </a:xfrm>
          <a:prstGeom prst="rect">
            <a:avLst/>
          </a:prstGeom>
          <a:noFill/>
          <a:ln>
            <a:noFill/>
          </a:ln>
        </p:spPr>
      </p:pic>
      <p:pic>
        <p:nvPicPr>
          <p:cNvPr id="2078" name="Google Shape;2078;p200"/>
          <p:cNvPicPr preferRelativeResize="0"/>
          <p:nvPr/>
        </p:nvPicPr>
        <p:blipFill>
          <a:blip r:embed="rId4">
            <a:alphaModFix/>
          </a:blip>
          <a:stretch>
            <a:fillRect/>
          </a:stretch>
        </p:blipFill>
        <p:spPr>
          <a:xfrm>
            <a:off x="9081625" y="840775"/>
            <a:ext cx="614450" cy="868025"/>
          </a:xfrm>
          <a:prstGeom prst="rect">
            <a:avLst/>
          </a:prstGeom>
          <a:noFill/>
          <a:ln>
            <a:noFill/>
          </a:ln>
        </p:spPr>
      </p:pic>
      <p:pic>
        <p:nvPicPr>
          <p:cNvPr id="2079" name="Google Shape;2079;p200"/>
          <p:cNvPicPr preferRelativeResize="0"/>
          <p:nvPr/>
        </p:nvPicPr>
        <p:blipFill>
          <a:blip r:embed="rId5">
            <a:alphaModFix/>
          </a:blip>
          <a:stretch>
            <a:fillRect/>
          </a:stretch>
        </p:blipFill>
        <p:spPr>
          <a:xfrm>
            <a:off x="10400775" y="2480250"/>
            <a:ext cx="1702550" cy="1702550"/>
          </a:xfrm>
          <a:prstGeom prst="rect">
            <a:avLst/>
          </a:prstGeom>
          <a:noFill/>
          <a:ln>
            <a:noFill/>
          </a:ln>
        </p:spPr>
      </p:pic>
      <p:sp>
        <p:nvSpPr>
          <p:cNvPr id="2080" name="Google Shape;2080;p200"/>
          <p:cNvSpPr txBox="1"/>
          <p:nvPr/>
        </p:nvSpPr>
        <p:spPr>
          <a:xfrm>
            <a:off x="10816025" y="4182800"/>
            <a:ext cx="1049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100">
                <a:latin typeface="Fira Sans Extra Condensed"/>
                <a:ea typeface="Fira Sans Extra Condensed"/>
                <a:cs typeface="Fira Sans Extra Condensed"/>
                <a:sym typeface="Fira Sans Extra Condensed"/>
              </a:rPr>
              <a:t>BDD</a:t>
            </a:r>
            <a:endParaRPr sz="2100">
              <a:latin typeface="Fira Sans Extra Condensed"/>
              <a:ea typeface="Fira Sans Extra Condensed"/>
              <a:cs typeface="Fira Sans Extra Condensed"/>
              <a:sym typeface="Fira Sans Extra Condensed"/>
            </a:endParaRPr>
          </a:p>
        </p:txBody>
      </p:sp>
      <p:pic>
        <p:nvPicPr>
          <p:cNvPr id="2081" name="Google Shape;2081;p200"/>
          <p:cNvPicPr preferRelativeResize="0"/>
          <p:nvPr/>
        </p:nvPicPr>
        <p:blipFill>
          <a:blip r:embed="rId6">
            <a:alphaModFix/>
          </a:blip>
          <a:stretch>
            <a:fillRect/>
          </a:stretch>
        </p:blipFill>
        <p:spPr>
          <a:xfrm>
            <a:off x="223075" y="2778239"/>
            <a:ext cx="1770600" cy="1449325"/>
          </a:xfrm>
          <a:prstGeom prst="rect">
            <a:avLst/>
          </a:prstGeom>
          <a:noFill/>
          <a:ln>
            <a:noFill/>
          </a:ln>
        </p:spPr>
      </p:pic>
      <p:sp>
        <p:nvSpPr>
          <p:cNvPr id="2082" name="Google Shape;2082;p200">
            <a:hlinkClick r:id="rId7"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44</a:t>
            </a:fld>
            <a:endParaRPr sz="1200" b="0" strike="noStrike">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6"/>
        <p:cNvGrpSpPr/>
        <p:nvPr/>
      </p:nvGrpSpPr>
      <p:grpSpPr>
        <a:xfrm>
          <a:off x="0" y="0"/>
          <a:ext cx="0" cy="0"/>
          <a:chOff x="0" y="0"/>
          <a:chExt cx="0" cy="0"/>
        </a:xfrm>
      </p:grpSpPr>
      <p:pic>
        <p:nvPicPr>
          <p:cNvPr id="2087" name="Google Shape;2087;p201"/>
          <p:cNvPicPr preferRelativeResize="0"/>
          <p:nvPr/>
        </p:nvPicPr>
        <p:blipFill>
          <a:blip r:embed="rId3">
            <a:alphaModFix/>
          </a:blip>
          <a:stretch>
            <a:fillRect/>
          </a:stretch>
        </p:blipFill>
        <p:spPr>
          <a:xfrm>
            <a:off x="152425" y="729275"/>
            <a:ext cx="7239973" cy="5863673"/>
          </a:xfrm>
          <a:prstGeom prst="rect">
            <a:avLst/>
          </a:prstGeom>
          <a:noFill/>
          <a:ln>
            <a:noFill/>
          </a:ln>
        </p:spPr>
      </p:pic>
      <p:sp>
        <p:nvSpPr>
          <p:cNvPr id="2088" name="Google Shape;2088;p201"/>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089" name="Google Shape;2089;p201"/>
          <p:cNvSpPr txBox="1"/>
          <p:nvPr/>
        </p:nvSpPr>
        <p:spPr>
          <a:xfrm>
            <a:off x="1237675" y="37505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 repository - Entité Message</a:t>
            </a:r>
            <a:endParaRPr sz="2500" b="1">
              <a:solidFill>
                <a:schemeClr val="dk2"/>
              </a:solidFill>
              <a:latin typeface="Roboto"/>
              <a:ea typeface="Roboto"/>
              <a:cs typeface="Roboto"/>
              <a:sym typeface="Roboto"/>
            </a:endParaRPr>
          </a:p>
        </p:txBody>
      </p:sp>
      <p:sp>
        <p:nvSpPr>
          <p:cNvPr id="2090" name="Google Shape;2090;p201"/>
          <p:cNvSpPr/>
          <p:nvPr/>
        </p:nvSpPr>
        <p:spPr>
          <a:xfrm>
            <a:off x="838075" y="3185600"/>
            <a:ext cx="3314400" cy="458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01"/>
          <p:cNvSpPr/>
          <p:nvPr/>
        </p:nvSpPr>
        <p:spPr>
          <a:xfrm>
            <a:off x="838075" y="5271400"/>
            <a:ext cx="4473900" cy="736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01"/>
          <p:cNvSpPr/>
          <p:nvPr/>
        </p:nvSpPr>
        <p:spPr>
          <a:xfrm>
            <a:off x="574250" y="1413575"/>
            <a:ext cx="6305700" cy="13029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01"/>
          <p:cNvSpPr/>
          <p:nvPr/>
        </p:nvSpPr>
        <p:spPr>
          <a:xfrm>
            <a:off x="8231750" y="1489925"/>
            <a:ext cx="3066300" cy="1150200"/>
          </a:xfrm>
          <a:prstGeom prst="roundRect">
            <a:avLst>
              <a:gd name="adj" fmla="val 16667"/>
            </a:avLst>
          </a:prstGeom>
          <a:solidFill>
            <a:srgbClr val="F0F0F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a:latin typeface="Roboto"/>
                <a:ea typeface="Roboto"/>
                <a:cs typeface="Roboto"/>
                <a:sym typeface="Roboto"/>
              </a:rPr>
              <a:t>Annotations Spring </a:t>
            </a:r>
            <a:endParaRPr sz="1600">
              <a:latin typeface="Roboto"/>
              <a:ea typeface="Roboto"/>
              <a:cs typeface="Roboto"/>
              <a:sym typeface="Roboto"/>
            </a:endParaRPr>
          </a:p>
          <a:p>
            <a:pPr marL="0" lvl="0" indent="0" algn="l" rtl="0">
              <a:spcBef>
                <a:spcPts val="0"/>
              </a:spcBef>
              <a:spcAft>
                <a:spcPts val="0"/>
              </a:spcAft>
              <a:buNone/>
            </a:pPr>
            <a:r>
              <a:rPr lang="fr-FR" sz="1600">
                <a:latin typeface="Roboto"/>
                <a:ea typeface="Roboto"/>
                <a:cs typeface="Roboto"/>
                <a:sym typeface="Roboto"/>
              </a:rPr>
              <a:t>Création des Getters Setters</a:t>
            </a:r>
            <a:endParaRPr sz="1600">
              <a:latin typeface="Roboto"/>
              <a:ea typeface="Roboto"/>
              <a:cs typeface="Roboto"/>
              <a:sym typeface="Roboto"/>
            </a:endParaRPr>
          </a:p>
          <a:p>
            <a:pPr marL="0" lvl="0" indent="0" algn="l" rtl="0">
              <a:spcBef>
                <a:spcPts val="0"/>
              </a:spcBef>
              <a:spcAft>
                <a:spcPts val="0"/>
              </a:spcAft>
              <a:buNone/>
            </a:pPr>
            <a:r>
              <a:rPr lang="fr-FR" sz="1600">
                <a:latin typeface="Roboto"/>
                <a:ea typeface="Roboto"/>
                <a:cs typeface="Roboto"/>
                <a:sym typeface="Roboto"/>
              </a:rPr>
              <a:t>Lien avec la table message en base de données</a:t>
            </a:r>
            <a:endParaRPr sz="1600">
              <a:latin typeface="Roboto"/>
              <a:ea typeface="Roboto"/>
              <a:cs typeface="Roboto"/>
              <a:sym typeface="Roboto"/>
            </a:endParaRPr>
          </a:p>
        </p:txBody>
      </p:sp>
      <p:sp>
        <p:nvSpPr>
          <p:cNvPr id="2094" name="Google Shape;2094;p201"/>
          <p:cNvSpPr/>
          <p:nvPr/>
        </p:nvSpPr>
        <p:spPr>
          <a:xfrm>
            <a:off x="7720850" y="3232400"/>
            <a:ext cx="3066300" cy="365100"/>
          </a:xfrm>
          <a:prstGeom prst="roundRect">
            <a:avLst>
              <a:gd name="adj" fmla="val 16667"/>
            </a:avLst>
          </a:prstGeom>
          <a:solidFill>
            <a:srgbClr val="F0F0F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a:latin typeface="Roboto"/>
                <a:ea typeface="Roboto"/>
                <a:cs typeface="Roboto"/>
                <a:sym typeface="Roboto"/>
              </a:rPr>
              <a:t>Création de l’ID , primaryKey</a:t>
            </a:r>
            <a:endParaRPr sz="1600">
              <a:latin typeface="Roboto"/>
              <a:ea typeface="Roboto"/>
              <a:cs typeface="Roboto"/>
              <a:sym typeface="Roboto"/>
            </a:endParaRPr>
          </a:p>
        </p:txBody>
      </p:sp>
      <p:sp>
        <p:nvSpPr>
          <p:cNvPr id="2095" name="Google Shape;2095;p201"/>
          <p:cNvSpPr/>
          <p:nvPr/>
        </p:nvSpPr>
        <p:spPr>
          <a:xfrm>
            <a:off x="8633500" y="4304500"/>
            <a:ext cx="3238800" cy="966900"/>
          </a:xfrm>
          <a:prstGeom prst="roundRect">
            <a:avLst>
              <a:gd name="adj" fmla="val 16667"/>
            </a:avLst>
          </a:prstGeom>
          <a:solidFill>
            <a:srgbClr val="F0F0F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a:latin typeface="Roboto"/>
                <a:ea typeface="Roboto"/>
                <a:cs typeface="Roboto"/>
                <a:sym typeface="Roboto"/>
              </a:rPr>
              <a:t>Annotations Spring et Hibernate</a:t>
            </a:r>
            <a:endParaRPr sz="1600">
              <a:latin typeface="Roboto"/>
              <a:ea typeface="Roboto"/>
              <a:cs typeface="Roboto"/>
              <a:sym typeface="Roboto"/>
            </a:endParaRPr>
          </a:p>
          <a:p>
            <a:pPr marL="0" lvl="0" indent="0" algn="l" rtl="0">
              <a:spcBef>
                <a:spcPts val="0"/>
              </a:spcBef>
              <a:spcAft>
                <a:spcPts val="0"/>
              </a:spcAft>
              <a:buNone/>
            </a:pPr>
            <a:r>
              <a:rPr lang="fr-FR" sz="1600">
                <a:latin typeface="Roboto"/>
                <a:ea typeface="Roboto"/>
                <a:cs typeface="Roboto"/>
                <a:sym typeface="Roboto"/>
              </a:rPr>
              <a:t>ManyToOne / Join Column</a:t>
            </a:r>
            <a:endParaRPr sz="1600">
              <a:latin typeface="Roboto"/>
              <a:ea typeface="Roboto"/>
              <a:cs typeface="Roboto"/>
              <a:sym typeface="Roboto"/>
            </a:endParaRPr>
          </a:p>
          <a:p>
            <a:pPr marL="0" lvl="0" indent="0" algn="l" rtl="0">
              <a:spcBef>
                <a:spcPts val="0"/>
              </a:spcBef>
              <a:spcAft>
                <a:spcPts val="0"/>
              </a:spcAft>
              <a:buNone/>
            </a:pPr>
            <a:r>
              <a:rPr lang="fr-FR" sz="1600">
                <a:latin typeface="Roboto"/>
                <a:ea typeface="Roboto"/>
                <a:cs typeface="Roboto"/>
                <a:sym typeface="Roboto"/>
              </a:rPr>
              <a:t>CascadeType.ALL</a:t>
            </a:r>
            <a:endParaRPr sz="1600">
              <a:latin typeface="Roboto"/>
              <a:ea typeface="Roboto"/>
              <a:cs typeface="Roboto"/>
              <a:sym typeface="Roboto"/>
            </a:endParaRPr>
          </a:p>
        </p:txBody>
      </p:sp>
      <p:cxnSp>
        <p:nvCxnSpPr>
          <p:cNvPr id="2096" name="Google Shape;2096;p201"/>
          <p:cNvCxnSpPr>
            <a:stCxn id="2091" idx="3"/>
            <a:endCxn id="2095" idx="1"/>
          </p:cNvCxnSpPr>
          <p:nvPr/>
        </p:nvCxnSpPr>
        <p:spPr>
          <a:xfrm rot="10800000" flipH="1">
            <a:off x="5311975" y="4787800"/>
            <a:ext cx="3321600" cy="852000"/>
          </a:xfrm>
          <a:prstGeom prst="straightConnector1">
            <a:avLst/>
          </a:prstGeom>
          <a:noFill/>
          <a:ln w="19050" cap="flat" cmpd="sng">
            <a:solidFill>
              <a:schemeClr val="dk2"/>
            </a:solidFill>
            <a:prstDash val="solid"/>
            <a:round/>
            <a:headEnd type="none" w="med" len="med"/>
            <a:tailEnd type="triangle" w="med" len="med"/>
          </a:ln>
        </p:spPr>
      </p:cxnSp>
      <p:cxnSp>
        <p:nvCxnSpPr>
          <p:cNvPr id="2097" name="Google Shape;2097;p201"/>
          <p:cNvCxnSpPr>
            <a:stCxn id="2090" idx="3"/>
            <a:endCxn id="2094" idx="1"/>
          </p:cNvCxnSpPr>
          <p:nvPr/>
        </p:nvCxnSpPr>
        <p:spPr>
          <a:xfrm>
            <a:off x="4152475" y="3414950"/>
            <a:ext cx="3568500" cy="0"/>
          </a:xfrm>
          <a:prstGeom prst="straightConnector1">
            <a:avLst/>
          </a:prstGeom>
          <a:noFill/>
          <a:ln w="19050" cap="flat" cmpd="sng">
            <a:solidFill>
              <a:schemeClr val="dk2"/>
            </a:solidFill>
            <a:prstDash val="solid"/>
            <a:round/>
            <a:headEnd type="none" w="med" len="med"/>
            <a:tailEnd type="triangle" w="med" len="med"/>
          </a:ln>
        </p:spPr>
      </p:cxnSp>
      <p:cxnSp>
        <p:nvCxnSpPr>
          <p:cNvPr id="2098" name="Google Shape;2098;p201"/>
          <p:cNvCxnSpPr>
            <a:stCxn id="2092" idx="3"/>
            <a:endCxn id="2093" idx="1"/>
          </p:cNvCxnSpPr>
          <p:nvPr/>
        </p:nvCxnSpPr>
        <p:spPr>
          <a:xfrm>
            <a:off x="6879950" y="2065025"/>
            <a:ext cx="1351800" cy="0"/>
          </a:xfrm>
          <a:prstGeom prst="straightConnector1">
            <a:avLst/>
          </a:prstGeom>
          <a:noFill/>
          <a:ln w="19050" cap="flat" cmpd="sng">
            <a:solidFill>
              <a:schemeClr val="dk2"/>
            </a:solidFill>
            <a:prstDash val="solid"/>
            <a:round/>
            <a:headEnd type="none" w="med" len="med"/>
            <a:tailEnd type="triangle" w="med" len="med"/>
          </a:ln>
        </p:spPr>
      </p:cxnSp>
      <p:sp>
        <p:nvSpPr>
          <p:cNvPr id="2099" name="Google Shape;2099;p201">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45</a:t>
            </a:fld>
            <a:endParaRPr sz="1200" b="0" strike="noStrike">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03"/>
        <p:cNvGrpSpPr/>
        <p:nvPr/>
      </p:nvGrpSpPr>
      <p:grpSpPr>
        <a:xfrm>
          <a:off x="0" y="0"/>
          <a:ext cx="0" cy="0"/>
          <a:chOff x="0" y="0"/>
          <a:chExt cx="0" cy="0"/>
        </a:xfrm>
      </p:grpSpPr>
      <p:pic>
        <p:nvPicPr>
          <p:cNvPr id="2104" name="Google Shape;2104;p202"/>
          <p:cNvPicPr preferRelativeResize="0"/>
          <p:nvPr/>
        </p:nvPicPr>
        <p:blipFill>
          <a:blip r:embed="rId3">
            <a:alphaModFix/>
          </a:blip>
          <a:stretch>
            <a:fillRect/>
          </a:stretch>
        </p:blipFill>
        <p:spPr>
          <a:xfrm>
            <a:off x="152400" y="1126425"/>
            <a:ext cx="6888725" cy="5579173"/>
          </a:xfrm>
          <a:prstGeom prst="rect">
            <a:avLst/>
          </a:prstGeom>
          <a:noFill/>
          <a:ln>
            <a:noFill/>
          </a:ln>
        </p:spPr>
      </p:pic>
      <p:sp>
        <p:nvSpPr>
          <p:cNvPr id="2105" name="Google Shape;2105;p202"/>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106" name="Google Shape;2106;p202"/>
          <p:cNvSpPr txBox="1"/>
          <p:nvPr/>
        </p:nvSpPr>
        <p:spPr>
          <a:xfrm>
            <a:off x="1237675" y="37505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de l’entité Message</a:t>
            </a:r>
            <a:endParaRPr sz="2500" b="1">
              <a:solidFill>
                <a:schemeClr val="dk2"/>
              </a:solidFill>
              <a:latin typeface="Roboto"/>
              <a:ea typeface="Roboto"/>
              <a:cs typeface="Roboto"/>
              <a:sym typeface="Roboto"/>
            </a:endParaRPr>
          </a:p>
        </p:txBody>
      </p:sp>
      <p:sp>
        <p:nvSpPr>
          <p:cNvPr id="2107" name="Google Shape;2107;p202"/>
          <p:cNvSpPr/>
          <p:nvPr/>
        </p:nvSpPr>
        <p:spPr>
          <a:xfrm>
            <a:off x="2146900" y="2937750"/>
            <a:ext cx="1608000" cy="226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8" name="Google Shape;2108;p202"/>
          <p:cNvPicPr preferRelativeResize="0"/>
          <p:nvPr/>
        </p:nvPicPr>
        <p:blipFill>
          <a:blip r:embed="rId4">
            <a:alphaModFix/>
          </a:blip>
          <a:stretch>
            <a:fillRect/>
          </a:stretch>
        </p:blipFill>
        <p:spPr>
          <a:xfrm>
            <a:off x="6893000" y="198350"/>
            <a:ext cx="4615266" cy="4877590"/>
          </a:xfrm>
          <a:prstGeom prst="rect">
            <a:avLst/>
          </a:prstGeom>
          <a:noFill/>
          <a:ln>
            <a:noFill/>
          </a:ln>
        </p:spPr>
      </p:pic>
      <p:cxnSp>
        <p:nvCxnSpPr>
          <p:cNvPr id="2109" name="Google Shape;2109;p202"/>
          <p:cNvCxnSpPr>
            <a:stCxn id="2107" idx="3"/>
          </p:cNvCxnSpPr>
          <p:nvPr/>
        </p:nvCxnSpPr>
        <p:spPr>
          <a:xfrm rot="10800000" flipH="1">
            <a:off x="3754900" y="2635500"/>
            <a:ext cx="3534900" cy="415500"/>
          </a:xfrm>
          <a:prstGeom prst="straightConnector1">
            <a:avLst/>
          </a:prstGeom>
          <a:noFill/>
          <a:ln w="9525" cap="flat" cmpd="sng">
            <a:solidFill>
              <a:schemeClr val="dk2"/>
            </a:solidFill>
            <a:prstDash val="solid"/>
            <a:round/>
            <a:headEnd type="none" w="med" len="med"/>
            <a:tailEnd type="triangle" w="med" len="med"/>
          </a:ln>
        </p:spPr>
      </p:cxnSp>
      <p:sp>
        <p:nvSpPr>
          <p:cNvPr id="2110" name="Google Shape;2110;p202">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46</a:t>
            </a:fld>
            <a:endParaRPr sz="1200" b="0" strike="noStrike">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4"/>
        <p:cNvGrpSpPr/>
        <p:nvPr/>
      </p:nvGrpSpPr>
      <p:grpSpPr>
        <a:xfrm>
          <a:off x="0" y="0"/>
          <a:ext cx="0" cy="0"/>
          <a:chOff x="0" y="0"/>
          <a:chExt cx="0" cy="0"/>
        </a:xfrm>
      </p:grpSpPr>
      <p:sp>
        <p:nvSpPr>
          <p:cNvPr id="2115" name="Google Shape;2115;p203"/>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116" name="Google Shape;2116;p203"/>
          <p:cNvSpPr txBox="1"/>
          <p:nvPr/>
        </p:nvSpPr>
        <p:spPr>
          <a:xfrm>
            <a:off x="1237675" y="24285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de l’entité PieceJointe</a:t>
            </a:r>
            <a:endParaRPr sz="2500" b="1">
              <a:solidFill>
                <a:schemeClr val="dk2"/>
              </a:solidFill>
              <a:latin typeface="Roboto"/>
              <a:ea typeface="Roboto"/>
              <a:cs typeface="Roboto"/>
              <a:sym typeface="Roboto"/>
            </a:endParaRPr>
          </a:p>
        </p:txBody>
      </p:sp>
      <p:pic>
        <p:nvPicPr>
          <p:cNvPr id="2117" name="Google Shape;2117;p203"/>
          <p:cNvPicPr preferRelativeResize="0"/>
          <p:nvPr/>
        </p:nvPicPr>
        <p:blipFill>
          <a:blip r:embed="rId3">
            <a:alphaModFix/>
          </a:blip>
          <a:stretch>
            <a:fillRect/>
          </a:stretch>
        </p:blipFill>
        <p:spPr>
          <a:xfrm>
            <a:off x="1237675" y="531985"/>
            <a:ext cx="8800675" cy="6326026"/>
          </a:xfrm>
          <a:prstGeom prst="rect">
            <a:avLst/>
          </a:prstGeom>
          <a:noFill/>
          <a:ln>
            <a:noFill/>
          </a:ln>
        </p:spPr>
      </p:pic>
      <p:sp>
        <p:nvSpPr>
          <p:cNvPr id="2118" name="Google Shape;2118;p203">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47</a:t>
            </a:fld>
            <a:endParaRPr sz="1200" b="0" strike="noStrike">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2"/>
        <p:cNvGrpSpPr/>
        <p:nvPr/>
      </p:nvGrpSpPr>
      <p:grpSpPr>
        <a:xfrm>
          <a:off x="0" y="0"/>
          <a:ext cx="0" cy="0"/>
          <a:chOff x="0" y="0"/>
          <a:chExt cx="0" cy="0"/>
        </a:xfrm>
      </p:grpSpPr>
      <p:sp>
        <p:nvSpPr>
          <p:cNvPr id="2123" name="Google Shape;2123;p204"/>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124" name="Google Shape;2124;p204"/>
          <p:cNvSpPr txBox="1"/>
          <p:nvPr/>
        </p:nvSpPr>
        <p:spPr>
          <a:xfrm>
            <a:off x="1116825" y="43502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Composant d'accès aux données - Hibernate</a:t>
            </a:r>
            <a:endParaRPr sz="2500" b="1">
              <a:solidFill>
                <a:schemeClr val="dk2"/>
              </a:solidFill>
              <a:latin typeface="Roboto"/>
              <a:ea typeface="Roboto"/>
              <a:cs typeface="Roboto"/>
              <a:sym typeface="Roboto"/>
            </a:endParaRPr>
          </a:p>
        </p:txBody>
      </p:sp>
      <p:pic>
        <p:nvPicPr>
          <p:cNvPr id="2125" name="Google Shape;2125;p204"/>
          <p:cNvPicPr preferRelativeResize="0"/>
          <p:nvPr/>
        </p:nvPicPr>
        <p:blipFill>
          <a:blip r:embed="rId3">
            <a:alphaModFix/>
          </a:blip>
          <a:stretch>
            <a:fillRect/>
          </a:stretch>
        </p:blipFill>
        <p:spPr>
          <a:xfrm>
            <a:off x="1552725" y="1086950"/>
            <a:ext cx="8696274" cy="5269575"/>
          </a:xfrm>
          <a:prstGeom prst="rect">
            <a:avLst/>
          </a:prstGeom>
          <a:noFill/>
          <a:ln>
            <a:noFill/>
          </a:ln>
        </p:spPr>
      </p:pic>
      <p:sp>
        <p:nvSpPr>
          <p:cNvPr id="2126" name="Google Shape;2126;p204"/>
          <p:cNvSpPr/>
          <p:nvPr/>
        </p:nvSpPr>
        <p:spPr>
          <a:xfrm>
            <a:off x="5142675" y="3113375"/>
            <a:ext cx="2511900" cy="280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04">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48</a:t>
            </a:fld>
            <a:endParaRPr sz="1200" b="0" strike="noStrike">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pic>
        <p:nvPicPr>
          <p:cNvPr id="2132" name="Google Shape;2132;p205"/>
          <p:cNvPicPr preferRelativeResize="0"/>
          <p:nvPr/>
        </p:nvPicPr>
        <p:blipFill>
          <a:blip r:embed="rId3">
            <a:alphaModFix/>
          </a:blip>
          <a:stretch>
            <a:fillRect/>
          </a:stretch>
        </p:blipFill>
        <p:spPr>
          <a:xfrm>
            <a:off x="688688" y="152400"/>
            <a:ext cx="10814628" cy="6553200"/>
          </a:xfrm>
          <a:prstGeom prst="rect">
            <a:avLst/>
          </a:prstGeom>
          <a:noFill/>
          <a:ln>
            <a:noFill/>
          </a:ln>
        </p:spPr>
      </p:pic>
      <p:sp>
        <p:nvSpPr>
          <p:cNvPr id="2133" name="Google Shape;2133;p205"/>
          <p:cNvSpPr txBox="1"/>
          <p:nvPr/>
        </p:nvSpPr>
        <p:spPr>
          <a:xfrm>
            <a:off x="1257925" y="1524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 repository</a:t>
            </a:r>
            <a:endParaRPr sz="2500" b="1">
              <a:solidFill>
                <a:schemeClr val="dk2"/>
              </a:solidFill>
              <a:latin typeface="Roboto"/>
              <a:ea typeface="Roboto"/>
              <a:cs typeface="Roboto"/>
              <a:sym typeface="Roboto"/>
            </a:endParaRPr>
          </a:p>
        </p:txBody>
      </p:sp>
      <p:sp>
        <p:nvSpPr>
          <p:cNvPr id="2134" name="Google Shape;2134;p205">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49</a:t>
            </a:fld>
            <a:endParaRPr sz="1200" b="0" i="0" u="none" strike="noStrike" cap="non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4"/>
        <p:cNvGrpSpPr/>
        <p:nvPr/>
      </p:nvGrpSpPr>
      <p:grpSpPr>
        <a:xfrm>
          <a:off x="0" y="0"/>
          <a:ext cx="0" cy="0"/>
          <a:chOff x="0" y="0"/>
          <a:chExt cx="0" cy="0"/>
        </a:xfrm>
      </p:grpSpPr>
      <p:sp>
        <p:nvSpPr>
          <p:cNvPr id="815" name="Google Shape;815;p161"/>
          <p:cNvSpPr txBox="1"/>
          <p:nvPr/>
        </p:nvSpPr>
        <p:spPr>
          <a:xfrm>
            <a:off x="2768093" y="4035720"/>
            <a:ext cx="6655800" cy="707700"/>
          </a:xfrm>
          <a:prstGeom prst="rect">
            <a:avLst/>
          </a:prstGeom>
          <a:noFill/>
          <a:ln>
            <a:noFill/>
          </a:ln>
        </p:spPr>
        <p:txBody>
          <a:bodyPr spcFirstLastPara="1" wrap="square" lIns="91425" tIns="45700" rIns="91425" bIns="45700" anchor="t" anchorCtr="1">
            <a:normAutofit fontScale="77500" lnSpcReduction="20000"/>
          </a:bodyPr>
          <a:lstStyle/>
          <a:p>
            <a:pPr marL="0" marR="0" lvl="0" indent="0" algn="ctr" rtl="0">
              <a:lnSpc>
                <a:spcPct val="100000"/>
              </a:lnSpc>
              <a:spcBef>
                <a:spcPts val="0"/>
              </a:spcBef>
              <a:spcAft>
                <a:spcPts val="0"/>
              </a:spcAft>
              <a:buNone/>
            </a:pPr>
            <a:r>
              <a:rPr lang="fr-FR" sz="6387" b="1">
                <a:solidFill>
                  <a:schemeClr val="lt1"/>
                </a:solidFill>
                <a:latin typeface="Roboto"/>
                <a:ea typeface="Roboto"/>
                <a:cs typeface="Roboto"/>
                <a:sym typeface="Roboto"/>
              </a:rPr>
              <a:t>Entreprise</a:t>
            </a:r>
            <a:endParaRPr sz="6387" b="0" i="0" u="none" strike="noStrike" cap="none">
              <a:solidFill>
                <a:schemeClr val="lt1"/>
              </a:solidFill>
              <a:latin typeface="Arial"/>
              <a:ea typeface="Arial"/>
              <a:cs typeface="Arial"/>
              <a:sym typeface="Arial"/>
            </a:endParaRPr>
          </a:p>
        </p:txBody>
      </p:sp>
      <p:sp>
        <p:nvSpPr>
          <p:cNvPr id="816" name="Google Shape;816;p161">
            <a:hlinkClick r:id="rId3" action="ppaction://hlinksldjump"/>
          </p:cNvPr>
          <p:cNvSpPr/>
          <p:nvPr/>
        </p:nvSpPr>
        <p:spPr>
          <a:xfrm>
            <a:off x="5650053" y="911998"/>
            <a:ext cx="891900" cy="915900"/>
          </a:xfrm>
          <a:prstGeom prst="ellipse">
            <a:avLst/>
          </a:prstGeom>
          <a:solidFill>
            <a:srgbClr val="008B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a:solidFill>
                  <a:srgbClr val="FFFFFF"/>
                </a:solidFill>
                <a:latin typeface="Fira Sans Extra Condensed SemiBold"/>
                <a:ea typeface="Fira Sans Extra Condensed SemiBold"/>
                <a:cs typeface="Fira Sans Extra Condensed SemiBold"/>
                <a:sym typeface="Fira Sans Extra Condensed SemiBold"/>
              </a:rPr>
              <a:t>01</a:t>
            </a:r>
            <a:endParaRPr sz="26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pic>
        <p:nvPicPr>
          <p:cNvPr id="2139" name="Google Shape;2139;p206"/>
          <p:cNvPicPr preferRelativeResize="0"/>
          <p:nvPr/>
        </p:nvPicPr>
        <p:blipFill>
          <a:blip r:embed="rId3">
            <a:alphaModFix/>
          </a:blip>
          <a:stretch>
            <a:fillRect/>
          </a:stretch>
        </p:blipFill>
        <p:spPr>
          <a:xfrm>
            <a:off x="688688" y="152400"/>
            <a:ext cx="10814628" cy="6553200"/>
          </a:xfrm>
          <a:prstGeom prst="rect">
            <a:avLst/>
          </a:prstGeom>
          <a:noFill/>
          <a:ln>
            <a:noFill/>
          </a:ln>
        </p:spPr>
      </p:pic>
      <p:sp>
        <p:nvSpPr>
          <p:cNvPr id="2140" name="Google Shape;2140;p206"/>
          <p:cNvSpPr/>
          <p:nvPr/>
        </p:nvSpPr>
        <p:spPr>
          <a:xfrm>
            <a:off x="1961300" y="1737525"/>
            <a:ext cx="8845500" cy="408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1" name="Google Shape;2141;p206"/>
          <p:cNvPicPr preferRelativeResize="0"/>
          <p:nvPr/>
        </p:nvPicPr>
        <p:blipFill>
          <a:blip r:embed="rId4">
            <a:alphaModFix/>
          </a:blip>
          <a:stretch>
            <a:fillRect/>
          </a:stretch>
        </p:blipFill>
        <p:spPr>
          <a:xfrm>
            <a:off x="-12" y="1417536"/>
            <a:ext cx="12192000" cy="2339578"/>
          </a:xfrm>
          <a:prstGeom prst="rect">
            <a:avLst/>
          </a:prstGeom>
          <a:noFill/>
          <a:ln>
            <a:noFill/>
          </a:ln>
        </p:spPr>
      </p:pic>
      <p:sp>
        <p:nvSpPr>
          <p:cNvPr id="2142" name="Google Shape;2142;p206">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50</a:t>
            </a:fld>
            <a:endParaRPr sz="1200" b="0" i="0" u="none" strike="noStrike" cap="none">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pic>
        <p:nvPicPr>
          <p:cNvPr id="2147" name="Google Shape;2147;p207"/>
          <p:cNvPicPr preferRelativeResize="0"/>
          <p:nvPr/>
        </p:nvPicPr>
        <p:blipFill>
          <a:blip r:embed="rId3">
            <a:alphaModFix/>
          </a:blip>
          <a:stretch>
            <a:fillRect/>
          </a:stretch>
        </p:blipFill>
        <p:spPr>
          <a:xfrm>
            <a:off x="688688" y="152400"/>
            <a:ext cx="10814628" cy="6553200"/>
          </a:xfrm>
          <a:prstGeom prst="rect">
            <a:avLst/>
          </a:prstGeom>
          <a:noFill/>
          <a:ln>
            <a:noFill/>
          </a:ln>
        </p:spPr>
      </p:pic>
      <p:sp>
        <p:nvSpPr>
          <p:cNvPr id="2148" name="Google Shape;2148;p207"/>
          <p:cNvSpPr/>
          <p:nvPr/>
        </p:nvSpPr>
        <p:spPr>
          <a:xfrm>
            <a:off x="1908625" y="2092925"/>
            <a:ext cx="8845500" cy="1316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9" name="Google Shape;2149;p207"/>
          <p:cNvPicPr preferRelativeResize="0"/>
          <p:nvPr/>
        </p:nvPicPr>
        <p:blipFill>
          <a:blip r:embed="rId4">
            <a:alphaModFix/>
          </a:blip>
          <a:stretch>
            <a:fillRect/>
          </a:stretch>
        </p:blipFill>
        <p:spPr>
          <a:xfrm>
            <a:off x="0" y="1879356"/>
            <a:ext cx="12192000" cy="3309938"/>
          </a:xfrm>
          <a:prstGeom prst="rect">
            <a:avLst/>
          </a:prstGeom>
          <a:noFill/>
          <a:ln>
            <a:noFill/>
          </a:ln>
        </p:spPr>
      </p:pic>
      <p:sp>
        <p:nvSpPr>
          <p:cNvPr id="2150" name="Google Shape;2150;p207">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51</a:t>
            </a:fld>
            <a:endParaRPr sz="1200" b="0" i="0" u="none" strike="noStrike" cap="none">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pic>
        <p:nvPicPr>
          <p:cNvPr id="2155" name="Google Shape;2155;p208"/>
          <p:cNvPicPr preferRelativeResize="0"/>
          <p:nvPr/>
        </p:nvPicPr>
        <p:blipFill>
          <a:blip r:embed="rId3">
            <a:alphaModFix/>
          </a:blip>
          <a:stretch>
            <a:fillRect/>
          </a:stretch>
        </p:blipFill>
        <p:spPr>
          <a:xfrm>
            <a:off x="688688" y="152400"/>
            <a:ext cx="10814628" cy="6553200"/>
          </a:xfrm>
          <a:prstGeom prst="rect">
            <a:avLst/>
          </a:prstGeom>
          <a:noFill/>
          <a:ln>
            <a:noFill/>
          </a:ln>
        </p:spPr>
      </p:pic>
      <p:sp>
        <p:nvSpPr>
          <p:cNvPr id="2156" name="Google Shape;2156;p208"/>
          <p:cNvSpPr/>
          <p:nvPr/>
        </p:nvSpPr>
        <p:spPr>
          <a:xfrm>
            <a:off x="2119275" y="3409250"/>
            <a:ext cx="8845500" cy="1869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7" name="Google Shape;2157;p208"/>
          <p:cNvPicPr preferRelativeResize="0"/>
          <p:nvPr/>
        </p:nvPicPr>
        <p:blipFill>
          <a:blip r:embed="rId4">
            <a:alphaModFix/>
          </a:blip>
          <a:stretch>
            <a:fillRect/>
          </a:stretch>
        </p:blipFill>
        <p:spPr>
          <a:xfrm>
            <a:off x="0" y="1823602"/>
            <a:ext cx="12192000" cy="3708797"/>
          </a:xfrm>
          <a:prstGeom prst="rect">
            <a:avLst/>
          </a:prstGeom>
          <a:noFill/>
          <a:ln>
            <a:noFill/>
          </a:ln>
        </p:spPr>
      </p:pic>
      <p:sp>
        <p:nvSpPr>
          <p:cNvPr id="2158" name="Google Shape;2158;p208">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52</a:t>
            </a:fld>
            <a:endParaRPr sz="1200" b="0" i="0" u="none" strike="noStrike" cap="none">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pic>
        <p:nvPicPr>
          <p:cNvPr id="2163" name="Google Shape;2163;p209"/>
          <p:cNvPicPr preferRelativeResize="0"/>
          <p:nvPr/>
        </p:nvPicPr>
        <p:blipFill>
          <a:blip r:embed="rId3">
            <a:alphaModFix/>
          </a:blip>
          <a:stretch>
            <a:fillRect/>
          </a:stretch>
        </p:blipFill>
        <p:spPr>
          <a:xfrm>
            <a:off x="688688" y="152400"/>
            <a:ext cx="10814628" cy="6553200"/>
          </a:xfrm>
          <a:prstGeom prst="rect">
            <a:avLst/>
          </a:prstGeom>
          <a:noFill/>
          <a:ln>
            <a:noFill/>
          </a:ln>
        </p:spPr>
      </p:pic>
      <p:pic>
        <p:nvPicPr>
          <p:cNvPr id="2164" name="Google Shape;2164;p209"/>
          <p:cNvPicPr preferRelativeResize="0"/>
          <p:nvPr/>
        </p:nvPicPr>
        <p:blipFill>
          <a:blip r:embed="rId4">
            <a:alphaModFix/>
          </a:blip>
          <a:stretch>
            <a:fillRect/>
          </a:stretch>
        </p:blipFill>
        <p:spPr>
          <a:xfrm>
            <a:off x="-12" y="3562386"/>
            <a:ext cx="12192000" cy="2339578"/>
          </a:xfrm>
          <a:prstGeom prst="rect">
            <a:avLst/>
          </a:prstGeom>
          <a:noFill/>
          <a:ln>
            <a:noFill/>
          </a:ln>
        </p:spPr>
      </p:pic>
      <p:sp>
        <p:nvSpPr>
          <p:cNvPr id="2165" name="Google Shape;2165;p209"/>
          <p:cNvSpPr/>
          <p:nvPr/>
        </p:nvSpPr>
        <p:spPr>
          <a:xfrm>
            <a:off x="1934975" y="5357400"/>
            <a:ext cx="8845500" cy="4869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09">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53</a:t>
            </a:fld>
            <a:endParaRPr sz="1200" b="0" i="0" u="none" strike="noStrike" cap="none">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210"/>
          <p:cNvSpPr txBox="1"/>
          <p:nvPr/>
        </p:nvSpPr>
        <p:spPr>
          <a:xfrm>
            <a:off x="902800" y="426013"/>
            <a:ext cx="870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Présentation des composants BACK - logique métier</a:t>
            </a:r>
            <a:endParaRPr sz="2500" b="1">
              <a:solidFill>
                <a:schemeClr val="dk2"/>
              </a:solidFill>
              <a:latin typeface="Roboto"/>
              <a:ea typeface="Roboto"/>
              <a:cs typeface="Roboto"/>
              <a:sym typeface="Roboto"/>
            </a:endParaRPr>
          </a:p>
        </p:txBody>
      </p:sp>
      <p:pic>
        <p:nvPicPr>
          <p:cNvPr id="2172" name="Google Shape;2172;p210"/>
          <p:cNvPicPr preferRelativeResize="0"/>
          <p:nvPr/>
        </p:nvPicPr>
        <p:blipFill>
          <a:blip r:embed="rId3">
            <a:alphaModFix/>
          </a:blip>
          <a:stretch>
            <a:fillRect/>
          </a:stretch>
        </p:blipFill>
        <p:spPr>
          <a:xfrm>
            <a:off x="2395938" y="2019175"/>
            <a:ext cx="7870001" cy="3588200"/>
          </a:xfrm>
          <a:prstGeom prst="rect">
            <a:avLst/>
          </a:prstGeom>
          <a:noFill/>
          <a:ln>
            <a:noFill/>
          </a:ln>
        </p:spPr>
      </p:pic>
      <p:pic>
        <p:nvPicPr>
          <p:cNvPr id="2173" name="Google Shape;2173;p210"/>
          <p:cNvPicPr preferRelativeResize="0"/>
          <p:nvPr/>
        </p:nvPicPr>
        <p:blipFill>
          <a:blip r:embed="rId4">
            <a:alphaModFix/>
          </a:blip>
          <a:stretch>
            <a:fillRect/>
          </a:stretch>
        </p:blipFill>
        <p:spPr>
          <a:xfrm>
            <a:off x="5923975" y="1221675"/>
            <a:ext cx="564525" cy="797500"/>
          </a:xfrm>
          <a:prstGeom prst="rect">
            <a:avLst/>
          </a:prstGeom>
          <a:noFill/>
          <a:ln>
            <a:noFill/>
          </a:ln>
        </p:spPr>
      </p:pic>
      <p:pic>
        <p:nvPicPr>
          <p:cNvPr id="2174" name="Google Shape;2174;p210"/>
          <p:cNvPicPr preferRelativeResize="0"/>
          <p:nvPr/>
        </p:nvPicPr>
        <p:blipFill>
          <a:blip r:embed="rId5">
            <a:alphaModFix/>
          </a:blip>
          <a:stretch>
            <a:fillRect/>
          </a:stretch>
        </p:blipFill>
        <p:spPr>
          <a:xfrm>
            <a:off x="10489450" y="2858562"/>
            <a:ext cx="1702550" cy="1702550"/>
          </a:xfrm>
          <a:prstGeom prst="rect">
            <a:avLst/>
          </a:prstGeom>
          <a:noFill/>
          <a:ln>
            <a:noFill/>
          </a:ln>
        </p:spPr>
      </p:pic>
      <p:sp>
        <p:nvSpPr>
          <p:cNvPr id="2175" name="Google Shape;2175;p210"/>
          <p:cNvSpPr txBox="1"/>
          <p:nvPr/>
        </p:nvSpPr>
        <p:spPr>
          <a:xfrm>
            <a:off x="10816025" y="4434500"/>
            <a:ext cx="1049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100">
                <a:latin typeface="Fira Sans Extra Condensed"/>
                <a:ea typeface="Fira Sans Extra Condensed"/>
                <a:cs typeface="Fira Sans Extra Condensed"/>
                <a:sym typeface="Fira Sans Extra Condensed"/>
              </a:rPr>
              <a:t>BDD</a:t>
            </a:r>
            <a:endParaRPr sz="2100">
              <a:latin typeface="Fira Sans Extra Condensed"/>
              <a:ea typeface="Fira Sans Extra Condensed"/>
              <a:cs typeface="Fira Sans Extra Condensed"/>
              <a:sym typeface="Fira Sans Extra Condensed"/>
            </a:endParaRPr>
          </a:p>
        </p:txBody>
      </p:sp>
      <p:pic>
        <p:nvPicPr>
          <p:cNvPr id="2176" name="Google Shape;2176;p210"/>
          <p:cNvPicPr preferRelativeResize="0"/>
          <p:nvPr/>
        </p:nvPicPr>
        <p:blipFill>
          <a:blip r:embed="rId6">
            <a:alphaModFix/>
          </a:blip>
          <a:stretch>
            <a:fillRect/>
          </a:stretch>
        </p:blipFill>
        <p:spPr>
          <a:xfrm>
            <a:off x="282200" y="2985164"/>
            <a:ext cx="1770600" cy="1449325"/>
          </a:xfrm>
          <a:prstGeom prst="rect">
            <a:avLst/>
          </a:prstGeom>
          <a:noFill/>
          <a:ln>
            <a:noFill/>
          </a:ln>
        </p:spPr>
      </p:pic>
      <p:sp>
        <p:nvSpPr>
          <p:cNvPr id="2177" name="Google Shape;2177;p210">
            <a:hlinkClick r:id="rId7"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54</a:t>
            </a:fld>
            <a:endParaRPr sz="1200" b="0" strike="noStrike">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1"/>
        <p:cNvGrpSpPr/>
        <p:nvPr/>
      </p:nvGrpSpPr>
      <p:grpSpPr>
        <a:xfrm>
          <a:off x="0" y="0"/>
          <a:ext cx="0" cy="0"/>
          <a:chOff x="0" y="0"/>
          <a:chExt cx="0" cy="0"/>
        </a:xfrm>
      </p:grpSpPr>
      <p:sp>
        <p:nvSpPr>
          <p:cNvPr id="2182" name="Google Shape;2182;p211"/>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55</a:t>
            </a:fld>
            <a:endParaRPr sz="1200" b="0" strike="noStrike">
              <a:latin typeface="Arial"/>
              <a:ea typeface="Arial"/>
              <a:cs typeface="Arial"/>
              <a:sym typeface="Arial"/>
            </a:endParaRPr>
          </a:p>
        </p:txBody>
      </p:sp>
      <p:sp>
        <p:nvSpPr>
          <p:cNvPr id="2183" name="Google Shape;2183;p211"/>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184" name="Google Shape;2184;p211"/>
          <p:cNvSpPr txBox="1"/>
          <p:nvPr/>
        </p:nvSpPr>
        <p:spPr>
          <a:xfrm>
            <a:off x="195450" y="346975"/>
            <a:ext cx="32643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500" b="1">
                <a:solidFill>
                  <a:schemeClr val="dk2"/>
                </a:solidFill>
                <a:latin typeface="Roboto"/>
                <a:ea typeface="Roboto"/>
                <a:cs typeface="Roboto"/>
                <a:sym typeface="Roboto"/>
              </a:rPr>
              <a:t>Création d’un </a:t>
            </a:r>
            <a:endParaRPr sz="2500" b="1">
              <a:solidFill>
                <a:schemeClr val="dk2"/>
              </a:solidFill>
              <a:latin typeface="Roboto"/>
              <a:ea typeface="Roboto"/>
              <a:cs typeface="Roboto"/>
              <a:sym typeface="Roboto"/>
            </a:endParaRPr>
          </a:p>
          <a:p>
            <a:pPr marL="0" lvl="0" indent="0" algn="ctr" rtl="0">
              <a:spcBef>
                <a:spcPts val="0"/>
              </a:spcBef>
              <a:spcAft>
                <a:spcPts val="0"/>
              </a:spcAft>
              <a:buNone/>
            </a:pPr>
            <a:r>
              <a:rPr lang="fr-FR" sz="2500" b="1">
                <a:solidFill>
                  <a:schemeClr val="dk2"/>
                </a:solidFill>
                <a:latin typeface="Roboto"/>
                <a:ea typeface="Roboto"/>
                <a:cs typeface="Roboto"/>
                <a:sym typeface="Roboto"/>
              </a:rPr>
              <a:t>service</a:t>
            </a:r>
            <a:endParaRPr sz="2500" b="1">
              <a:solidFill>
                <a:schemeClr val="dk2"/>
              </a:solidFill>
              <a:latin typeface="Roboto"/>
              <a:ea typeface="Roboto"/>
              <a:cs typeface="Roboto"/>
              <a:sym typeface="Roboto"/>
            </a:endParaRPr>
          </a:p>
        </p:txBody>
      </p:sp>
      <p:pic>
        <p:nvPicPr>
          <p:cNvPr id="2185" name="Google Shape;2185;p211"/>
          <p:cNvPicPr preferRelativeResize="0"/>
          <p:nvPr/>
        </p:nvPicPr>
        <p:blipFill>
          <a:blip r:embed="rId3">
            <a:alphaModFix/>
          </a:blip>
          <a:stretch>
            <a:fillRect/>
          </a:stretch>
        </p:blipFill>
        <p:spPr>
          <a:xfrm>
            <a:off x="2920675" y="0"/>
            <a:ext cx="7957627" cy="6943500"/>
          </a:xfrm>
          <a:prstGeom prst="rect">
            <a:avLst/>
          </a:prstGeom>
          <a:noFill/>
          <a:ln>
            <a:noFill/>
          </a:ln>
        </p:spPr>
      </p:pic>
      <p:sp>
        <p:nvSpPr>
          <p:cNvPr id="2186" name="Google Shape;2186;p211">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55</a:t>
            </a:fld>
            <a:endParaRPr sz="1200" b="0" i="0" u="none" strike="noStrike" cap="none">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0"/>
        <p:cNvGrpSpPr/>
        <p:nvPr/>
      </p:nvGrpSpPr>
      <p:grpSpPr>
        <a:xfrm>
          <a:off x="0" y="0"/>
          <a:ext cx="0" cy="0"/>
          <a:chOff x="0" y="0"/>
          <a:chExt cx="0" cy="0"/>
        </a:xfrm>
      </p:grpSpPr>
      <p:sp>
        <p:nvSpPr>
          <p:cNvPr id="2191" name="Google Shape;2191;p212"/>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56</a:t>
            </a:fld>
            <a:endParaRPr sz="1200" b="0" strike="noStrike">
              <a:latin typeface="Arial"/>
              <a:ea typeface="Arial"/>
              <a:cs typeface="Arial"/>
              <a:sym typeface="Arial"/>
            </a:endParaRPr>
          </a:p>
        </p:txBody>
      </p:sp>
      <p:sp>
        <p:nvSpPr>
          <p:cNvPr id="2192" name="Google Shape;2192;p212"/>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193" name="Google Shape;2193;p212"/>
          <p:cNvSpPr txBox="1"/>
          <p:nvPr/>
        </p:nvSpPr>
        <p:spPr>
          <a:xfrm>
            <a:off x="757175" y="447775"/>
            <a:ext cx="326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d’un service</a:t>
            </a:r>
            <a:endParaRPr sz="2500" b="1">
              <a:solidFill>
                <a:schemeClr val="dk2"/>
              </a:solidFill>
              <a:latin typeface="Roboto"/>
              <a:ea typeface="Roboto"/>
              <a:cs typeface="Roboto"/>
              <a:sym typeface="Roboto"/>
            </a:endParaRPr>
          </a:p>
        </p:txBody>
      </p:sp>
      <p:pic>
        <p:nvPicPr>
          <p:cNvPr id="2194" name="Google Shape;2194;p212"/>
          <p:cNvPicPr preferRelativeResize="0"/>
          <p:nvPr/>
        </p:nvPicPr>
        <p:blipFill>
          <a:blip r:embed="rId3">
            <a:alphaModFix/>
          </a:blip>
          <a:stretch>
            <a:fillRect/>
          </a:stretch>
        </p:blipFill>
        <p:spPr>
          <a:xfrm>
            <a:off x="3742000" y="0"/>
            <a:ext cx="7957627" cy="6943500"/>
          </a:xfrm>
          <a:prstGeom prst="rect">
            <a:avLst/>
          </a:prstGeom>
          <a:noFill/>
          <a:ln>
            <a:noFill/>
          </a:ln>
        </p:spPr>
      </p:pic>
      <p:pic>
        <p:nvPicPr>
          <p:cNvPr id="2195" name="Google Shape;2195;p212"/>
          <p:cNvPicPr preferRelativeResize="0"/>
          <p:nvPr/>
        </p:nvPicPr>
        <p:blipFill>
          <a:blip r:embed="rId4">
            <a:alphaModFix/>
          </a:blip>
          <a:stretch>
            <a:fillRect/>
          </a:stretch>
        </p:blipFill>
        <p:spPr>
          <a:xfrm>
            <a:off x="0" y="1227422"/>
            <a:ext cx="12192000" cy="4488656"/>
          </a:xfrm>
          <a:prstGeom prst="rect">
            <a:avLst/>
          </a:prstGeom>
          <a:noFill/>
          <a:ln>
            <a:noFill/>
          </a:ln>
        </p:spPr>
      </p:pic>
      <p:sp>
        <p:nvSpPr>
          <p:cNvPr id="2196" name="Google Shape;2196;p212">
            <a:hlinkClick r:id="rId5" action="ppaction://hlinksldjump"/>
          </p:cNvPr>
          <p:cNvSpPr txBox="1"/>
          <p:nvPr/>
        </p:nvSpPr>
        <p:spPr>
          <a:xfrm>
            <a:off x="8610480" y="65089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56</a:t>
            </a:fld>
            <a:endParaRPr sz="1200" b="0" i="0" u="none" strike="noStrike" cap="none">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0"/>
        <p:cNvGrpSpPr/>
        <p:nvPr/>
      </p:nvGrpSpPr>
      <p:grpSpPr>
        <a:xfrm>
          <a:off x="0" y="0"/>
          <a:ext cx="0" cy="0"/>
          <a:chOff x="0" y="0"/>
          <a:chExt cx="0" cy="0"/>
        </a:xfrm>
      </p:grpSpPr>
      <p:sp>
        <p:nvSpPr>
          <p:cNvPr id="2201" name="Google Shape;2201;p213"/>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57</a:t>
            </a:fld>
            <a:endParaRPr sz="1200" b="0" strike="noStrike">
              <a:latin typeface="Arial"/>
              <a:ea typeface="Arial"/>
              <a:cs typeface="Arial"/>
              <a:sym typeface="Arial"/>
            </a:endParaRPr>
          </a:p>
        </p:txBody>
      </p:sp>
      <p:sp>
        <p:nvSpPr>
          <p:cNvPr id="2202" name="Google Shape;2202;p213"/>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203" name="Google Shape;2203;p213"/>
          <p:cNvSpPr txBox="1"/>
          <p:nvPr/>
        </p:nvSpPr>
        <p:spPr>
          <a:xfrm>
            <a:off x="739600" y="465350"/>
            <a:ext cx="326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d’un service</a:t>
            </a:r>
            <a:endParaRPr sz="2500" b="1">
              <a:solidFill>
                <a:schemeClr val="dk2"/>
              </a:solidFill>
              <a:latin typeface="Roboto"/>
              <a:ea typeface="Roboto"/>
              <a:cs typeface="Roboto"/>
              <a:sym typeface="Roboto"/>
            </a:endParaRPr>
          </a:p>
        </p:txBody>
      </p:sp>
      <p:pic>
        <p:nvPicPr>
          <p:cNvPr id="2204" name="Google Shape;2204;p213"/>
          <p:cNvPicPr preferRelativeResize="0"/>
          <p:nvPr/>
        </p:nvPicPr>
        <p:blipFill>
          <a:blip r:embed="rId3">
            <a:alphaModFix/>
          </a:blip>
          <a:stretch>
            <a:fillRect/>
          </a:stretch>
        </p:blipFill>
        <p:spPr>
          <a:xfrm>
            <a:off x="3742000" y="0"/>
            <a:ext cx="7957627" cy="6943500"/>
          </a:xfrm>
          <a:prstGeom prst="rect">
            <a:avLst/>
          </a:prstGeom>
          <a:noFill/>
          <a:ln>
            <a:noFill/>
          </a:ln>
        </p:spPr>
      </p:pic>
      <p:pic>
        <p:nvPicPr>
          <p:cNvPr id="2205" name="Google Shape;2205;p213"/>
          <p:cNvPicPr preferRelativeResize="0"/>
          <p:nvPr/>
        </p:nvPicPr>
        <p:blipFill>
          <a:blip r:embed="rId4">
            <a:alphaModFix/>
          </a:blip>
          <a:stretch>
            <a:fillRect/>
          </a:stretch>
        </p:blipFill>
        <p:spPr>
          <a:xfrm>
            <a:off x="0" y="1033945"/>
            <a:ext cx="12192000" cy="4875609"/>
          </a:xfrm>
          <a:prstGeom prst="rect">
            <a:avLst/>
          </a:prstGeom>
          <a:noFill/>
          <a:ln>
            <a:noFill/>
          </a:ln>
        </p:spPr>
      </p:pic>
      <p:cxnSp>
        <p:nvCxnSpPr>
          <p:cNvPr id="2206" name="Google Shape;2206;p213"/>
          <p:cNvCxnSpPr>
            <a:endCxn id="2207" idx="1"/>
          </p:cNvCxnSpPr>
          <p:nvPr/>
        </p:nvCxnSpPr>
        <p:spPr>
          <a:xfrm rot="10800000" flipH="1">
            <a:off x="5155875" y="2164475"/>
            <a:ext cx="2321100" cy="1007700"/>
          </a:xfrm>
          <a:prstGeom prst="straightConnector1">
            <a:avLst/>
          </a:prstGeom>
          <a:noFill/>
          <a:ln w="19050" cap="flat" cmpd="sng">
            <a:solidFill>
              <a:schemeClr val="dk2"/>
            </a:solidFill>
            <a:prstDash val="solid"/>
            <a:round/>
            <a:headEnd type="triangle" w="med" len="med"/>
            <a:tailEnd type="none" w="med" len="med"/>
          </a:ln>
        </p:spPr>
      </p:cxnSp>
      <p:sp>
        <p:nvSpPr>
          <p:cNvPr id="2207" name="Google Shape;2207;p213"/>
          <p:cNvSpPr/>
          <p:nvPr/>
        </p:nvSpPr>
        <p:spPr>
          <a:xfrm>
            <a:off x="7476975" y="1879775"/>
            <a:ext cx="3982500" cy="569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a:solidFill>
                  <a:schemeClr val="dk2"/>
                </a:solidFill>
                <a:latin typeface="Roboto"/>
                <a:ea typeface="Roboto"/>
                <a:cs typeface="Roboto"/>
                <a:sym typeface="Roboto"/>
              </a:rPr>
              <a:t>Conditions et vérifications</a:t>
            </a:r>
            <a:endParaRPr sz="1700">
              <a:solidFill>
                <a:schemeClr val="dk2"/>
              </a:solidFill>
              <a:latin typeface="Roboto"/>
              <a:ea typeface="Roboto"/>
              <a:cs typeface="Roboto"/>
              <a:sym typeface="Roboto"/>
            </a:endParaRPr>
          </a:p>
        </p:txBody>
      </p:sp>
      <p:sp>
        <p:nvSpPr>
          <p:cNvPr id="2208" name="Google Shape;2208;p213">
            <a:hlinkClick r:id="rId5" action="ppaction://hlinksldjump"/>
          </p:cNvPr>
          <p:cNvSpPr txBox="1"/>
          <p:nvPr/>
        </p:nvSpPr>
        <p:spPr>
          <a:xfrm>
            <a:off x="8610480" y="65089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57</a:t>
            </a:fld>
            <a:endParaRPr sz="1200" b="0" i="0" u="none" strike="noStrike" cap="none">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2"/>
        <p:cNvGrpSpPr/>
        <p:nvPr/>
      </p:nvGrpSpPr>
      <p:grpSpPr>
        <a:xfrm>
          <a:off x="0" y="0"/>
          <a:ext cx="0" cy="0"/>
          <a:chOff x="0" y="0"/>
          <a:chExt cx="0" cy="0"/>
        </a:xfrm>
      </p:grpSpPr>
      <p:sp>
        <p:nvSpPr>
          <p:cNvPr id="2213" name="Google Shape;2213;p214"/>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58</a:t>
            </a:fld>
            <a:endParaRPr sz="1200" b="0" strike="noStrike">
              <a:latin typeface="Arial"/>
              <a:ea typeface="Arial"/>
              <a:cs typeface="Arial"/>
              <a:sym typeface="Arial"/>
            </a:endParaRPr>
          </a:p>
        </p:txBody>
      </p:sp>
      <p:sp>
        <p:nvSpPr>
          <p:cNvPr id="2214" name="Google Shape;2214;p214"/>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215" name="Google Shape;2215;p214"/>
          <p:cNvSpPr txBox="1"/>
          <p:nvPr/>
        </p:nvSpPr>
        <p:spPr>
          <a:xfrm>
            <a:off x="739600" y="447750"/>
            <a:ext cx="326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d’un service</a:t>
            </a:r>
            <a:endParaRPr sz="2500" b="1">
              <a:solidFill>
                <a:schemeClr val="dk2"/>
              </a:solidFill>
              <a:latin typeface="Roboto"/>
              <a:ea typeface="Roboto"/>
              <a:cs typeface="Roboto"/>
              <a:sym typeface="Roboto"/>
            </a:endParaRPr>
          </a:p>
        </p:txBody>
      </p:sp>
      <p:pic>
        <p:nvPicPr>
          <p:cNvPr id="2216" name="Google Shape;2216;p214"/>
          <p:cNvPicPr preferRelativeResize="0"/>
          <p:nvPr/>
        </p:nvPicPr>
        <p:blipFill>
          <a:blip r:embed="rId3">
            <a:alphaModFix/>
          </a:blip>
          <a:stretch>
            <a:fillRect/>
          </a:stretch>
        </p:blipFill>
        <p:spPr>
          <a:xfrm>
            <a:off x="3742000" y="0"/>
            <a:ext cx="7957627" cy="6943500"/>
          </a:xfrm>
          <a:prstGeom prst="rect">
            <a:avLst/>
          </a:prstGeom>
          <a:noFill/>
          <a:ln>
            <a:noFill/>
          </a:ln>
        </p:spPr>
      </p:pic>
      <p:pic>
        <p:nvPicPr>
          <p:cNvPr id="2217" name="Google Shape;2217;p214"/>
          <p:cNvPicPr preferRelativeResize="0"/>
          <p:nvPr/>
        </p:nvPicPr>
        <p:blipFill>
          <a:blip r:embed="rId4">
            <a:alphaModFix/>
          </a:blip>
          <a:stretch>
            <a:fillRect/>
          </a:stretch>
        </p:blipFill>
        <p:spPr>
          <a:xfrm>
            <a:off x="0" y="1420898"/>
            <a:ext cx="12192000" cy="4101703"/>
          </a:xfrm>
          <a:prstGeom prst="rect">
            <a:avLst/>
          </a:prstGeom>
          <a:noFill/>
          <a:ln>
            <a:noFill/>
          </a:ln>
        </p:spPr>
      </p:pic>
      <p:sp>
        <p:nvSpPr>
          <p:cNvPr id="2218" name="Google Shape;2218;p214"/>
          <p:cNvSpPr/>
          <p:nvPr/>
        </p:nvSpPr>
        <p:spPr>
          <a:xfrm>
            <a:off x="6746425" y="2090800"/>
            <a:ext cx="4607400" cy="7122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a:solidFill>
                  <a:schemeClr val="dk2"/>
                </a:solidFill>
                <a:latin typeface="Roboto"/>
                <a:ea typeface="Roboto"/>
                <a:cs typeface="Roboto"/>
                <a:sym typeface="Roboto"/>
              </a:rPr>
              <a:t>Conditions et vérifications</a:t>
            </a:r>
            <a:endParaRPr sz="1700">
              <a:solidFill>
                <a:schemeClr val="dk2"/>
              </a:solidFill>
              <a:latin typeface="Roboto"/>
              <a:ea typeface="Roboto"/>
              <a:cs typeface="Roboto"/>
              <a:sym typeface="Roboto"/>
            </a:endParaRPr>
          </a:p>
        </p:txBody>
      </p:sp>
      <p:cxnSp>
        <p:nvCxnSpPr>
          <p:cNvPr id="2219" name="Google Shape;2219;p214"/>
          <p:cNvCxnSpPr>
            <a:endCxn id="2218" idx="1"/>
          </p:cNvCxnSpPr>
          <p:nvPr/>
        </p:nvCxnSpPr>
        <p:spPr>
          <a:xfrm rot="10800000" flipH="1">
            <a:off x="2043325" y="2446900"/>
            <a:ext cx="4703100" cy="453900"/>
          </a:xfrm>
          <a:prstGeom prst="straightConnector1">
            <a:avLst/>
          </a:prstGeom>
          <a:noFill/>
          <a:ln w="19050" cap="flat" cmpd="sng">
            <a:solidFill>
              <a:schemeClr val="dk2"/>
            </a:solidFill>
            <a:prstDash val="solid"/>
            <a:round/>
            <a:headEnd type="triangle" w="med" len="med"/>
            <a:tailEnd type="none" w="med" len="med"/>
          </a:ln>
        </p:spPr>
      </p:cxnSp>
      <p:sp>
        <p:nvSpPr>
          <p:cNvPr id="2220" name="Google Shape;2220;p214"/>
          <p:cNvSpPr/>
          <p:nvPr/>
        </p:nvSpPr>
        <p:spPr>
          <a:xfrm>
            <a:off x="7092225" y="4296675"/>
            <a:ext cx="4607400" cy="7122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a:solidFill>
                  <a:schemeClr val="dk2"/>
                </a:solidFill>
                <a:latin typeface="Roboto"/>
                <a:ea typeface="Roboto"/>
                <a:cs typeface="Roboto"/>
                <a:sym typeface="Roboto"/>
              </a:rPr>
              <a:t>Si vérifications ok, on crée la pièce-jointe</a:t>
            </a:r>
            <a:endParaRPr sz="1700">
              <a:solidFill>
                <a:schemeClr val="dk2"/>
              </a:solidFill>
              <a:latin typeface="Roboto"/>
              <a:ea typeface="Roboto"/>
              <a:cs typeface="Roboto"/>
              <a:sym typeface="Roboto"/>
            </a:endParaRPr>
          </a:p>
        </p:txBody>
      </p:sp>
      <p:cxnSp>
        <p:nvCxnSpPr>
          <p:cNvPr id="2221" name="Google Shape;2221;p214"/>
          <p:cNvCxnSpPr>
            <a:endCxn id="2220" idx="1"/>
          </p:cNvCxnSpPr>
          <p:nvPr/>
        </p:nvCxnSpPr>
        <p:spPr>
          <a:xfrm>
            <a:off x="3186225" y="4385475"/>
            <a:ext cx="3906000" cy="267300"/>
          </a:xfrm>
          <a:prstGeom prst="straightConnector1">
            <a:avLst/>
          </a:prstGeom>
          <a:noFill/>
          <a:ln w="19050" cap="flat" cmpd="sng">
            <a:solidFill>
              <a:schemeClr val="dk2"/>
            </a:solidFill>
            <a:prstDash val="solid"/>
            <a:round/>
            <a:headEnd type="triangle" w="med" len="med"/>
            <a:tailEnd type="none" w="med" len="med"/>
          </a:ln>
        </p:spPr>
      </p:cxnSp>
      <p:sp>
        <p:nvSpPr>
          <p:cNvPr id="2222" name="Google Shape;2222;p214">
            <a:hlinkClick r:id="rId5" action="ppaction://hlinksldjump"/>
          </p:cNvPr>
          <p:cNvSpPr txBox="1"/>
          <p:nvPr/>
        </p:nvSpPr>
        <p:spPr>
          <a:xfrm>
            <a:off x="8610480" y="65089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58</a:t>
            </a:fld>
            <a:endParaRPr sz="1200" b="0" i="0" u="none" strike="noStrike" cap="none">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26"/>
        <p:cNvGrpSpPr/>
        <p:nvPr/>
      </p:nvGrpSpPr>
      <p:grpSpPr>
        <a:xfrm>
          <a:off x="0" y="0"/>
          <a:ext cx="0" cy="0"/>
          <a:chOff x="0" y="0"/>
          <a:chExt cx="0" cy="0"/>
        </a:xfrm>
      </p:grpSpPr>
      <p:sp>
        <p:nvSpPr>
          <p:cNvPr id="2227" name="Google Shape;2227;p215"/>
          <p:cNvSpPr txBox="1"/>
          <p:nvPr/>
        </p:nvSpPr>
        <p:spPr>
          <a:xfrm>
            <a:off x="902800" y="426013"/>
            <a:ext cx="870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Présentation des composants BACK - MAPPER</a:t>
            </a:r>
            <a:endParaRPr sz="2500" b="1">
              <a:solidFill>
                <a:schemeClr val="dk2"/>
              </a:solidFill>
              <a:latin typeface="Roboto"/>
              <a:ea typeface="Roboto"/>
              <a:cs typeface="Roboto"/>
              <a:sym typeface="Roboto"/>
            </a:endParaRPr>
          </a:p>
        </p:txBody>
      </p:sp>
      <p:pic>
        <p:nvPicPr>
          <p:cNvPr id="2228" name="Google Shape;2228;p215"/>
          <p:cNvPicPr preferRelativeResize="0"/>
          <p:nvPr/>
        </p:nvPicPr>
        <p:blipFill>
          <a:blip r:embed="rId3">
            <a:alphaModFix/>
          </a:blip>
          <a:stretch>
            <a:fillRect/>
          </a:stretch>
        </p:blipFill>
        <p:spPr>
          <a:xfrm>
            <a:off x="2395938" y="2019175"/>
            <a:ext cx="7870001" cy="3588200"/>
          </a:xfrm>
          <a:prstGeom prst="rect">
            <a:avLst/>
          </a:prstGeom>
          <a:noFill/>
          <a:ln>
            <a:noFill/>
          </a:ln>
        </p:spPr>
      </p:pic>
      <p:pic>
        <p:nvPicPr>
          <p:cNvPr id="2229" name="Google Shape;2229;p215"/>
          <p:cNvPicPr preferRelativeResize="0"/>
          <p:nvPr/>
        </p:nvPicPr>
        <p:blipFill>
          <a:blip r:embed="rId4">
            <a:alphaModFix/>
          </a:blip>
          <a:stretch>
            <a:fillRect/>
          </a:stretch>
        </p:blipFill>
        <p:spPr>
          <a:xfrm>
            <a:off x="3854750" y="2858550"/>
            <a:ext cx="564525" cy="797500"/>
          </a:xfrm>
          <a:prstGeom prst="rect">
            <a:avLst/>
          </a:prstGeom>
          <a:noFill/>
          <a:ln>
            <a:noFill/>
          </a:ln>
        </p:spPr>
      </p:pic>
      <p:pic>
        <p:nvPicPr>
          <p:cNvPr id="2230" name="Google Shape;2230;p215"/>
          <p:cNvPicPr preferRelativeResize="0"/>
          <p:nvPr/>
        </p:nvPicPr>
        <p:blipFill>
          <a:blip r:embed="rId5">
            <a:alphaModFix/>
          </a:blip>
          <a:stretch>
            <a:fillRect/>
          </a:stretch>
        </p:blipFill>
        <p:spPr>
          <a:xfrm>
            <a:off x="10489450" y="2858562"/>
            <a:ext cx="1702550" cy="1702550"/>
          </a:xfrm>
          <a:prstGeom prst="rect">
            <a:avLst/>
          </a:prstGeom>
          <a:noFill/>
          <a:ln>
            <a:noFill/>
          </a:ln>
        </p:spPr>
      </p:pic>
      <p:sp>
        <p:nvSpPr>
          <p:cNvPr id="2231" name="Google Shape;2231;p215"/>
          <p:cNvSpPr txBox="1"/>
          <p:nvPr/>
        </p:nvSpPr>
        <p:spPr>
          <a:xfrm>
            <a:off x="10816025" y="4434500"/>
            <a:ext cx="1049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100">
                <a:latin typeface="Fira Sans Extra Condensed"/>
                <a:ea typeface="Fira Sans Extra Condensed"/>
                <a:cs typeface="Fira Sans Extra Condensed"/>
                <a:sym typeface="Fira Sans Extra Condensed"/>
              </a:rPr>
              <a:t>BDD</a:t>
            </a:r>
            <a:endParaRPr sz="2100">
              <a:latin typeface="Fira Sans Extra Condensed"/>
              <a:ea typeface="Fira Sans Extra Condensed"/>
              <a:cs typeface="Fira Sans Extra Condensed"/>
              <a:sym typeface="Fira Sans Extra Condensed"/>
            </a:endParaRPr>
          </a:p>
        </p:txBody>
      </p:sp>
      <p:pic>
        <p:nvPicPr>
          <p:cNvPr id="2232" name="Google Shape;2232;p215"/>
          <p:cNvPicPr preferRelativeResize="0"/>
          <p:nvPr/>
        </p:nvPicPr>
        <p:blipFill>
          <a:blip r:embed="rId6">
            <a:alphaModFix/>
          </a:blip>
          <a:stretch>
            <a:fillRect/>
          </a:stretch>
        </p:blipFill>
        <p:spPr>
          <a:xfrm>
            <a:off x="282200" y="2985164"/>
            <a:ext cx="1770600" cy="1449325"/>
          </a:xfrm>
          <a:prstGeom prst="rect">
            <a:avLst/>
          </a:prstGeom>
          <a:noFill/>
          <a:ln>
            <a:noFill/>
          </a:ln>
        </p:spPr>
      </p:pic>
      <p:sp>
        <p:nvSpPr>
          <p:cNvPr id="2233" name="Google Shape;2233;p215">
            <a:hlinkClick r:id="rId7"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59</a:t>
            </a:fld>
            <a:endParaRPr sz="1200" b="0"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0"/>
        <p:cNvGrpSpPr/>
        <p:nvPr/>
      </p:nvGrpSpPr>
      <p:grpSpPr>
        <a:xfrm>
          <a:off x="0" y="0"/>
          <a:ext cx="0" cy="0"/>
          <a:chOff x="0" y="0"/>
          <a:chExt cx="0" cy="0"/>
        </a:xfrm>
      </p:grpSpPr>
      <p:sp>
        <p:nvSpPr>
          <p:cNvPr id="821" name="Google Shape;821;p162">
            <a:hlinkClick r:id="rId3" action="ppaction://hlinksldjump"/>
          </p:cNvPr>
          <p:cNvSpPr txBox="1"/>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6</a:t>
            </a:fld>
            <a:endParaRPr sz="1200" b="0" i="0" u="none" strike="noStrike" cap="none">
              <a:latin typeface="Arial"/>
              <a:ea typeface="Arial"/>
              <a:cs typeface="Arial"/>
              <a:sym typeface="Arial"/>
            </a:endParaRPr>
          </a:p>
        </p:txBody>
      </p:sp>
      <p:sp>
        <p:nvSpPr>
          <p:cNvPr id="822" name="Google Shape;822;p162"/>
          <p:cNvSpPr txBox="1"/>
          <p:nvPr/>
        </p:nvSpPr>
        <p:spPr>
          <a:xfrm>
            <a:off x="1091520" y="382680"/>
            <a:ext cx="2432160" cy="56052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823" name="Google Shape;823;p162"/>
          <p:cNvSpPr txBox="1"/>
          <p:nvPr/>
        </p:nvSpPr>
        <p:spPr>
          <a:xfrm>
            <a:off x="1253313" y="406138"/>
            <a:ext cx="4482000" cy="51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r>
              <a:rPr lang="fr-FR" sz="2500" b="1">
                <a:solidFill>
                  <a:schemeClr val="dk2"/>
                </a:solidFill>
                <a:latin typeface="Roboto"/>
                <a:ea typeface="Roboto"/>
                <a:cs typeface="Roboto"/>
                <a:sym typeface="Roboto"/>
              </a:rPr>
              <a:t>Présentation de l’entreprise </a:t>
            </a:r>
            <a:endParaRPr sz="2500" b="1" strike="noStrike">
              <a:solidFill>
                <a:schemeClr val="dk2"/>
              </a:solidFill>
              <a:latin typeface="Roboto"/>
              <a:ea typeface="Roboto"/>
              <a:cs typeface="Roboto"/>
              <a:sym typeface="Roboto"/>
            </a:endParaRPr>
          </a:p>
        </p:txBody>
      </p:sp>
      <p:pic>
        <p:nvPicPr>
          <p:cNvPr id="824" name="Google Shape;824;p162"/>
          <p:cNvPicPr preferRelativeResize="0"/>
          <p:nvPr/>
        </p:nvPicPr>
        <p:blipFill>
          <a:blip r:embed="rId4">
            <a:alphaModFix/>
          </a:blip>
          <a:stretch>
            <a:fillRect/>
          </a:stretch>
        </p:blipFill>
        <p:spPr>
          <a:xfrm>
            <a:off x="1482450" y="1650725"/>
            <a:ext cx="3430675" cy="1912550"/>
          </a:xfrm>
          <a:prstGeom prst="rect">
            <a:avLst/>
          </a:prstGeom>
          <a:noFill/>
          <a:ln w="9525" cap="flat" cmpd="sng">
            <a:solidFill>
              <a:srgbClr val="306DA1"/>
            </a:solidFill>
            <a:prstDash val="solid"/>
            <a:round/>
            <a:headEnd type="none" w="sm" len="sm"/>
            <a:tailEnd type="none" w="sm" len="sm"/>
          </a:ln>
        </p:spPr>
      </p:pic>
      <p:sp>
        <p:nvSpPr>
          <p:cNvPr id="825" name="Google Shape;825;p162"/>
          <p:cNvSpPr/>
          <p:nvPr/>
        </p:nvSpPr>
        <p:spPr>
          <a:xfrm>
            <a:off x="1482388" y="1650713"/>
            <a:ext cx="3430800" cy="1716000"/>
          </a:xfrm>
          <a:prstGeom prst="rect">
            <a:avLst/>
          </a:prstGeom>
          <a:solidFill>
            <a:schemeClr val="lt1"/>
          </a:solidFill>
          <a:ln w="9525" cap="flat" cmpd="sng">
            <a:solidFill>
              <a:srgbClr val="306D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162"/>
          <p:cNvGrpSpPr/>
          <p:nvPr/>
        </p:nvGrpSpPr>
        <p:grpSpPr>
          <a:xfrm flipH="1">
            <a:off x="220130" y="1434399"/>
            <a:ext cx="4692985" cy="4577932"/>
            <a:chOff x="4249600" y="1302550"/>
            <a:chExt cx="4064950" cy="3434050"/>
          </a:xfrm>
        </p:grpSpPr>
        <p:sp>
          <p:nvSpPr>
            <p:cNvPr id="827" name="Google Shape;827;p162"/>
            <p:cNvSpPr/>
            <p:nvPr/>
          </p:nvSpPr>
          <p:spPr>
            <a:xfrm>
              <a:off x="4249600" y="1302550"/>
              <a:ext cx="2971785" cy="167156"/>
            </a:xfrm>
            <a:custGeom>
              <a:avLst/>
              <a:gdLst/>
              <a:ahLst/>
              <a:cxnLst/>
              <a:rect l="l" t="t" r="r" b="b"/>
              <a:pathLst>
                <a:path w="118386" h="6439" extrusionOk="0">
                  <a:moveTo>
                    <a:pt x="1" y="1"/>
                  </a:moveTo>
                  <a:lnTo>
                    <a:pt x="1" y="6439"/>
                  </a:lnTo>
                  <a:lnTo>
                    <a:pt x="118385" y="6439"/>
                  </a:lnTo>
                  <a:lnTo>
                    <a:pt x="118385" y="1"/>
                  </a:lnTo>
                  <a:close/>
                </a:path>
              </a:pathLst>
            </a:custGeom>
            <a:solidFill>
              <a:srgbClr val="306DA1"/>
            </a:solidFill>
            <a:ln w="9525" cap="flat" cmpd="sng">
              <a:solidFill>
                <a:srgbClr val="306D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2"/>
            <p:cNvSpPr/>
            <p:nvPr/>
          </p:nvSpPr>
          <p:spPr>
            <a:xfrm>
              <a:off x="7047775" y="2565350"/>
              <a:ext cx="235200" cy="84450"/>
            </a:xfrm>
            <a:custGeom>
              <a:avLst/>
              <a:gdLst/>
              <a:ahLst/>
              <a:cxnLst/>
              <a:rect l="l" t="t" r="r" b="b"/>
              <a:pathLst>
                <a:path w="9408" h="3378" extrusionOk="0">
                  <a:moveTo>
                    <a:pt x="2235" y="0"/>
                  </a:moveTo>
                  <a:cubicBezTo>
                    <a:pt x="2176" y="0"/>
                    <a:pt x="2131" y="7"/>
                    <a:pt x="2102" y="21"/>
                  </a:cubicBezTo>
                  <a:lnTo>
                    <a:pt x="802" y="121"/>
                  </a:lnTo>
                  <a:cubicBezTo>
                    <a:pt x="234" y="454"/>
                    <a:pt x="1" y="1155"/>
                    <a:pt x="268" y="1755"/>
                  </a:cubicBezTo>
                  <a:lnTo>
                    <a:pt x="668" y="2689"/>
                  </a:lnTo>
                  <a:cubicBezTo>
                    <a:pt x="840" y="3120"/>
                    <a:pt x="1234" y="3377"/>
                    <a:pt x="1681" y="3377"/>
                  </a:cubicBezTo>
                  <a:cubicBezTo>
                    <a:pt x="1754" y="3377"/>
                    <a:pt x="1828" y="3370"/>
                    <a:pt x="1902" y="3356"/>
                  </a:cubicBezTo>
                  <a:lnTo>
                    <a:pt x="5271" y="2923"/>
                  </a:lnTo>
                  <a:lnTo>
                    <a:pt x="9408" y="2856"/>
                  </a:lnTo>
                  <a:lnTo>
                    <a:pt x="9007" y="855"/>
                  </a:lnTo>
                  <a:lnTo>
                    <a:pt x="5105" y="755"/>
                  </a:lnTo>
                  <a:cubicBezTo>
                    <a:pt x="5105" y="755"/>
                    <a:pt x="2869" y="0"/>
                    <a:pt x="2235"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2"/>
            <p:cNvSpPr/>
            <p:nvPr/>
          </p:nvSpPr>
          <p:spPr>
            <a:xfrm>
              <a:off x="7217075" y="2344550"/>
              <a:ext cx="537075" cy="308900"/>
            </a:xfrm>
            <a:custGeom>
              <a:avLst/>
              <a:gdLst/>
              <a:ahLst/>
              <a:cxnLst/>
              <a:rect l="l" t="t" r="r" b="b"/>
              <a:pathLst>
                <a:path w="21483" h="12356" extrusionOk="0">
                  <a:moveTo>
                    <a:pt x="19820" y="1"/>
                  </a:moveTo>
                  <a:cubicBezTo>
                    <a:pt x="19043" y="1"/>
                    <a:pt x="18002" y="260"/>
                    <a:pt x="16712" y="1147"/>
                  </a:cubicBezTo>
                  <a:cubicBezTo>
                    <a:pt x="13810" y="3149"/>
                    <a:pt x="9807" y="7252"/>
                    <a:pt x="8373" y="7418"/>
                  </a:cubicBezTo>
                  <a:lnTo>
                    <a:pt x="0" y="9086"/>
                  </a:lnTo>
                  <a:lnTo>
                    <a:pt x="0" y="12355"/>
                  </a:lnTo>
                  <a:cubicBezTo>
                    <a:pt x="0" y="12355"/>
                    <a:pt x="5838" y="11988"/>
                    <a:pt x="8373" y="11788"/>
                  </a:cubicBezTo>
                  <a:cubicBezTo>
                    <a:pt x="11342" y="11588"/>
                    <a:pt x="14344" y="9320"/>
                    <a:pt x="15745" y="7685"/>
                  </a:cubicBezTo>
                  <a:cubicBezTo>
                    <a:pt x="17446" y="5751"/>
                    <a:pt x="20982" y="2381"/>
                    <a:pt x="21482" y="513"/>
                  </a:cubicBezTo>
                  <a:cubicBezTo>
                    <a:pt x="21482" y="513"/>
                    <a:pt x="20913" y="1"/>
                    <a:pt x="19820"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2"/>
            <p:cNvSpPr/>
            <p:nvPr/>
          </p:nvSpPr>
          <p:spPr>
            <a:xfrm>
              <a:off x="7458925" y="2386550"/>
              <a:ext cx="232675" cy="247725"/>
            </a:xfrm>
            <a:custGeom>
              <a:avLst/>
              <a:gdLst/>
              <a:ahLst/>
              <a:cxnLst/>
              <a:rect l="l" t="t" r="r" b="b"/>
              <a:pathLst>
                <a:path w="9307" h="9909" extrusionOk="0">
                  <a:moveTo>
                    <a:pt x="9307" y="1"/>
                  </a:moveTo>
                  <a:cubicBezTo>
                    <a:pt x="9306" y="1"/>
                    <a:pt x="2568" y="7039"/>
                    <a:pt x="0" y="9908"/>
                  </a:cubicBezTo>
                  <a:cubicBezTo>
                    <a:pt x="2502" y="9274"/>
                    <a:pt x="4904" y="7406"/>
                    <a:pt x="6104" y="6039"/>
                  </a:cubicBezTo>
                  <a:cubicBezTo>
                    <a:pt x="7572" y="4271"/>
                    <a:pt x="8673" y="2203"/>
                    <a:pt x="93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2"/>
            <p:cNvSpPr/>
            <p:nvPr/>
          </p:nvSpPr>
          <p:spPr>
            <a:xfrm>
              <a:off x="8141075" y="4371325"/>
              <a:ext cx="107600" cy="212675"/>
            </a:xfrm>
            <a:custGeom>
              <a:avLst/>
              <a:gdLst/>
              <a:ahLst/>
              <a:cxnLst/>
              <a:rect l="l" t="t" r="r" b="b"/>
              <a:pathLst>
                <a:path w="4304" h="8507" extrusionOk="0">
                  <a:moveTo>
                    <a:pt x="3636" y="0"/>
                  </a:moveTo>
                  <a:lnTo>
                    <a:pt x="0" y="400"/>
                  </a:lnTo>
                  <a:lnTo>
                    <a:pt x="1034" y="4703"/>
                  </a:lnTo>
                  <a:lnTo>
                    <a:pt x="1968" y="8506"/>
                  </a:lnTo>
                  <a:lnTo>
                    <a:pt x="4303" y="7706"/>
                  </a:lnTo>
                  <a:lnTo>
                    <a:pt x="4036" y="3669"/>
                  </a:lnTo>
                  <a:lnTo>
                    <a:pt x="3636"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2"/>
            <p:cNvSpPr/>
            <p:nvPr/>
          </p:nvSpPr>
          <p:spPr>
            <a:xfrm>
              <a:off x="8129850" y="4521825"/>
              <a:ext cx="181375" cy="213300"/>
            </a:xfrm>
            <a:custGeom>
              <a:avLst/>
              <a:gdLst/>
              <a:ahLst/>
              <a:cxnLst/>
              <a:rect l="l" t="t" r="r" b="b"/>
              <a:pathLst>
                <a:path w="7255" h="8532" extrusionOk="0">
                  <a:moveTo>
                    <a:pt x="4351" y="0"/>
                  </a:moveTo>
                  <a:cubicBezTo>
                    <a:pt x="4093" y="0"/>
                    <a:pt x="3830" y="62"/>
                    <a:pt x="3585" y="185"/>
                  </a:cubicBezTo>
                  <a:lnTo>
                    <a:pt x="1917" y="1119"/>
                  </a:lnTo>
                  <a:cubicBezTo>
                    <a:pt x="2317" y="5322"/>
                    <a:pt x="1283" y="7023"/>
                    <a:pt x="1283" y="7023"/>
                  </a:cubicBezTo>
                  <a:cubicBezTo>
                    <a:pt x="883" y="7290"/>
                    <a:pt x="516" y="7623"/>
                    <a:pt x="216" y="8024"/>
                  </a:cubicBezTo>
                  <a:cubicBezTo>
                    <a:pt x="1" y="8376"/>
                    <a:pt x="104" y="8532"/>
                    <a:pt x="514" y="8532"/>
                  </a:cubicBezTo>
                  <a:cubicBezTo>
                    <a:pt x="996" y="8532"/>
                    <a:pt x="1902" y="8317"/>
                    <a:pt x="3218" y="7957"/>
                  </a:cubicBezTo>
                  <a:cubicBezTo>
                    <a:pt x="5286" y="7356"/>
                    <a:pt x="5453" y="6155"/>
                    <a:pt x="5386" y="5088"/>
                  </a:cubicBezTo>
                  <a:cubicBezTo>
                    <a:pt x="5361" y="4280"/>
                    <a:pt x="5622" y="3319"/>
                    <a:pt x="5867" y="3319"/>
                  </a:cubicBezTo>
                  <a:cubicBezTo>
                    <a:pt x="5945" y="3319"/>
                    <a:pt x="6022" y="3419"/>
                    <a:pt x="6087" y="3654"/>
                  </a:cubicBezTo>
                  <a:lnTo>
                    <a:pt x="6920" y="6422"/>
                  </a:lnTo>
                  <a:lnTo>
                    <a:pt x="7254" y="6322"/>
                  </a:lnTo>
                  <a:cubicBezTo>
                    <a:pt x="6954" y="4821"/>
                    <a:pt x="6554" y="3320"/>
                    <a:pt x="6053" y="1852"/>
                  </a:cubicBezTo>
                  <a:cubicBezTo>
                    <a:pt x="5920" y="1419"/>
                    <a:pt x="5753" y="1018"/>
                    <a:pt x="5553" y="618"/>
                  </a:cubicBezTo>
                  <a:cubicBezTo>
                    <a:pt x="5486" y="518"/>
                    <a:pt x="5453" y="451"/>
                    <a:pt x="5386" y="385"/>
                  </a:cubicBezTo>
                  <a:cubicBezTo>
                    <a:pt x="5090" y="128"/>
                    <a:pt x="4725" y="0"/>
                    <a:pt x="43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2"/>
            <p:cNvSpPr/>
            <p:nvPr/>
          </p:nvSpPr>
          <p:spPr>
            <a:xfrm>
              <a:off x="8161925" y="4510425"/>
              <a:ext cx="102600" cy="186975"/>
            </a:xfrm>
            <a:custGeom>
              <a:avLst/>
              <a:gdLst/>
              <a:ahLst/>
              <a:cxnLst/>
              <a:rect l="l" t="t" r="r" b="b"/>
              <a:pathLst>
                <a:path w="4104" h="7479" extrusionOk="0">
                  <a:moveTo>
                    <a:pt x="1143" y="0"/>
                  </a:moveTo>
                  <a:cubicBezTo>
                    <a:pt x="804" y="0"/>
                    <a:pt x="567" y="7"/>
                    <a:pt x="567" y="7"/>
                  </a:cubicBezTo>
                  <a:cubicBezTo>
                    <a:pt x="567" y="7"/>
                    <a:pt x="667" y="1975"/>
                    <a:pt x="601" y="4176"/>
                  </a:cubicBezTo>
                  <a:cubicBezTo>
                    <a:pt x="601" y="5311"/>
                    <a:pt x="434" y="6445"/>
                    <a:pt x="0" y="7479"/>
                  </a:cubicBezTo>
                  <a:cubicBezTo>
                    <a:pt x="0" y="7479"/>
                    <a:pt x="1635" y="7379"/>
                    <a:pt x="2068" y="6144"/>
                  </a:cubicBezTo>
                  <a:cubicBezTo>
                    <a:pt x="2469" y="4910"/>
                    <a:pt x="2469" y="1074"/>
                    <a:pt x="4103" y="874"/>
                  </a:cubicBezTo>
                  <a:cubicBezTo>
                    <a:pt x="3903" y="641"/>
                    <a:pt x="3703" y="440"/>
                    <a:pt x="3436" y="240"/>
                  </a:cubicBezTo>
                  <a:cubicBezTo>
                    <a:pt x="3182" y="32"/>
                    <a:pt x="1905" y="0"/>
                    <a:pt x="1143"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2"/>
            <p:cNvSpPr/>
            <p:nvPr/>
          </p:nvSpPr>
          <p:spPr>
            <a:xfrm>
              <a:off x="7593175" y="4388825"/>
              <a:ext cx="101775" cy="208500"/>
            </a:xfrm>
            <a:custGeom>
              <a:avLst/>
              <a:gdLst/>
              <a:ahLst/>
              <a:cxnLst/>
              <a:rect l="l" t="t" r="r" b="b"/>
              <a:pathLst>
                <a:path w="4071" h="8340" extrusionOk="0">
                  <a:moveTo>
                    <a:pt x="434" y="1"/>
                  </a:moveTo>
                  <a:lnTo>
                    <a:pt x="201" y="4404"/>
                  </a:lnTo>
                  <a:lnTo>
                    <a:pt x="1" y="8340"/>
                  </a:lnTo>
                  <a:lnTo>
                    <a:pt x="1" y="8340"/>
                  </a:lnTo>
                  <a:lnTo>
                    <a:pt x="2469" y="8240"/>
                  </a:lnTo>
                  <a:lnTo>
                    <a:pt x="3403" y="4304"/>
                  </a:lnTo>
                  <a:lnTo>
                    <a:pt x="4070" y="668"/>
                  </a:lnTo>
                  <a:lnTo>
                    <a:pt x="434"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2"/>
            <p:cNvSpPr/>
            <p:nvPr/>
          </p:nvSpPr>
          <p:spPr>
            <a:xfrm>
              <a:off x="7484775" y="4549775"/>
              <a:ext cx="202650" cy="184350"/>
            </a:xfrm>
            <a:custGeom>
              <a:avLst/>
              <a:gdLst/>
              <a:ahLst/>
              <a:cxnLst/>
              <a:rect l="l" t="t" r="r" b="b"/>
              <a:pathLst>
                <a:path w="8106" h="7374" extrusionOk="0">
                  <a:moveTo>
                    <a:pt x="6496" y="0"/>
                  </a:moveTo>
                  <a:cubicBezTo>
                    <a:pt x="6388" y="0"/>
                    <a:pt x="6279" y="11"/>
                    <a:pt x="6171" y="34"/>
                  </a:cubicBezTo>
                  <a:lnTo>
                    <a:pt x="4303" y="434"/>
                  </a:lnTo>
                  <a:cubicBezTo>
                    <a:pt x="3469" y="4604"/>
                    <a:pt x="2002" y="5938"/>
                    <a:pt x="2002" y="5938"/>
                  </a:cubicBezTo>
                  <a:cubicBezTo>
                    <a:pt x="1535" y="6072"/>
                    <a:pt x="1068" y="6305"/>
                    <a:pt x="701" y="6605"/>
                  </a:cubicBezTo>
                  <a:cubicBezTo>
                    <a:pt x="0" y="7172"/>
                    <a:pt x="1034" y="7339"/>
                    <a:pt x="3569" y="7373"/>
                  </a:cubicBezTo>
                  <a:cubicBezTo>
                    <a:pt x="3601" y="7373"/>
                    <a:pt x="3631" y="7373"/>
                    <a:pt x="3662" y="7373"/>
                  </a:cubicBezTo>
                  <a:cubicBezTo>
                    <a:pt x="5752" y="7373"/>
                    <a:pt x="6242" y="6257"/>
                    <a:pt x="6505" y="5238"/>
                  </a:cubicBezTo>
                  <a:cubicBezTo>
                    <a:pt x="6676" y="4480"/>
                    <a:pt x="7169" y="3669"/>
                    <a:pt x="7420" y="3669"/>
                  </a:cubicBezTo>
                  <a:cubicBezTo>
                    <a:pt x="7512" y="3669"/>
                    <a:pt x="7572" y="3778"/>
                    <a:pt x="7572" y="4037"/>
                  </a:cubicBezTo>
                  <a:lnTo>
                    <a:pt x="7572" y="6939"/>
                  </a:lnTo>
                  <a:lnTo>
                    <a:pt x="7906" y="6939"/>
                  </a:lnTo>
                  <a:cubicBezTo>
                    <a:pt x="8039" y="5404"/>
                    <a:pt x="8106" y="3870"/>
                    <a:pt x="8039" y="2336"/>
                  </a:cubicBezTo>
                  <a:cubicBezTo>
                    <a:pt x="8039" y="1869"/>
                    <a:pt x="7972" y="1435"/>
                    <a:pt x="7906" y="1001"/>
                  </a:cubicBezTo>
                  <a:cubicBezTo>
                    <a:pt x="7872" y="901"/>
                    <a:pt x="7839" y="801"/>
                    <a:pt x="7806" y="734"/>
                  </a:cubicBezTo>
                  <a:cubicBezTo>
                    <a:pt x="7529" y="264"/>
                    <a:pt x="7023" y="0"/>
                    <a:pt x="64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2"/>
            <p:cNvSpPr/>
            <p:nvPr/>
          </p:nvSpPr>
          <p:spPr>
            <a:xfrm>
              <a:off x="7534800" y="4523925"/>
              <a:ext cx="145125" cy="175850"/>
            </a:xfrm>
            <a:custGeom>
              <a:avLst/>
              <a:gdLst/>
              <a:ahLst/>
              <a:cxnLst/>
              <a:rect l="l" t="t" r="r" b="b"/>
              <a:pathLst>
                <a:path w="5805" h="7034" extrusionOk="0">
                  <a:moveTo>
                    <a:pt x="2669" y="0"/>
                  </a:moveTo>
                  <a:cubicBezTo>
                    <a:pt x="2669" y="0"/>
                    <a:pt x="2202" y="1902"/>
                    <a:pt x="1502" y="4003"/>
                  </a:cubicBezTo>
                  <a:cubicBezTo>
                    <a:pt x="1168" y="5071"/>
                    <a:pt x="668" y="6071"/>
                    <a:pt x="1" y="6972"/>
                  </a:cubicBezTo>
                  <a:cubicBezTo>
                    <a:pt x="1" y="6972"/>
                    <a:pt x="266" y="7033"/>
                    <a:pt x="631" y="7033"/>
                  </a:cubicBezTo>
                  <a:cubicBezTo>
                    <a:pt x="1161" y="7033"/>
                    <a:pt x="1901" y="6904"/>
                    <a:pt x="2336" y="6272"/>
                  </a:cubicBezTo>
                  <a:cubicBezTo>
                    <a:pt x="3044" y="5241"/>
                    <a:pt x="4094" y="1788"/>
                    <a:pt x="5635" y="1788"/>
                  </a:cubicBezTo>
                  <a:cubicBezTo>
                    <a:pt x="5691" y="1788"/>
                    <a:pt x="5748" y="1792"/>
                    <a:pt x="5805" y="1802"/>
                  </a:cubicBezTo>
                  <a:cubicBezTo>
                    <a:pt x="5671" y="1535"/>
                    <a:pt x="5538" y="1268"/>
                    <a:pt x="5338" y="1035"/>
                  </a:cubicBezTo>
                  <a:cubicBezTo>
                    <a:pt x="5071" y="634"/>
                    <a:pt x="2669" y="0"/>
                    <a:pt x="266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2"/>
            <p:cNvSpPr/>
            <p:nvPr/>
          </p:nvSpPr>
          <p:spPr>
            <a:xfrm>
              <a:off x="7585675" y="2948625"/>
              <a:ext cx="351950" cy="1529450"/>
            </a:xfrm>
            <a:custGeom>
              <a:avLst/>
              <a:gdLst/>
              <a:ahLst/>
              <a:cxnLst/>
              <a:rect l="l" t="t" r="r" b="b"/>
              <a:pathLst>
                <a:path w="14078" h="61178" extrusionOk="0">
                  <a:moveTo>
                    <a:pt x="2669" y="1"/>
                  </a:moveTo>
                  <a:lnTo>
                    <a:pt x="0" y="34325"/>
                  </a:lnTo>
                  <a:lnTo>
                    <a:pt x="567" y="60844"/>
                  </a:lnTo>
                  <a:lnTo>
                    <a:pt x="3836" y="61178"/>
                  </a:lnTo>
                  <a:cubicBezTo>
                    <a:pt x="3836" y="61178"/>
                    <a:pt x="6338" y="51704"/>
                    <a:pt x="6872" y="42198"/>
                  </a:cubicBezTo>
                  <a:cubicBezTo>
                    <a:pt x="7005" y="39996"/>
                    <a:pt x="6505" y="37461"/>
                    <a:pt x="6738" y="35726"/>
                  </a:cubicBezTo>
                  <a:cubicBezTo>
                    <a:pt x="6939" y="34225"/>
                    <a:pt x="7572" y="33258"/>
                    <a:pt x="8406" y="29822"/>
                  </a:cubicBezTo>
                  <a:cubicBezTo>
                    <a:pt x="8940" y="27654"/>
                    <a:pt x="9540" y="24952"/>
                    <a:pt x="10007" y="22350"/>
                  </a:cubicBezTo>
                  <a:cubicBezTo>
                    <a:pt x="10474" y="19982"/>
                    <a:pt x="10808" y="17713"/>
                    <a:pt x="10975" y="15945"/>
                  </a:cubicBezTo>
                  <a:cubicBezTo>
                    <a:pt x="11342" y="15412"/>
                    <a:pt x="11675" y="14878"/>
                    <a:pt x="11976" y="14311"/>
                  </a:cubicBezTo>
                  <a:cubicBezTo>
                    <a:pt x="13510" y="11376"/>
                    <a:pt x="14077" y="8040"/>
                    <a:pt x="13510" y="4804"/>
                  </a:cubicBezTo>
                  <a:lnTo>
                    <a:pt x="2669"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2"/>
            <p:cNvSpPr/>
            <p:nvPr/>
          </p:nvSpPr>
          <p:spPr>
            <a:xfrm>
              <a:off x="7533125" y="2923725"/>
              <a:ext cx="363025" cy="1501825"/>
            </a:xfrm>
            <a:custGeom>
              <a:avLst/>
              <a:gdLst/>
              <a:ahLst/>
              <a:cxnLst/>
              <a:rect l="l" t="t" r="r" b="b"/>
              <a:pathLst>
                <a:path w="14521" h="60073" extrusionOk="0">
                  <a:moveTo>
                    <a:pt x="7714" y="0"/>
                  </a:moveTo>
                  <a:cubicBezTo>
                    <a:pt x="6974" y="0"/>
                    <a:pt x="6141" y="93"/>
                    <a:pt x="5205" y="296"/>
                  </a:cubicBezTo>
                  <a:cubicBezTo>
                    <a:pt x="5205" y="296"/>
                    <a:pt x="68" y="26915"/>
                    <a:pt x="68" y="40292"/>
                  </a:cubicBezTo>
                  <a:cubicBezTo>
                    <a:pt x="68" y="49565"/>
                    <a:pt x="1" y="54335"/>
                    <a:pt x="1" y="56236"/>
                  </a:cubicBezTo>
                  <a:cubicBezTo>
                    <a:pt x="1" y="56903"/>
                    <a:pt x="268" y="57571"/>
                    <a:pt x="735" y="58038"/>
                  </a:cubicBezTo>
                  <a:lnTo>
                    <a:pt x="2769" y="60072"/>
                  </a:lnTo>
                  <a:lnTo>
                    <a:pt x="6439" y="60072"/>
                  </a:lnTo>
                  <a:lnTo>
                    <a:pt x="8907" y="58638"/>
                  </a:lnTo>
                  <a:cubicBezTo>
                    <a:pt x="9708" y="58204"/>
                    <a:pt x="10208" y="57337"/>
                    <a:pt x="10175" y="56403"/>
                  </a:cubicBezTo>
                  <a:cubicBezTo>
                    <a:pt x="10075" y="52367"/>
                    <a:pt x="9875" y="41492"/>
                    <a:pt x="10408" y="38290"/>
                  </a:cubicBezTo>
                  <a:cubicBezTo>
                    <a:pt x="11075" y="34354"/>
                    <a:pt x="13577" y="12338"/>
                    <a:pt x="13544" y="9970"/>
                  </a:cubicBezTo>
                  <a:cubicBezTo>
                    <a:pt x="13544" y="7834"/>
                    <a:pt x="14521" y="0"/>
                    <a:pt x="7714"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2"/>
            <p:cNvSpPr/>
            <p:nvPr/>
          </p:nvSpPr>
          <p:spPr>
            <a:xfrm>
              <a:off x="7772475" y="2938875"/>
              <a:ext cx="542075" cy="1482500"/>
            </a:xfrm>
            <a:custGeom>
              <a:avLst/>
              <a:gdLst/>
              <a:ahLst/>
              <a:cxnLst/>
              <a:rect l="l" t="t" r="r" b="b"/>
              <a:pathLst>
                <a:path w="21683" h="59300" extrusionOk="0">
                  <a:moveTo>
                    <a:pt x="3716" y="1"/>
                  </a:moveTo>
                  <a:cubicBezTo>
                    <a:pt x="2574" y="1"/>
                    <a:pt x="1334" y="308"/>
                    <a:pt x="0" y="1024"/>
                  </a:cubicBezTo>
                  <a:cubicBezTo>
                    <a:pt x="0" y="1024"/>
                    <a:pt x="5538" y="29979"/>
                    <a:pt x="7239" y="41053"/>
                  </a:cubicBezTo>
                  <a:cubicBezTo>
                    <a:pt x="8673" y="50193"/>
                    <a:pt x="11075" y="54529"/>
                    <a:pt x="11575" y="56397"/>
                  </a:cubicBezTo>
                  <a:cubicBezTo>
                    <a:pt x="11775" y="57031"/>
                    <a:pt x="12209" y="57598"/>
                    <a:pt x="12809" y="57932"/>
                  </a:cubicBezTo>
                  <a:lnTo>
                    <a:pt x="15311" y="59300"/>
                  </a:lnTo>
                  <a:lnTo>
                    <a:pt x="18814" y="58299"/>
                  </a:lnTo>
                  <a:lnTo>
                    <a:pt x="20815" y="56264"/>
                  </a:lnTo>
                  <a:cubicBezTo>
                    <a:pt x="21449" y="55597"/>
                    <a:pt x="21682" y="54630"/>
                    <a:pt x="21416" y="53729"/>
                  </a:cubicBezTo>
                  <a:cubicBezTo>
                    <a:pt x="20215" y="49893"/>
                    <a:pt x="17012" y="39485"/>
                    <a:pt x="16646" y="36250"/>
                  </a:cubicBezTo>
                  <a:cubicBezTo>
                    <a:pt x="16212" y="32280"/>
                    <a:pt x="13443" y="16369"/>
                    <a:pt x="13310" y="11032"/>
                  </a:cubicBezTo>
                  <a:cubicBezTo>
                    <a:pt x="13254" y="9060"/>
                    <a:pt x="9915" y="1"/>
                    <a:pt x="3716"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2"/>
            <p:cNvSpPr/>
            <p:nvPr/>
          </p:nvSpPr>
          <p:spPr>
            <a:xfrm>
              <a:off x="7810825" y="3202150"/>
              <a:ext cx="97600" cy="329425"/>
            </a:xfrm>
            <a:custGeom>
              <a:avLst/>
              <a:gdLst/>
              <a:ahLst/>
              <a:cxnLst/>
              <a:rect l="l" t="t" r="r" b="b"/>
              <a:pathLst>
                <a:path w="3904" h="13177" extrusionOk="0">
                  <a:moveTo>
                    <a:pt x="3904" y="0"/>
                  </a:moveTo>
                  <a:lnTo>
                    <a:pt x="1" y="100"/>
                  </a:lnTo>
                  <a:cubicBezTo>
                    <a:pt x="67" y="367"/>
                    <a:pt x="434" y="6972"/>
                    <a:pt x="701" y="13176"/>
                  </a:cubicBezTo>
                  <a:cubicBezTo>
                    <a:pt x="801" y="12876"/>
                    <a:pt x="901" y="12543"/>
                    <a:pt x="1001" y="12209"/>
                  </a:cubicBezTo>
                  <a:cubicBezTo>
                    <a:pt x="1435" y="9841"/>
                    <a:pt x="1802" y="7572"/>
                    <a:pt x="1935" y="5804"/>
                  </a:cubicBezTo>
                  <a:cubicBezTo>
                    <a:pt x="2336" y="5271"/>
                    <a:pt x="2669" y="4737"/>
                    <a:pt x="2936" y="4170"/>
                  </a:cubicBezTo>
                  <a:cubicBezTo>
                    <a:pt x="3336" y="2402"/>
                    <a:pt x="3670" y="868"/>
                    <a:pt x="3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2"/>
            <p:cNvSpPr/>
            <p:nvPr/>
          </p:nvSpPr>
          <p:spPr>
            <a:xfrm>
              <a:off x="7769975" y="3029525"/>
              <a:ext cx="469525" cy="1430200"/>
            </a:xfrm>
            <a:custGeom>
              <a:avLst/>
              <a:gdLst/>
              <a:ahLst/>
              <a:cxnLst/>
              <a:rect l="l" t="t" r="r" b="b"/>
              <a:pathLst>
                <a:path w="18781" h="57208" extrusionOk="0">
                  <a:moveTo>
                    <a:pt x="12109" y="0"/>
                  </a:moveTo>
                  <a:lnTo>
                    <a:pt x="0" y="134"/>
                  </a:lnTo>
                  <a:lnTo>
                    <a:pt x="7472" y="31957"/>
                  </a:lnTo>
                  <a:lnTo>
                    <a:pt x="15578" y="57208"/>
                  </a:lnTo>
                  <a:lnTo>
                    <a:pt x="18780" y="56608"/>
                  </a:lnTo>
                  <a:cubicBezTo>
                    <a:pt x="18780" y="56608"/>
                    <a:pt x="18480" y="46801"/>
                    <a:pt x="16312" y="37527"/>
                  </a:cubicBezTo>
                  <a:cubicBezTo>
                    <a:pt x="15812" y="35392"/>
                    <a:pt x="14577" y="33124"/>
                    <a:pt x="14310" y="31389"/>
                  </a:cubicBezTo>
                  <a:cubicBezTo>
                    <a:pt x="14110" y="29855"/>
                    <a:pt x="14411" y="28788"/>
                    <a:pt x="14244" y="25252"/>
                  </a:cubicBezTo>
                  <a:cubicBezTo>
                    <a:pt x="14010" y="20982"/>
                    <a:pt x="13843" y="16846"/>
                    <a:pt x="13543" y="11575"/>
                  </a:cubicBezTo>
                  <a:cubicBezTo>
                    <a:pt x="13543" y="11575"/>
                    <a:pt x="14344" y="4270"/>
                    <a:pt x="12109"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2"/>
            <p:cNvSpPr/>
            <p:nvPr/>
          </p:nvSpPr>
          <p:spPr>
            <a:xfrm>
              <a:off x="7614850" y="2326525"/>
              <a:ext cx="485375" cy="564375"/>
            </a:xfrm>
            <a:custGeom>
              <a:avLst/>
              <a:gdLst/>
              <a:ahLst/>
              <a:cxnLst/>
              <a:rect l="l" t="t" r="r" b="b"/>
              <a:pathLst>
                <a:path w="19415" h="22575" extrusionOk="0">
                  <a:moveTo>
                    <a:pt x="10538" y="0"/>
                  </a:moveTo>
                  <a:cubicBezTo>
                    <a:pt x="9408" y="0"/>
                    <a:pt x="8273" y="34"/>
                    <a:pt x="7139" y="100"/>
                  </a:cubicBezTo>
                  <a:cubicBezTo>
                    <a:pt x="6405" y="167"/>
                    <a:pt x="5638" y="267"/>
                    <a:pt x="4904" y="367"/>
                  </a:cubicBezTo>
                  <a:cubicBezTo>
                    <a:pt x="2269" y="701"/>
                    <a:pt x="701" y="2736"/>
                    <a:pt x="234" y="5538"/>
                  </a:cubicBezTo>
                  <a:cubicBezTo>
                    <a:pt x="1" y="7606"/>
                    <a:pt x="1" y="9707"/>
                    <a:pt x="201" y="11775"/>
                  </a:cubicBezTo>
                  <a:cubicBezTo>
                    <a:pt x="301" y="14577"/>
                    <a:pt x="901" y="17513"/>
                    <a:pt x="1669" y="22049"/>
                  </a:cubicBezTo>
                  <a:cubicBezTo>
                    <a:pt x="2310" y="22426"/>
                    <a:pt x="4033" y="22575"/>
                    <a:pt x="6186" y="22575"/>
                  </a:cubicBezTo>
                  <a:cubicBezTo>
                    <a:pt x="9186" y="22575"/>
                    <a:pt x="13018" y="22285"/>
                    <a:pt x="15912" y="21916"/>
                  </a:cubicBezTo>
                  <a:cubicBezTo>
                    <a:pt x="15612" y="17946"/>
                    <a:pt x="16079" y="13443"/>
                    <a:pt x="18781" y="4503"/>
                  </a:cubicBezTo>
                  <a:cubicBezTo>
                    <a:pt x="19415" y="2435"/>
                    <a:pt x="18014" y="467"/>
                    <a:pt x="15779" y="234"/>
                  </a:cubicBezTo>
                  <a:cubicBezTo>
                    <a:pt x="15212" y="200"/>
                    <a:pt x="14578" y="134"/>
                    <a:pt x="13911" y="100"/>
                  </a:cubicBezTo>
                  <a:cubicBezTo>
                    <a:pt x="12793" y="34"/>
                    <a:pt x="11668" y="0"/>
                    <a:pt x="10538"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2"/>
            <p:cNvSpPr/>
            <p:nvPr/>
          </p:nvSpPr>
          <p:spPr>
            <a:xfrm>
              <a:off x="7642375" y="2874400"/>
              <a:ext cx="445350" cy="298575"/>
            </a:xfrm>
            <a:custGeom>
              <a:avLst/>
              <a:gdLst/>
              <a:ahLst/>
              <a:cxnLst/>
              <a:rect l="l" t="t" r="r" b="b"/>
              <a:pathLst>
                <a:path w="17814" h="11943" extrusionOk="0">
                  <a:moveTo>
                    <a:pt x="14811" y="1"/>
                  </a:moveTo>
                  <a:lnTo>
                    <a:pt x="568" y="134"/>
                  </a:lnTo>
                  <a:lnTo>
                    <a:pt x="1" y="10842"/>
                  </a:lnTo>
                  <a:lnTo>
                    <a:pt x="6739" y="11943"/>
                  </a:lnTo>
                  <a:lnTo>
                    <a:pt x="17813" y="7773"/>
                  </a:lnTo>
                  <a:lnTo>
                    <a:pt x="14811"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2"/>
            <p:cNvSpPr/>
            <p:nvPr/>
          </p:nvSpPr>
          <p:spPr>
            <a:xfrm>
              <a:off x="7647375" y="2862575"/>
              <a:ext cx="386150" cy="49275"/>
            </a:xfrm>
            <a:custGeom>
              <a:avLst/>
              <a:gdLst/>
              <a:ahLst/>
              <a:cxnLst/>
              <a:rect l="l" t="t" r="r" b="b"/>
              <a:pathLst>
                <a:path w="15446" h="1971" extrusionOk="0">
                  <a:moveTo>
                    <a:pt x="14764" y="0"/>
                  </a:moveTo>
                  <a:cubicBezTo>
                    <a:pt x="14746" y="0"/>
                    <a:pt x="14729" y="3"/>
                    <a:pt x="14711" y="7"/>
                  </a:cubicBezTo>
                  <a:cubicBezTo>
                    <a:pt x="12310" y="274"/>
                    <a:pt x="9900" y="407"/>
                    <a:pt x="7489" y="407"/>
                  </a:cubicBezTo>
                  <a:cubicBezTo>
                    <a:pt x="5079" y="407"/>
                    <a:pt x="2669" y="274"/>
                    <a:pt x="268" y="7"/>
                  </a:cubicBezTo>
                  <a:cubicBezTo>
                    <a:pt x="250" y="3"/>
                    <a:pt x="234" y="2"/>
                    <a:pt x="219" y="2"/>
                  </a:cubicBezTo>
                  <a:cubicBezTo>
                    <a:pt x="88" y="2"/>
                    <a:pt x="34" y="124"/>
                    <a:pt x="34" y="274"/>
                  </a:cubicBezTo>
                  <a:cubicBezTo>
                    <a:pt x="1" y="707"/>
                    <a:pt x="67" y="1141"/>
                    <a:pt x="168" y="1575"/>
                  </a:cubicBezTo>
                  <a:lnTo>
                    <a:pt x="334" y="1575"/>
                  </a:lnTo>
                  <a:cubicBezTo>
                    <a:pt x="2749" y="1838"/>
                    <a:pt x="5180" y="1971"/>
                    <a:pt x="7615" y="1971"/>
                  </a:cubicBezTo>
                  <a:cubicBezTo>
                    <a:pt x="10125" y="1971"/>
                    <a:pt x="12639" y="1829"/>
                    <a:pt x="15145" y="1541"/>
                  </a:cubicBezTo>
                  <a:cubicBezTo>
                    <a:pt x="15312" y="1475"/>
                    <a:pt x="15445" y="1308"/>
                    <a:pt x="15412" y="1108"/>
                  </a:cubicBezTo>
                  <a:cubicBezTo>
                    <a:pt x="15412" y="1108"/>
                    <a:pt x="15412" y="1074"/>
                    <a:pt x="15412" y="1074"/>
                  </a:cubicBezTo>
                  <a:cubicBezTo>
                    <a:pt x="15278" y="774"/>
                    <a:pt x="15145" y="474"/>
                    <a:pt x="15045" y="207"/>
                  </a:cubicBezTo>
                  <a:cubicBezTo>
                    <a:pt x="14987" y="91"/>
                    <a:pt x="14879" y="0"/>
                    <a:pt x="14764"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2"/>
            <p:cNvSpPr/>
            <p:nvPr/>
          </p:nvSpPr>
          <p:spPr>
            <a:xfrm>
              <a:off x="7746625" y="2294250"/>
              <a:ext cx="200150" cy="174900"/>
            </a:xfrm>
            <a:custGeom>
              <a:avLst/>
              <a:gdLst/>
              <a:ahLst/>
              <a:cxnLst/>
              <a:rect l="l" t="t" r="r" b="b"/>
              <a:pathLst>
                <a:path w="8006" h="6996" extrusionOk="0">
                  <a:moveTo>
                    <a:pt x="5828" y="1"/>
                  </a:moveTo>
                  <a:cubicBezTo>
                    <a:pt x="5003" y="1"/>
                    <a:pt x="4116" y="226"/>
                    <a:pt x="3299" y="226"/>
                  </a:cubicBezTo>
                  <a:cubicBezTo>
                    <a:pt x="3256" y="226"/>
                    <a:pt x="3212" y="225"/>
                    <a:pt x="3169" y="224"/>
                  </a:cubicBezTo>
                  <a:cubicBezTo>
                    <a:pt x="2469" y="257"/>
                    <a:pt x="1802" y="557"/>
                    <a:pt x="1368" y="1058"/>
                  </a:cubicBezTo>
                  <a:cubicBezTo>
                    <a:pt x="901" y="1591"/>
                    <a:pt x="567" y="2192"/>
                    <a:pt x="401" y="2892"/>
                  </a:cubicBezTo>
                  <a:cubicBezTo>
                    <a:pt x="0" y="4160"/>
                    <a:pt x="67" y="5528"/>
                    <a:pt x="567" y="6762"/>
                  </a:cubicBezTo>
                  <a:cubicBezTo>
                    <a:pt x="1134" y="6261"/>
                    <a:pt x="1568" y="5861"/>
                    <a:pt x="2102" y="5361"/>
                  </a:cubicBezTo>
                  <a:cubicBezTo>
                    <a:pt x="2869" y="5828"/>
                    <a:pt x="3536" y="6362"/>
                    <a:pt x="4170" y="6995"/>
                  </a:cubicBezTo>
                  <a:cubicBezTo>
                    <a:pt x="5571" y="5694"/>
                    <a:pt x="6738" y="4160"/>
                    <a:pt x="7639" y="2459"/>
                  </a:cubicBezTo>
                  <a:cubicBezTo>
                    <a:pt x="7906" y="1992"/>
                    <a:pt x="8006" y="1458"/>
                    <a:pt x="7906" y="958"/>
                  </a:cubicBezTo>
                  <a:cubicBezTo>
                    <a:pt x="7672" y="424"/>
                    <a:pt x="7072" y="157"/>
                    <a:pt x="6472" y="57"/>
                  </a:cubicBezTo>
                  <a:cubicBezTo>
                    <a:pt x="6263" y="17"/>
                    <a:pt x="6048" y="1"/>
                    <a:pt x="582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2"/>
            <p:cNvSpPr/>
            <p:nvPr/>
          </p:nvSpPr>
          <p:spPr>
            <a:xfrm>
              <a:off x="7679075" y="1925325"/>
              <a:ext cx="180150" cy="353675"/>
            </a:xfrm>
            <a:custGeom>
              <a:avLst/>
              <a:gdLst/>
              <a:ahLst/>
              <a:cxnLst/>
              <a:rect l="l" t="t" r="r" b="b"/>
              <a:pathLst>
                <a:path w="7206" h="14147" extrusionOk="0">
                  <a:moveTo>
                    <a:pt x="4629" y="0"/>
                  </a:moveTo>
                  <a:cubicBezTo>
                    <a:pt x="3754" y="0"/>
                    <a:pt x="2886" y="235"/>
                    <a:pt x="2135" y="704"/>
                  </a:cubicBezTo>
                  <a:cubicBezTo>
                    <a:pt x="1368" y="1204"/>
                    <a:pt x="868" y="2205"/>
                    <a:pt x="1134" y="3106"/>
                  </a:cubicBezTo>
                  <a:cubicBezTo>
                    <a:pt x="367" y="3673"/>
                    <a:pt x="0" y="4673"/>
                    <a:pt x="200" y="5607"/>
                  </a:cubicBezTo>
                  <a:cubicBezTo>
                    <a:pt x="401" y="6508"/>
                    <a:pt x="934" y="7275"/>
                    <a:pt x="1335" y="8076"/>
                  </a:cubicBezTo>
                  <a:cubicBezTo>
                    <a:pt x="1768" y="9077"/>
                    <a:pt x="1868" y="10211"/>
                    <a:pt x="1635" y="11278"/>
                  </a:cubicBezTo>
                  <a:cubicBezTo>
                    <a:pt x="1435" y="11912"/>
                    <a:pt x="968" y="12512"/>
                    <a:pt x="1134" y="13146"/>
                  </a:cubicBezTo>
                  <a:cubicBezTo>
                    <a:pt x="1301" y="13647"/>
                    <a:pt x="1802" y="14013"/>
                    <a:pt x="2369" y="14013"/>
                  </a:cubicBezTo>
                  <a:cubicBezTo>
                    <a:pt x="2936" y="14013"/>
                    <a:pt x="3469" y="13880"/>
                    <a:pt x="3970" y="13647"/>
                  </a:cubicBezTo>
                  <a:cubicBezTo>
                    <a:pt x="4047" y="13619"/>
                    <a:pt x="4124" y="13608"/>
                    <a:pt x="4202" y="13608"/>
                  </a:cubicBezTo>
                  <a:cubicBezTo>
                    <a:pt x="4700" y="13608"/>
                    <a:pt x="5219" y="14089"/>
                    <a:pt x="5738" y="14147"/>
                  </a:cubicBezTo>
                  <a:cubicBezTo>
                    <a:pt x="6338" y="14114"/>
                    <a:pt x="6839" y="13747"/>
                    <a:pt x="7005" y="13180"/>
                  </a:cubicBezTo>
                  <a:cubicBezTo>
                    <a:pt x="7172" y="12612"/>
                    <a:pt x="7205" y="12045"/>
                    <a:pt x="7139" y="11478"/>
                  </a:cubicBezTo>
                  <a:cubicBezTo>
                    <a:pt x="6939" y="9277"/>
                    <a:pt x="6905" y="6508"/>
                    <a:pt x="6738" y="4306"/>
                  </a:cubicBezTo>
                  <a:cubicBezTo>
                    <a:pt x="6705" y="3506"/>
                    <a:pt x="6572" y="2672"/>
                    <a:pt x="6372" y="1905"/>
                  </a:cubicBezTo>
                  <a:cubicBezTo>
                    <a:pt x="6071" y="1104"/>
                    <a:pt x="5504" y="470"/>
                    <a:pt x="4804" y="3"/>
                  </a:cubicBezTo>
                  <a:cubicBezTo>
                    <a:pt x="4745" y="1"/>
                    <a:pt x="4687" y="0"/>
                    <a:pt x="46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2"/>
            <p:cNvSpPr/>
            <p:nvPr/>
          </p:nvSpPr>
          <p:spPr>
            <a:xfrm>
              <a:off x="7783300" y="2158075"/>
              <a:ext cx="140125" cy="254500"/>
            </a:xfrm>
            <a:custGeom>
              <a:avLst/>
              <a:gdLst/>
              <a:ahLst/>
              <a:cxnLst/>
              <a:rect l="l" t="t" r="r" b="b"/>
              <a:pathLst>
                <a:path w="5605" h="10180" extrusionOk="0">
                  <a:moveTo>
                    <a:pt x="5438" y="0"/>
                  </a:moveTo>
                  <a:lnTo>
                    <a:pt x="1535" y="3703"/>
                  </a:lnTo>
                  <a:cubicBezTo>
                    <a:pt x="1869" y="4937"/>
                    <a:pt x="1736" y="6738"/>
                    <a:pt x="1202" y="7072"/>
                  </a:cubicBezTo>
                  <a:cubicBezTo>
                    <a:pt x="301" y="7672"/>
                    <a:pt x="1" y="8873"/>
                    <a:pt x="568" y="9807"/>
                  </a:cubicBezTo>
                  <a:cubicBezTo>
                    <a:pt x="686" y="10043"/>
                    <a:pt x="905" y="10179"/>
                    <a:pt x="1140" y="10179"/>
                  </a:cubicBezTo>
                  <a:cubicBezTo>
                    <a:pt x="1238" y="10179"/>
                    <a:pt x="1338" y="10156"/>
                    <a:pt x="1435" y="10107"/>
                  </a:cubicBezTo>
                  <a:cubicBezTo>
                    <a:pt x="2403" y="9640"/>
                    <a:pt x="3370" y="9107"/>
                    <a:pt x="4271" y="8540"/>
                  </a:cubicBezTo>
                  <a:cubicBezTo>
                    <a:pt x="5171" y="7972"/>
                    <a:pt x="5605" y="6838"/>
                    <a:pt x="5338" y="5804"/>
                  </a:cubicBezTo>
                  <a:cubicBezTo>
                    <a:pt x="4838" y="4103"/>
                    <a:pt x="5138" y="1568"/>
                    <a:pt x="543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2"/>
            <p:cNvSpPr/>
            <p:nvPr/>
          </p:nvSpPr>
          <p:spPr>
            <a:xfrm>
              <a:off x="7821675" y="2195600"/>
              <a:ext cx="60075" cy="82575"/>
            </a:xfrm>
            <a:custGeom>
              <a:avLst/>
              <a:gdLst/>
              <a:ahLst/>
              <a:cxnLst/>
              <a:rect l="l" t="t" r="r" b="b"/>
              <a:pathLst>
                <a:path w="2403" h="3303" extrusionOk="0">
                  <a:moveTo>
                    <a:pt x="2302" y="0"/>
                  </a:moveTo>
                  <a:lnTo>
                    <a:pt x="0" y="2202"/>
                  </a:lnTo>
                  <a:cubicBezTo>
                    <a:pt x="100" y="2569"/>
                    <a:pt x="167" y="2936"/>
                    <a:pt x="201" y="3303"/>
                  </a:cubicBezTo>
                  <a:cubicBezTo>
                    <a:pt x="1101" y="3102"/>
                    <a:pt x="2269" y="2068"/>
                    <a:pt x="2369" y="1134"/>
                  </a:cubicBezTo>
                  <a:cubicBezTo>
                    <a:pt x="2402" y="734"/>
                    <a:pt x="2402" y="367"/>
                    <a:pt x="2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2"/>
            <p:cNvSpPr/>
            <p:nvPr/>
          </p:nvSpPr>
          <p:spPr>
            <a:xfrm>
              <a:off x="7701575" y="1928900"/>
              <a:ext cx="261475" cy="323700"/>
            </a:xfrm>
            <a:custGeom>
              <a:avLst/>
              <a:gdLst/>
              <a:ahLst/>
              <a:cxnLst/>
              <a:rect l="l" t="t" r="r" b="b"/>
              <a:pathLst>
                <a:path w="10459" h="12948" extrusionOk="0">
                  <a:moveTo>
                    <a:pt x="5803" y="0"/>
                  </a:moveTo>
                  <a:cubicBezTo>
                    <a:pt x="5211" y="0"/>
                    <a:pt x="4601" y="124"/>
                    <a:pt x="4004" y="394"/>
                  </a:cubicBezTo>
                  <a:cubicBezTo>
                    <a:pt x="668" y="1795"/>
                    <a:pt x="1" y="6765"/>
                    <a:pt x="601" y="9768"/>
                  </a:cubicBezTo>
                  <a:cubicBezTo>
                    <a:pt x="1007" y="11795"/>
                    <a:pt x="2645" y="12948"/>
                    <a:pt x="4460" y="12948"/>
                  </a:cubicBezTo>
                  <a:cubicBezTo>
                    <a:pt x="5630" y="12948"/>
                    <a:pt x="6873" y="12469"/>
                    <a:pt x="7907" y="11435"/>
                  </a:cubicBezTo>
                  <a:cubicBezTo>
                    <a:pt x="9675" y="9701"/>
                    <a:pt x="9741" y="8266"/>
                    <a:pt x="10108" y="4931"/>
                  </a:cubicBezTo>
                  <a:lnTo>
                    <a:pt x="10108" y="4897"/>
                  </a:lnTo>
                  <a:cubicBezTo>
                    <a:pt x="10458" y="2177"/>
                    <a:pt x="8286" y="0"/>
                    <a:pt x="5803"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2"/>
            <p:cNvSpPr/>
            <p:nvPr/>
          </p:nvSpPr>
          <p:spPr>
            <a:xfrm>
              <a:off x="7731600" y="2086350"/>
              <a:ext cx="33400" cy="48825"/>
            </a:xfrm>
            <a:custGeom>
              <a:avLst/>
              <a:gdLst/>
              <a:ahLst/>
              <a:cxnLst/>
              <a:rect l="l" t="t" r="r" b="b"/>
              <a:pathLst>
                <a:path w="1336" h="1953" extrusionOk="0">
                  <a:moveTo>
                    <a:pt x="1335" y="0"/>
                  </a:moveTo>
                  <a:lnTo>
                    <a:pt x="1335" y="0"/>
                  </a:lnTo>
                  <a:cubicBezTo>
                    <a:pt x="935" y="601"/>
                    <a:pt x="501" y="1134"/>
                    <a:pt x="1" y="1635"/>
                  </a:cubicBezTo>
                  <a:cubicBezTo>
                    <a:pt x="194" y="1828"/>
                    <a:pt x="455" y="1952"/>
                    <a:pt x="746" y="1952"/>
                  </a:cubicBezTo>
                  <a:cubicBezTo>
                    <a:pt x="808" y="1952"/>
                    <a:pt x="871" y="1947"/>
                    <a:pt x="935" y="1935"/>
                  </a:cubicBezTo>
                  <a:lnTo>
                    <a:pt x="1335"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2"/>
            <p:cNvSpPr/>
            <p:nvPr/>
          </p:nvSpPr>
          <p:spPr>
            <a:xfrm>
              <a:off x="7771625" y="2144925"/>
              <a:ext cx="55075" cy="21500"/>
            </a:xfrm>
            <a:custGeom>
              <a:avLst/>
              <a:gdLst/>
              <a:ahLst/>
              <a:cxnLst/>
              <a:rect l="l" t="t" r="r" b="b"/>
              <a:pathLst>
                <a:path w="2203" h="860" extrusionOk="0">
                  <a:moveTo>
                    <a:pt x="2119" y="1"/>
                  </a:moveTo>
                  <a:cubicBezTo>
                    <a:pt x="2102" y="1"/>
                    <a:pt x="2086" y="9"/>
                    <a:pt x="2069" y="26"/>
                  </a:cubicBezTo>
                  <a:cubicBezTo>
                    <a:pt x="1617" y="450"/>
                    <a:pt x="1044" y="682"/>
                    <a:pt x="454" y="682"/>
                  </a:cubicBezTo>
                  <a:cubicBezTo>
                    <a:pt x="348" y="682"/>
                    <a:pt x="241" y="675"/>
                    <a:pt x="134" y="660"/>
                  </a:cubicBezTo>
                  <a:cubicBezTo>
                    <a:pt x="68" y="660"/>
                    <a:pt x="34" y="693"/>
                    <a:pt x="1" y="726"/>
                  </a:cubicBezTo>
                  <a:cubicBezTo>
                    <a:pt x="1" y="760"/>
                    <a:pt x="34" y="793"/>
                    <a:pt x="101" y="826"/>
                  </a:cubicBezTo>
                  <a:cubicBezTo>
                    <a:pt x="234" y="826"/>
                    <a:pt x="401" y="860"/>
                    <a:pt x="568" y="860"/>
                  </a:cubicBezTo>
                  <a:cubicBezTo>
                    <a:pt x="1168" y="826"/>
                    <a:pt x="1736" y="559"/>
                    <a:pt x="2169" y="159"/>
                  </a:cubicBezTo>
                  <a:cubicBezTo>
                    <a:pt x="2203" y="126"/>
                    <a:pt x="2203" y="59"/>
                    <a:pt x="2169" y="26"/>
                  </a:cubicBezTo>
                  <a:cubicBezTo>
                    <a:pt x="2153" y="9"/>
                    <a:pt x="2136" y="1"/>
                    <a:pt x="2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2"/>
            <p:cNvSpPr/>
            <p:nvPr/>
          </p:nvSpPr>
          <p:spPr>
            <a:xfrm>
              <a:off x="7888375" y="2030475"/>
              <a:ext cx="109275" cy="176825"/>
            </a:xfrm>
            <a:custGeom>
              <a:avLst/>
              <a:gdLst/>
              <a:ahLst/>
              <a:cxnLst/>
              <a:rect l="l" t="t" r="r" b="b"/>
              <a:pathLst>
                <a:path w="4371" h="7073" extrusionOk="0">
                  <a:moveTo>
                    <a:pt x="1869" y="0"/>
                  </a:moveTo>
                  <a:cubicBezTo>
                    <a:pt x="935" y="2302"/>
                    <a:pt x="1" y="4771"/>
                    <a:pt x="935" y="7072"/>
                  </a:cubicBezTo>
                  <a:cubicBezTo>
                    <a:pt x="3003" y="5404"/>
                    <a:pt x="4271" y="2902"/>
                    <a:pt x="4371" y="267"/>
                  </a:cubicBezTo>
                  <a:lnTo>
                    <a:pt x="4371" y="267"/>
                  </a:lnTo>
                  <a:cubicBezTo>
                    <a:pt x="3923" y="294"/>
                    <a:pt x="3597" y="327"/>
                    <a:pt x="3297" y="327"/>
                  </a:cubicBezTo>
                  <a:cubicBezTo>
                    <a:pt x="2861" y="327"/>
                    <a:pt x="2482" y="258"/>
                    <a:pt x="18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2"/>
            <p:cNvSpPr/>
            <p:nvPr/>
          </p:nvSpPr>
          <p:spPr>
            <a:xfrm>
              <a:off x="7888375" y="2030475"/>
              <a:ext cx="109275" cy="176825"/>
            </a:xfrm>
            <a:custGeom>
              <a:avLst/>
              <a:gdLst/>
              <a:ahLst/>
              <a:cxnLst/>
              <a:rect l="l" t="t" r="r" b="b"/>
              <a:pathLst>
                <a:path w="4371" h="7073" extrusionOk="0">
                  <a:moveTo>
                    <a:pt x="1869" y="0"/>
                  </a:moveTo>
                  <a:cubicBezTo>
                    <a:pt x="935" y="2302"/>
                    <a:pt x="1" y="4771"/>
                    <a:pt x="935" y="7072"/>
                  </a:cubicBezTo>
                  <a:cubicBezTo>
                    <a:pt x="3003" y="5404"/>
                    <a:pt x="4271" y="2902"/>
                    <a:pt x="4371" y="267"/>
                  </a:cubicBezTo>
                  <a:lnTo>
                    <a:pt x="4371" y="267"/>
                  </a:lnTo>
                  <a:cubicBezTo>
                    <a:pt x="3923" y="294"/>
                    <a:pt x="3597" y="327"/>
                    <a:pt x="3297" y="327"/>
                  </a:cubicBezTo>
                  <a:cubicBezTo>
                    <a:pt x="2861" y="327"/>
                    <a:pt x="2482" y="258"/>
                    <a:pt x="1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2"/>
            <p:cNvSpPr/>
            <p:nvPr/>
          </p:nvSpPr>
          <p:spPr>
            <a:xfrm>
              <a:off x="7787475" y="1905000"/>
              <a:ext cx="292750" cy="370900"/>
            </a:xfrm>
            <a:custGeom>
              <a:avLst/>
              <a:gdLst/>
              <a:ahLst/>
              <a:cxnLst/>
              <a:rect l="l" t="t" r="r" b="b"/>
              <a:pathLst>
                <a:path w="11710" h="14836" extrusionOk="0">
                  <a:moveTo>
                    <a:pt x="1105" y="0"/>
                  </a:moveTo>
                  <a:cubicBezTo>
                    <a:pt x="954" y="0"/>
                    <a:pt x="808" y="61"/>
                    <a:pt x="668" y="216"/>
                  </a:cubicBezTo>
                  <a:cubicBezTo>
                    <a:pt x="34" y="1017"/>
                    <a:pt x="1" y="2151"/>
                    <a:pt x="601" y="2985"/>
                  </a:cubicBezTo>
                  <a:cubicBezTo>
                    <a:pt x="1182" y="3758"/>
                    <a:pt x="2105" y="4221"/>
                    <a:pt x="3069" y="4221"/>
                  </a:cubicBezTo>
                  <a:cubicBezTo>
                    <a:pt x="3103" y="4221"/>
                    <a:pt x="3136" y="4220"/>
                    <a:pt x="3170" y="4219"/>
                  </a:cubicBezTo>
                  <a:lnTo>
                    <a:pt x="3170" y="4219"/>
                  </a:lnTo>
                  <a:cubicBezTo>
                    <a:pt x="2836" y="4919"/>
                    <a:pt x="2803" y="5753"/>
                    <a:pt x="3070" y="6520"/>
                  </a:cubicBezTo>
                  <a:cubicBezTo>
                    <a:pt x="3336" y="7188"/>
                    <a:pt x="3904" y="7721"/>
                    <a:pt x="4571" y="7988"/>
                  </a:cubicBezTo>
                  <a:cubicBezTo>
                    <a:pt x="5238" y="9423"/>
                    <a:pt x="5271" y="11057"/>
                    <a:pt x="4671" y="12491"/>
                  </a:cubicBezTo>
                  <a:cubicBezTo>
                    <a:pt x="4404" y="13125"/>
                    <a:pt x="4004" y="13859"/>
                    <a:pt x="4371" y="14426"/>
                  </a:cubicBezTo>
                  <a:cubicBezTo>
                    <a:pt x="4561" y="14721"/>
                    <a:pt x="4887" y="14835"/>
                    <a:pt x="5240" y="14835"/>
                  </a:cubicBezTo>
                  <a:cubicBezTo>
                    <a:pt x="5566" y="14835"/>
                    <a:pt x="5917" y="14737"/>
                    <a:pt x="6205" y="14593"/>
                  </a:cubicBezTo>
                  <a:cubicBezTo>
                    <a:pt x="6806" y="14293"/>
                    <a:pt x="7339" y="13826"/>
                    <a:pt x="8040" y="13759"/>
                  </a:cubicBezTo>
                  <a:cubicBezTo>
                    <a:pt x="8082" y="13755"/>
                    <a:pt x="8125" y="13754"/>
                    <a:pt x="8168" y="13754"/>
                  </a:cubicBezTo>
                  <a:cubicBezTo>
                    <a:pt x="8388" y="13754"/>
                    <a:pt x="8609" y="13797"/>
                    <a:pt x="8829" y="13797"/>
                  </a:cubicBezTo>
                  <a:cubicBezTo>
                    <a:pt x="8933" y="13797"/>
                    <a:pt x="9037" y="13787"/>
                    <a:pt x="9141" y="13759"/>
                  </a:cubicBezTo>
                  <a:cubicBezTo>
                    <a:pt x="9508" y="13692"/>
                    <a:pt x="10942" y="13259"/>
                    <a:pt x="9508" y="11324"/>
                  </a:cubicBezTo>
                  <a:cubicBezTo>
                    <a:pt x="10175" y="9689"/>
                    <a:pt x="11709" y="6120"/>
                    <a:pt x="9941" y="4152"/>
                  </a:cubicBezTo>
                  <a:cubicBezTo>
                    <a:pt x="8807" y="2851"/>
                    <a:pt x="7373" y="1884"/>
                    <a:pt x="5738" y="1283"/>
                  </a:cubicBezTo>
                  <a:cubicBezTo>
                    <a:pt x="4871" y="950"/>
                    <a:pt x="3937" y="750"/>
                    <a:pt x="2970" y="716"/>
                  </a:cubicBezTo>
                  <a:cubicBezTo>
                    <a:pt x="2957" y="717"/>
                    <a:pt x="2945" y="717"/>
                    <a:pt x="2932" y="717"/>
                  </a:cubicBezTo>
                  <a:cubicBezTo>
                    <a:pt x="2222" y="717"/>
                    <a:pt x="1628" y="0"/>
                    <a:pt x="11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2"/>
            <p:cNvSpPr/>
            <p:nvPr/>
          </p:nvSpPr>
          <p:spPr>
            <a:xfrm>
              <a:off x="7893175" y="2084675"/>
              <a:ext cx="72800" cy="81425"/>
            </a:xfrm>
            <a:custGeom>
              <a:avLst/>
              <a:gdLst/>
              <a:ahLst/>
              <a:cxnLst/>
              <a:rect l="l" t="t" r="r" b="b"/>
              <a:pathLst>
                <a:path w="2912" h="3257" extrusionOk="0">
                  <a:moveTo>
                    <a:pt x="1788" y="0"/>
                  </a:moveTo>
                  <a:cubicBezTo>
                    <a:pt x="1111" y="0"/>
                    <a:pt x="517" y="913"/>
                    <a:pt x="276" y="1635"/>
                  </a:cubicBezTo>
                  <a:cubicBezTo>
                    <a:pt x="0" y="2432"/>
                    <a:pt x="231" y="3256"/>
                    <a:pt x="865" y="3256"/>
                  </a:cubicBezTo>
                  <a:cubicBezTo>
                    <a:pt x="921" y="3256"/>
                    <a:pt x="981" y="3250"/>
                    <a:pt x="1043" y="3236"/>
                  </a:cubicBezTo>
                  <a:cubicBezTo>
                    <a:pt x="1677" y="3070"/>
                    <a:pt x="2211" y="2636"/>
                    <a:pt x="2511" y="2069"/>
                  </a:cubicBezTo>
                  <a:cubicBezTo>
                    <a:pt x="2911" y="1302"/>
                    <a:pt x="2744" y="267"/>
                    <a:pt x="2011" y="34"/>
                  </a:cubicBezTo>
                  <a:cubicBezTo>
                    <a:pt x="1936" y="11"/>
                    <a:pt x="1861" y="0"/>
                    <a:pt x="178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2"/>
            <p:cNvSpPr/>
            <p:nvPr/>
          </p:nvSpPr>
          <p:spPr>
            <a:xfrm>
              <a:off x="7782475" y="2280650"/>
              <a:ext cx="167650" cy="127875"/>
            </a:xfrm>
            <a:custGeom>
              <a:avLst/>
              <a:gdLst/>
              <a:ahLst/>
              <a:cxnLst/>
              <a:rect l="l" t="t" r="r" b="b"/>
              <a:pathLst>
                <a:path w="6706" h="5115" extrusionOk="0">
                  <a:moveTo>
                    <a:pt x="5204" y="1"/>
                  </a:moveTo>
                  <a:cubicBezTo>
                    <a:pt x="4837" y="701"/>
                    <a:pt x="2703" y="1835"/>
                    <a:pt x="1902" y="1835"/>
                  </a:cubicBezTo>
                  <a:cubicBezTo>
                    <a:pt x="1535" y="1635"/>
                    <a:pt x="1869" y="401"/>
                    <a:pt x="1769" y="301"/>
                  </a:cubicBezTo>
                  <a:lnTo>
                    <a:pt x="1769" y="301"/>
                  </a:lnTo>
                  <a:cubicBezTo>
                    <a:pt x="835" y="501"/>
                    <a:pt x="101" y="1268"/>
                    <a:pt x="1" y="2202"/>
                  </a:cubicBezTo>
                  <a:cubicBezTo>
                    <a:pt x="1" y="3103"/>
                    <a:pt x="267" y="4003"/>
                    <a:pt x="768" y="4771"/>
                  </a:cubicBezTo>
                  <a:cubicBezTo>
                    <a:pt x="903" y="5041"/>
                    <a:pt x="1237" y="5114"/>
                    <a:pt x="1554" y="5114"/>
                  </a:cubicBezTo>
                  <a:cubicBezTo>
                    <a:pt x="1627" y="5114"/>
                    <a:pt x="1700" y="5111"/>
                    <a:pt x="1769" y="5104"/>
                  </a:cubicBezTo>
                  <a:lnTo>
                    <a:pt x="2636" y="4604"/>
                  </a:lnTo>
                  <a:cubicBezTo>
                    <a:pt x="6705" y="2536"/>
                    <a:pt x="5871" y="534"/>
                    <a:pt x="5204"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2"/>
            <p:cNvSpPr/>
            <p:nvPr/>
          </p:nvSpPr>
          <p:spPr>
            <a:xfrm>
              <a:off x="7756625" y="2429925"/>
              <a:ext cx="73400" cy="193500"/>
            </a:xfrm>
            <a:custGeom>
              <a:avLst/>
              <a:gdLst/>
              <a:ahLst/>
              <a:cxnLst/>
              <a:rect l="l" t="t" r="r" b="b"/>
              <a:pathLst>
                <a:path w="2936" h="7740" extrusionOk="0">
                  <a:moveTo>
                    <a:pt x="2170" y="1"/>
                  </a:moveTo>
                  <a:cubicBezTo>
                    <a:pt x="1995" y="1"/>
                    <a:pt x="1824" y="45"/>
                    <a:pt x="1668" y="134"/>
                  </a:cubicBezTo>
                  <a:cubicBezTo>
                    <a:pt x="935" y="2602"/>
                    <a:pt x="367" y="5171"/>
                    <a:pt x="1" y="7739"/>
                  </a:cubicBezTo>
                  <a:cubicBezTo>
                    <a:pt x="1101" y="7473"/>
                    <a:pt x="2102" y="6905"/>
                    <a:pt x="2936" y="6138"/>
                  </a:cubicBezTo>
                  <a:lnTo>
                    <a:pt x="2769" y="201"/>
                  </a:lnTo>
                  <a:lnTo>
                    <a:pt x="2436" y="34"/>
                  </a:lnTo>
                  <a:cubicBezTo>
                    <a:pt x="2347" y="12"/>
                    <a:pt x="2258" y="1"/>
                    <a:pt x="217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2"/>
            <p:cNvSpPr/>
            <p:nvPr/>
          </p:nvSpPr>
          <p:spPr>
            <a:xfrm>
              <a:off x="7795825" y="2428475"/>
              <a:ext cx="57550" cy="190775"/>
            </a:xfrm>
            <a:custGeom>
              <a:avLst/>
              <a:gdLst/>
              <a:ahLst/>
              <a:cxnLst/>
              <a:rect l="l" t="t" r="r" b="b"/>
              <a:pathLst>
                <a:path w="2302" h="7631" extrusionOk="0">
                  <a:moveTo>
                    <a:pt x="551" y="0"/>
                  </a:moveTo>
                  <a:cubicBezTo>
                    <a:pt x="434" y="0"/>
                    <a:pt x="317" y="8"/>
                    <a:pt x="200" y="25"/>
                  </a:cubicBezTo>
                  <a:cubicBezTo>
                    <a:pt x="0" y="2560"/>
                    <a:pt x="0" y="5095"/>
                    <a:pt x="167" y="7631"/>
                  </a:cubicBezTo>
                  <a:cubicBezTo>
                    <a:pt x="1034" y="7030"/>
                    <a:pt x="1768" y="6296"/>
                    <a:pt x="2302" y="5396"/>
                  </a:cubicBezTo>
                  <a:lnTo>
                    <a:pt x="1268" y="92"/>
                  </a:lnTo>
                  <a:lnTo>
                    <a:pt x="901" y="25"/>
                  </a:lnTo>
                  <a:cubicBezTo>
                    <a:pt x="784" y="8"/>
                    <a:pt x="667" y="0"/>
                    <a:pt x="55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2"/>
            <p:cNvSpPr/>
            <p:nvPr/>
          </p:nvSpPr>
          <p:spPr>
            <a:xfrm>
              <a:off x="7788325" y="2378750"/>
              <a:ext cx="65050" cy="58850"/>
            </a:xfrm>
            <a:custGeom>
              <a:avLst/>
              <a:gdLst/>
              <a:ahLst/>
              <a:cxnLst/>
              <a:rect l="l" t="t" r="r" b="b"/>
              <a:pathLst>
                <a:path w="2602" h="2354" extrusionOk="0">
                  <a:moveTo>
                    <a:pt x="1141" y="1"/>
                  </a:moveTo>
                  <a:cubicBezTo>
                    <a:pt x="782" y="1"/>
                    <a:pt x="422" y="92"/>
                    <a:pt x="100" y="280"/>
                  </a:cubicBezTo>
                  <a:cubicBezTo>
                    <a:pt x="0" y="947"/>
                    <a:pt x="100" y="1647"/>
                    <a:pt x="367" y="2281"/>
                  </a:cubicBezTo>
                  <a:cubicBezTo>
                    <a:pt x="416" y="2277"/>
                    <a:pt x="464" y="2276"/>
                    <a:pt x="513" y="2276"/>
                  </a:cubicBezTo>
                  <a:cubicBezTo>
                    <a:pt x="844" y="2276"/>
                    <a:pt x="1161" y="2353"/>
                    <a:pt x="1512" y="2353"/>
                  </a:cubicBezTo>
                  <a:cubicBezTo>
                    <a:pt x="1564" y="2353"/>
                    <a:pt x="1615" y="2351"/>
                    <a:pt x="1668" y="2348"/>
                  </a:cubicBezTo>
                  <a:cubicBezTo>
                    <a:pt x="1901" y="1714"/>
                    <a:pt x="2068" y="1013"/>
                    <a:pt x="2602" y="580"/>
                  </a:cubicBezTo>
                  <a:cubicBezTo>
                    <a:pt x="2203" y="201"/>
                    <a:pt x="1674" y="1"/>
                    <a:pt x="114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2"/>
            <p:cNvSpPr/>
            <p:nvPr/>
          </p:nvSpPr>
          <p:spPr>
            <a:xfrm>
              <a:off x="6645825" y="2230550"/>
              <a:ext cx="532925" cy="468925"/>
            </a:xfrm>
            <a:custGeom>
              <a:avLst/>
              <a:gdLst/>
              <a:ahLst/>
              <a:cxnLst/>
              <a:rect l="l" t="t" r="r" b="b"/>
              <a:pathLst>
                <a:path w="21317" h="18757" extrusionOk="0">
                  <a:moveTo>
                    <a:pt x="190" y="0"/>
                  </a:moveTo>
                  <a:cubicBezTo>
                    <a:pt x="134" y="0"/>
                    <a:pt x="88" y="29"/>
                    <a:pt x="68" y="70"/>
                  </a:cubicBezTo>
                  <a:cubicBezTo>
                    <a:pt x="1" y="137"/>
                    <a:pt x="1" y="237"/>
                    <a:pt x="101" y="303"/>
                  </a:cubicBezTo>
                  <a:lnTo>
                    <a:pt x="20482" y="18650"/>
                  </a:lnTo>
                  <a:cubicBezTo>
                    <a:pt x="20569" y="18722"/>
                    <a:pt x="20674" y="18757"/>
                    <a:pt x="20779" y="18757"/>
                  </a:cubicBezTo>
                  <a:cubicBezTo>
                    <a:pt x="20917" y="18757"/>
                    <a:pt x="21055" y="18697"/>
                    <a:pt x="21149" y="18583"/>
                  </a:cubicBezTo>
                  <a:cubicBezTo>
                    <a:pt x="21316" y="18350"/>
                    <a:pt x="21249" y="18049"/>
                    <a:pt x="21049" y="17883"/>
                  </a:cubicBezTo>
                  <a:lnTo>
                    <a:pt x="301" y="37"/>
                  </a:lnTo>
                  <a:cubicBezTo>
                    <a:pt x="263" y="11"/>
                    <a:pt x="225" y="0"/>
                    <a:pt x="190"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2"/>
            <p:cNvSpPr/>
            <p:nvPr/>
          </p:nvSpPr>
          <p:spPr>
            <a:xfrm>
              <a:off x="7574875" y="2546675"/>
              <a:ext cx="351075" cy="222675"/>
            </a:xfrm>
            <a:custGeom>
              <a:avLst/>
              <a:gdLst/>
              <a:ahLst/>
              <a:cxnLst/>
              <a:rect l="l" t="t" r="r" b="b"/>
              <a:pathLst>
                <a:path w="14043" h="8907" extrusionOk="0">
                  <a:moveTo>
                    <a:pt x="12574" y="1"/>
                  </a:moveTo>
                  <a:lnTo>
                    <a:pt x="499" y="67"/>
                  </a:lnTo>
                  <a:cubicBezTo>
                    <a:pt x="482" y="65"/>
                    <a:pt x="465" y="64"/>
                    <a:pt x="449" y="64"/>
                  </a:cubicBezTo>
                  <a:cubicBezTo>
                    <a:pt x="177" y="64"/>
                    <a:pt x="1" y="318"/>
                    <a:pt x="32" y="601"/>
                  </a:cubicBezTo>
                  <a:lnTo>
                    <a:pt x="866" y="8373"/>
                  </a:lnTo>
                  <a:cubicBezTo>
                    <a:pt x="899" y="8673"/>
                    <a:pt x="1166" y="8907"/>
                    <a:pt x="1466" y="8907"/>
                  </a:cubicBezTo>
                  <a:lnTo>
                    <a:pt x="13542" y="8874"/>
                  </a:lnTo>
                  <a:cubicBezTo>
                    <a:pt x="13809" y="8874"/>
                    <a:pt x="14042" y="8607"/>
                    <a:pt x="14009" y="8340"/>
                  </a:cubicBezTo>
                  <a:lnTo>
                    <a:pt x="13175" y="534"/>
                  </a:lnTo>
                  <a:cubicBezTo>
                    <a:pt x="13141" y="234"/>
                    <a:pt x="12875" y="1"/>
                    <a:pt x="125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2"/>
            <p:cNvSpPr/>
            <p:nvPr/>
          </p:nvSpPr>
          <p:spPr>
            <a:xfrm>
              <a:off x="7574000" y="2537500"/>
              <a:ext cx="330250" cy="23375"/>
            </a:xfrm>
            <a:custGeom>
              <a:avLst/>
              <a:gdLst/>
              <a:ahLst/>
              <a:cxnLst/>
              <a:rect l="l" t="t" r="r" b="b"/>
              <a:pathLst>
                <a:path w="13210" h="935" extrusionOk="0">
                  <a:moveTo>
                    <a:pt x="12576" y="1"/>
                  </a:moveTo>
                  <a:lnTo>
                    <a:pt x="501" y="34"/>
                  </a:lnTo>
                  <a:cubicBezTo>
                    <a:pt x="200" y="34"/>
                    <a:pt x="0" y="301"/>
                    <a:pt x="34" y="568"/>
                  </a:cubicBezTo>
                  <a:lnTo>
                    <a:pt x="65" y="907"/>
                  </a:lnTo>
                  <a:lnTo>
                    <a:pt x="65" y="907"/>
                  </a:lnTo>
                  <a:cubicBezTo>
                    <a:pt x="50" y="650"/>
                    <a:pt x="276" y="401"/>
                    <a:pt x="534" y="401"/>
                  </a:cubicBezTo>
                  <a:lnTo>
                    <a:pt x="12609" y="368"/>
                  </a:lnTo>
                  <a:cubicBezTo>
                    <a:pt x="12910" y="368"/>
                    <a:pt x="13176" y="601"/>
                    <a:pt x="13210" y="901"/>
                  </a:cubicBezTo>
                  <a:lnTo>
                    <a:pt x="13176" y="534"/>
                  </a:lnTo>
                  <a:cubicBezTo>
                    <a:pt x="13143" y="234"/>
                    <a:pt x="12876" y="1"/>
                    <a:pt x="12576" y="1"/>
                  </a:cubicBezTo>
                  <a:close/>
                  <a:moveTo>
                    <a:pt x="65" y="907"/>
                  </a:moveTo>
                  <a:lnTo>
                    <a:pt x="65" y="907"/>
                  </a:lnTo>
                  <a:cubicBezTo>
                    <a:pt x="65" y="916"/>
                    <a:pt x="66" y="925"/>
                    <a:pt x="67" y="935"/>
                  </a:cubicBezTo>
                  <a:lnTo>
                    <a:pt x="65" y="90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2"/>
            <p:cNvSpPr/>
            <p:nvPr/>
          </p:nvSpPr>
          <p:spPr>
            <a:xfrm>
              <a:off x="7574000" y="2537500"/>
              <a:ext cx="330250" cy="23375"/>
            </a:xfrm>
            <a:custGeom>
              <a:avLst/>
              <a:gdLst/>
              <a:ahLst/>
              <a:cxnLst/>
              <a:rect l="l" t="t" r="r" b="b"/>
              <a:pathLst>
                <a:path w="13210" h="935" extrusionOk="0">
                  <a:moveTo>
                    <a:pt x="12576" y="1"/>
                  </a:moveTo>
                  <a:lnTo>
                    <a:pt x="501" y="34"/>
                  </a:lnTo>
                  <a:cubicBezTo>
                    <a:pt x="200" y="34"/>
                    <a:pt x="0" y="301"/>
                    <a:pt x="34" y="568"/>
                  </a:cubicBezTo>
                  <a:lnTo>
                    <a:pt x="65" y="907"/>
                  </a:lnTo>
                  <a:lnTo>
                    <a:pt x="65" y="907"/>
                  </a:lnTo>
                  <a:cubicBezTo>
                    <a:pt x="50" y="650"/>
                    <a:pt x="276" y="401"/>
                    <a:pt x="534" y="401"/>
                  </a:cubicBezTo>
                  <a:lnTo>
                    <a:pt x="12609" y="368"/>
                  </a:lnTo>
                  <a:cubicBezTo>
                    <a:pt x="12910" y="368"/>
                    <a:pt x="13176" y="601"/>
                    <a:pt x="13210" y="901"/>
                  </a:cubicBezTo>
                  <a:lnTo>
                    <a:pt x="13176" y="534"/>
                  </a:lnTo>
                  <a:cubicBezTo>
                    <a:pt x="13143" y="234"/>
                    <a:pt x="12876" y="1"/>
                    <a:pt x="12576" y="1"/>
                  </a:cubicBezTo>
                  <a:close/>
                  <a:moveTo>
                    <a:pt x="65" y="907"/>
                  </a:moveTo>
                  <a:lnTo>
                    <a:pt x="65" y="907"/>
                  </a:lnTo>
                  <a:cubicBezTo>
                    <a:pt x="65" y="916"/>
                    <a:pt x="66" y="925"/>
                    <a:pt x="67" y="935"/>
                  </a:cubicBezTo>
                  <a:lnTo>
                    <a:pt x="65" y="9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2"/>
            <p:cNvSpPr/>
            <p:nvPr/>
          </p:nvSpPr>
          <p:spPr>
            <a:xfrm>
              <a:off x="7721600" y="2642575"/>
              <a:ext cx="40050" cy="40050"/>
            </a:xfrm>
            <a:custGeom>
              <a:avLst/>
              <a:gdLst/>
              <a:ahLst/>
              <a:cxnLst/>
              <a:rect l="l" t="t" r="r" b="b"/>
              <a:pathLst>
                <a:path w="1602" h="1602" extrusionOk="0">
                  <a:moveTo>
                    <a:pt x="801" y="1"/>
                  </a:moveTo>
                  <a:cubicBezTo>
                    <a:pt x="367" y="1"/>
                    <a:pt x="1" y="334"/>
                    <a:pt x="1" y="801"/>
                  </a:cubicBezTo>
                  <a:cubicBezTo>
                    <a:pt x="1" y="1235"/>
                    <a:pt x="367" y="1602"/>
                    <a:pt x="801" y="1602"/>
                  </a:cubicBezTo>
                  <a:cubicBezTo>
                    <a:pt x="1235" y="1602"/>
                    <a:pt x="1602" y="1235"/>
                    <a:pt x="1602" y="801"/>
                  </a:cubicBezTo>
                  <a:cubicBezTo>
                    <a:pt x="1602" y="334"/>
                    <a:pt x="1235"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2"/>
            <p:cNvSpPr/>
            <p:nvPr/>
          </p:nvSpPr>
          <p:spPr>
            <a:xfrm>
              <a:off x="7725775" y="2336050"/>
              <a:ext cx="387775" cy="460850"/>
            </a:xfrm>
            <a:custGeom>
              <a:avLst/>
              <a:gdLst/>
              <a:ahLst/>
              <a:cxnLst/>
              <a:rect l="l" t="t" r="r" b="b"/>
              <a:pathLst>
                <a:path w="15511" h="18434" extrusionOk="0">
                  <a:moveTo>
                    <a:pt x="11494" y="1"/>
                  </a:moveTo>
                  <a:cubicBezTo>
                    <a:pt x="11409" y="1"/>
                    <a:pt x="11335" y="8"/>
                    <a:pt x="11275" y="20"/>
                  </a:cubicBezTo>
                  <a:cubicBezTo>
                    <a:pt x="9414" y="452"/>
                    <a:pt x="12488" y="14530"/>
                    <a:pt x="12146" y="14530"/>
                  </a:cubicBezTo>
                  <a:cubicBezTo>
                    <a:pt x="12145" y="14530"/>
                    <a:pt x="12144" y="14530"/>
                    <a:pt x="12142" y="14530"/>
                  </a:cubicBezTo>
                  <a:lnTo>
                    <a:pt x="4937" y="14730"/>
                  </a:lnTo>
                  <a:lnTo>
                    <a:pt x="3069" y="13229"/>
                  </a:lnTo>
                  <a:cubicBezTo>
                    <a:pt x="2869" y="12995"/>
                    <a:pt x="2569" y="12895"/>
                    <a:pt x="2269" y="12895"/>
                  </a:cubicBezTo>
                  <a:lnTo>
                    <a:pt x="1368" y="12929"/>
                  </a:lnTo>
                  <a:cubicBezTo>
                    <a:pt x="934" y="12962"/>
                    <a:pt x="534" y="13296"/>
                    <a:pt x="434" y="13729"/>
                  </a:cubicBezTo>
                  <a:lnTo>
                    <a:pt x="100" y="15464"/>
                  </a:lnTo>
                  <a:cubicBezTo>
                    <a:pt x="0" y="16064"/>
                    <a:pt x="434" y="16598"/>
                    <a:pt x="1068" y="16631"/>
                  </a:cubicBezTo>
                  <a:lnTo>
                    <a:pt x="4403" y="16698"/>
                  </a:lnTo>
                  <a:lnTo>
                    <a:pt x="12943" y="18433"/>
                  </a:lnTo>
                  <a:cubicBezTo>
                    <a:pt x="12971" y="18433"/>
                    <a:pt x="12999" y="18433"/>
                    <a:pt x="13027" y="18433"/>
                  </a:cubicBezTo>
                  <a:cubicBezTo>
                    <a:pt x="14928" y="18433"/>
                    <a:pt x="15511" y="17317"/>
                    <a:pt x="15478" y="16264"/>
                  </a:cubicBezTo>
                  <a:lnTo>
                    <a:pt x="15245" y="5056"/>
                  </a:lnTo>
                  <a:cubicBezTo>
                    <a:pt x="15245" y="4690"/>
                    <a:pt x="15178" y="4289"/>
                    <a:pt x="15111" y="3922"/>
                  </a:cubicBezTo>
                  <a:cubicBezTo>
                    <a:pt x="14383" y="704"/>
                    <a:pt x="12356" y="1"/>
                    <a:pt x="11494"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2"/>
            <p:cNvSpPr/>
            <p:nvPr/>
          </p:nvSpPr>
          <p:spPr>
            <a:xfrm>
              <a:off x="7798325" y="2065500"/>
              <a:ext cx="17525" cy="25875"/>
            </a:xfrm>
            <a:custGeom>
              <a:avLst/>
              <a:gdLst/>
              <a:ahLst/>
              <a:cxnLst/>
              <a:rect l="l" t="t" r="r" b="b"/>
              <a:pathLst>
                <a:path w="701" h="1035" extrusionOk="0">
                  <a:moveTo>
                    <a:pt x="401" y="0"/>
                  </a:moveTo>
                  <a:cubicBezTo>
                    <a:pt x="234" y="0"/>
                    <a:pt x="67" y="234"/>
                    <a:pt x="34" y="501"/>
                  </a:cubicBezTo>
                  <a:cubicBezTo>
                    <a:pt x="0" y="801"/>
                    <a:pt x="134" y="1034"/>
                    <a:pt x="334" y="1034"/>
                  </a:cubicBezTo>
                  <a:cubicBezTo>
                    <a:pt x="501" y="1034"/>
                    <a:pt x="668" y="801"/>
                    <a:pt x="701" y="534"/>
                  </a:cubicBezTo>
                  <a:cubicBezTo>
                    <a:pt x="701" y="234"/>
                    <a:pt x="567" y="0"/>
                    <a:pt x="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2"/>
            <p:cNvSpPr/>
            <p:nvPr/>
          </p:nvSpPr>
          <p:spPr>
            <a:xfrm>
              <a:off x="7725775" y="2063825"/>
              <a:ext cx="17525" cy="25125"/>
            </a:xfrm>
            <a:custGeom>
              <a:avLst/>
              <a:gdLst/>
              <a:ahLst/>
              <a:cxnLst/>
              <a:rect l="l" t="t" r="r" b="b"/>
              <a:pathLst>
                <a:path w="701" h="1005" extrusionOk="0">
                  <a:moveTo>
                    <a:pt x="401" y="1"/>
                  </a:moveTo>
                  <a:cubicBezTo>
                    <a:pt x="234" y="1"/>
                    <a:pt x="67" y="234"/>
                    <a:pt x="34" y="501"/>
                  </a:cubicBezTo>
                  <a:cubicBezTo>
                    <a:pt x="0" y="768"/>
                    <a:pt x="134" y="1001"/>
                    <a:pt x="334" y="1001"/>
                  </a:cubicBezTo>
                  <a:cubicBezTo>
                    <a:pt x="345" y="1004"/>
                    <a:pt x="355" y="1005"/>
                    <a:pt x="366" y="1005"/>
                  </a:cubicBezTo>
                  <a:cubicBezTo>
                    <a:pt x="522" y="1005"/>
                    <a:pt x="670" y="782"/>
                    <a:pt x="701" y="501"/>
                  </a:cubicBezTo>
                  <a:cubicBezTo>
                    <a:pt x="701" y="234"/>
                    <a:pt x="601" y="1"/>
                    <a:pt x="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2"/>
            <p:cNvSpPr/>
            <p:nvPr/>
          </p:nvSpPr>
          <p:spPr>
            <a:xfrm>
              <a:off x="7721600" y="2058825"/>
              <a:ext cx="15875" cy="7775"/>
            </a:xfrm>
            <a:custGeom>
              <a:avLst/>
              <a:gdLst/>
              <a:ahLst/>
              <a:cxnLst/>
              <a:rect l="l" t="t" r="r" b="b"/>
              <a:pathLst>
                <a:path w="635" h="311" extrusionOk="0">
                  <a:moveTo>
                    <a:pt x="1" y="1"/>
                  </a:moveTo>
                  <a:cubicBezTo>
                    <a:pt x="1" y="1"/>
                    <a:pt x="175" y="310"/>
                    <a:pt x="405" y="310"/>
                  </a:cubicBezTo>
                  <a:cubicBezTo>
                    <a:pt x="477" y="310"/>
                    <a:pt x="555" y="280"/>
                    <a:pt x="634" y="201"/>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2"/>
            <p:cNvSpPr/>
            <p:nvPr/>
          </p:nvSpPr>
          <p:spPr>
            <a:xfrm>
              <a:off x="7809175" y="2022125"/>
              <a:ext cx="36700" cy="23375"/>
            </a:xfrm>
            <a:custGeom>
              <a:avLst/>
              <a:gdLst/>
              <a:ahLst/>
              <a:cxnLst/>
              <a:rect l="l" t="t" r="r" b="b"/>
              <a:pathLst>
                <a:path w="1468" h="935" extrusionOk="0">
                  <a:moveTo>
                    <a:pt x="167" y="1"/>
                  </a:moveTo>
                  <a:cubicBezTo>
                    <a:pt x="100" y="1"/>
                    <a:pt x="0" y="68"/>
                    <a:pt x="0" y="168"/>
                  </a:cubicBezTo>
                  <a:cubicBezTo>
                    <a:pt x="0" y="234"/>
                    <a:pt x="100" y="301"/>
                    <a:pt x="167" y="301"/>
                  </a:cubicBezTo>
                  <a:cubicBezTo>
                    <a:pt x="567" y="301"/>
                    <a:pt x="934" y="535"/>
                    <a:pt x="1168" y="868"/>
                  </a:cubicBezTo>
                  <a:cubicBezTo>
                    <a:pt x="1201" y="901"/>
                    <a:pt x="1234" y="935"/>
                    <a:pt x="1268" y="935"/>
                  </a:cubicBezTo>
                  <a:lnTo>
                    <a:pt x="1368" y="935"/>
                  </a:lnTo>
                  <a:cubicBezTo>
                    <a:pt x="1434" y="868"/>
                    <a:pt x="1468" y="768"/>
                    <a:pt x="1434" y="701"/>
                  </a:cubicBezTo>
                  <a:cubicBezTo>
                    <a:pt x="1168" y="268"/>
                    <a:pt x="701"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2"/>
            <p:cNvSpPr/>
            <p:nvPr/>
          </p:nvSpPr>
          <p:spPr>
            <a:xfrm>
              <a:off x="7714925" y="2016300"/>
              <a:ext cx="38400" cy="24200"/>
            </a:xfrm>
            <a:custGeom>
              <a:avLst/>
              <a:gdLst/>
              <a:ahLst/>
              <a:cxnLst/>
              <a:rect l="l" t="t" r="r" b="b"/>
              <a:pathLst>
                <a:path w="1536" h="968" extrusionOk="0">
                  <a:moveTo>
                    <a:pt x="1402" y="0"/>
                  </a:moveTo>
                  <a:cubicBezTo>
                    <a:pt x="868" y="0"/>
                    <a:pt x="368" y="267"/>
                    <a:pt x="34" y="701"/>
                  </a:cubicBezTo>
                  <a:cubicBezTo>
                    <a:pt x="1" y="734"/>
                    <a:pt x="1" y="801"/>
                    <a:pt x="1" y="834"/>
                  </a:cubicBezTo>
                  <a:cubicBezTo>
                    <a:pt x="1" y="934"/>
                    <a:pt x="101" y="968"/>
                    <a:pt x="167" y="968"/>
                  </a:cubicBezTo>
                  <a:cubicBezTo>
                    <a:pt x="234" y="968"/>
                    <a:pt x="268" y="934"/>
                    <a:pt x="301" y="868"/>
                  </a:cubicBezTo>
                  <a:cubicBezTo>
                    <a:pt x="534" y="534"/>
                    <a:pt x="935" y="334"/>
                    <a:pt x="1368" y="301"/>
                  </a:cubicBezTo>
                  <a:cubicBezTo>
                    <a:pt x="1468" y="301"/>
                    <a:pt x="1535" y="234"/>
                    <a:pt x="1535" y="134"/>
                  </a:cubicBezTo>
                  <a:cubicBezTo>
                    <a:pt x="1535" y="67"/>
                    <a:pt x="1502" y="0"/>
                    <a:pt x="14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2"/>
            <p:cNvSpPr/>
            <p:nvPr/>
          </p:nvSpPr>
          <p:spPr>
            <a:xfrm>
              <a:off x="7794150" y="2061325"/>
              <a:ext cx="15875" cy="7775"/>
            </a:xfrm>
            <a:custGeom>
              <a:avLst/>
              <a:gdLst/>
              <a:ahLst/>
              <a:cxnLst/>
              <a:rect l="l" t="t" r="r" b="b"/>
              <a:pathLst>
                <a:path w="635" h="311" extrusionOk="0">
                  <a:moveTo>
                    <a:pt x="1" y="1"/>
                  </a:moveTo>
                  <a:cubicBezTo>
                    <a:pt x="1" y="1"/>
                    <a:pt x="175" y="310"/>
                    <a:pt x="405" y="310"/>
                  </a:cubicBezTo>
                  <a:cubicBezTo>
                    <a:pt x="477" y="310"/>
                    <a:pt x="555" y="280"/>
                    <a:pt x="634" y="201"/>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2"/>
            <p:cNvSpPr/>
            <p:nvPr/>
          </p:nvSpPr>
          <p:spPr>
            <a:xfrm>
              <a:off x="7861700" y="2742650"/>
              <a:ext cx="91750" cy="26700"/>
            </a:xfrm>
            <a:custGeom>
              <a:avLst/>
              <a:gdLst/>
              <a:ahLst/>
              <a:cxnLst/>
              <a:rect l="l" t="t" r="r" b="b"/>
              <a:pathLst>
                <a:path w="3670" h="1068" extrusionOk="0">
                  <a:moveTo>
                    <a:pt x="3670" y="1068"/>
                  </a:moveTo>
                  <a:lnTo>
                    <a:pt x="1" y="0"/>
                  </a:lnTo>
                  <a:lnTo>
                    <a:pt x="1" y="0"/>
                  </a:lnTo>
                  <a:close/>
                </a:path>
              </a:pathLst>
            </a:custGeom>
            <a:solidFill>
              <a:srgbClr val="EE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2"/>
            <p:cNvSpPr/>
            <p:nvPr/>
          </p:nvSpPr>
          <p:spPr>
            <a:xfrm>
              <a:off x="7994300" y="2417475"/>
              <a:ext cx="61950" cy="351875"/>
            </a:xfrm>
            <a:custGeom>
              <a:avLst/>
              <a:gdLst/>
              <a:ahLst/>
              <a:cxnLst/>
              <a:rect l="l" t="t" r="r" b="b"/>
              <a:pathLst>
                <a:path w="2478" h="14075" extrusionOk="0">
                  <a:moveTo>
                    <a:pt x="1082" y="1"/>
                  </a:moveTo>
                  <a:cubicBezTo>
                    <a:pt x="797" y="1"/>
                    <a:pt x="442" y="137"/>
                    <a:pt x="0" y="465"/>
                  </a:cubicBezTo>
                  <a:lnTo>
                    <a:pt x="734" y="14075"/>
                  </a:lnTo>
                  <a:cubicBezTo>
                    <a:pt x="734" y="14075"/>
                    <a:pt x="1201" y="8971"/>
                    <a:pt x="2202" y="3267"/>
                  </a:cubicBezTo>
                  <a:cubicBezTo>
                    <a:pt x="2202" y="3267"/>
                    <a:pt x="2478"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2"/>
            <p:cNvSpPr/>
            <p:nvPr/>
          </p:nvSpPr>
          <p:spPr>
            <a:xfrm>
              <a:off x="7835850" y="2336050"/>
              <a:ext cx="277725" cy="460825"/>
            </a:xfrm>
            <a:custGeom>
              <a:avLst/>
              <a:gdLst/>
              <a:ahLst/>
              <a:cxnLst/>
              <a:rect l="l" t="t" r="r" b="b"/>
              <a:pathLst>
                <a:path w="11109" h="18433" extrusionOk="0">
                  <a:moveTo>
                    <a:pt x="7091" y="1"/>
                  </a:moveTo>
                  <a:cubicBezTo>
                    <a:pt x="7006" y="1"/>
                    <a:pt x="6932" y="7"/>
                    <a:pt x="6872" y="20"/>
                  </a:cubicBezTo>
                  <a:cubicBezTo>
                    <a:pt x="5011" y="452"/>
                    <a:pt x="8085" y="14530"/>
                    <a:pt x="7743" y="14530"/>
                  </a:cubicBezTo>
                  <a:cubicBezTo>
                    <a:pt x="7742" y="14530"/>
                    <a:pt x="7741" y="14530"/>
                    <a:pt x="7739" y="14530"/>
                  </a:cubicBezTo>
                  <a:lnTo>
                    <a:pt x="534" y="14730"/>
                  </a:lnTo>
                  <a:lnTo>
                    <a:pt x="0" y="16698"/>
                  </a:lnTo>
                  <a:lnTo>
                    <a:pt x="8540" y="18433"/>
                  </a:lnTo>
                  <a:cubicBezTo>
                    <a:pt x="10508" y="18433"/>
                    <a:pt x="11108" y="17332"/>
                    <a:pt x="11075" y="16231"/>
                  </a:cubicBezTo>
                  <a:lnTo>
                    <a:pt x="10842" y="5056"/>
                  </a:lnTo>
                  <a:cubicBezTo>
                    <a:pt x="10842" y="4656"/>
                    <a:pt x="10775" y="4289"/>
                    <a:pt x="10708" y="3889"/>
                  </a:cubicBezTo>
                  <a:cubicBezTo>
                    <a:pt x="9980" y="702"/>
                    <a:pt x="7953" y="1"/>
                    <a:pt x="7091"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2"/>
            <p:cNvSpPr/>
            <p:nvPr/>
          </p:nvSpPr>
          <p:spPr>
            <a:xfrm>
              <a:off x="4299150" y="4130325"/>
              <a:ext cx="339450" cy="280550"/>
            </a:xfrm>
            <a:custGeom>
              <a:avLst/>
              <a:gdLst/>
              <a:ahLst/>
              <a:cxnLst/>
              <a:rect l="l" t="t" r="r" b="b"/>
              <a:pathLst>
                <a:path w="13578" h="11222" extrusionOk="0">
                  <a:moveTo>
                    <a:pt x="9240" y="0"/>
                  </a:moveTo>
                  <a:cubicBezTo>
                    <a:pt x="8111" y="0"/>
                    <a:pt x="6888" y="350"/>
                    <a:pt x="5738" y="1382"/>
                  </a:cubicBezTo>
                  <a:lnTo>
                    <a:pt x="7173" y="1582"/>
                  </a:lnTo>
                  <a:lnTo>
                    <a:pt x="5038" y="2149"/>
                  </a:lnTo>
                  <a:cubicBezTo>
                    <a:pt x="4738" y="2482"/>
                    <a:pt x="4471" y="2883"/>
                    <a:pt x="4237" y="3283"/>
                  </a:cubicBezTo>
                  <a:cubicBezTo>
                    <a:pt x="3937" y="3817"/>
                    <a:pt x="3637" y="4284"/>
                    <a:pt x="3370" y="4751"/>
                  </a:cubicBezTo>
                  <a:lnTo>
                    <a:pt x="4804" y="5051"/>
                  </a:lnTo>
                  <a:lnTo>
                    <a:pt x="2603" y="6085"/>
                  </a:lnTo>
                  <a:cubicBezTo>
                    <a:pt x="368" y="10021"/>
                    <a:pt x="1" y="11222"/>
                    <a:pt x="1" y="11222"/>
                  </a:cubicBezTo>
                  <a:cubicBezTo>
                    <a:pt x="1402" y="11222"/>
                    <a:pt x="2836" y="11055"/>
                    <a:pt x="4237" y="10755"/>
                  </a:cubicBezTo>
                  <a:lnTo>
                    <a:pt x="5505" y="7486"/>
                  </a:lnTo>
                  <a:lnTo>
                    <a:pt x="5738" y="10388"/>
                  </a:lnTo>
                  <a:cubicBezTo>
                    <a:pt x="7273" y="9954"/>
                    <a:pt x="8707" y="9254"/>
                    <a:pt x="10008" y="8287"/>
                  </a:cubicBezTo>
                  <a:lnTo>
                    <a:pt x="9441" y="5384"/>
                  </a:lnTo>
                  <a:lnTo>
                    <a:pt x="9441" y="5384"/>
                  </a:lnTo>
                  <a:lnTo>
                    <a:pt x="11142" y="7286"/>
                  </a:lnTo>
                  <a:cubicBezTo>
                    <a:pt x="12109" y="6285"/>
                    <a:pt x="12810" y="5051"/>
                    <a:pt x="13210" y="3717"/>
                  </a:cubicBezTo>
                  <a:lnTo>
                    <a:pt x="12243" y="2783"/>
                  </a:lnTo>
                  <a:lnTo>
                    <a:pt x="12243" y="2783"/>
                  </a:lnTo>
                  <a:lnTo>
                    <a:pt x="13377" y="3016"/>
                  </a:lnTo>
                  <a:cubicBezTo>
                    <a:pt x="13477" y="2516"/>
                    <a:pt x="13544" y="2049"/>
                    <a:pt x="13577" y="1548"/>
                  </a:cubicBezTo>
                  <a:cubicBezTo>
                    <a:pt x="13577" y="1548"/>
                    <a:pt x="11615" y="0"/>
                    <a:pt x="9240"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2"/>
            <p:cNvSpPr/>
            <p:nvPr/>
          </p:nvSpPr>
          <p:spPr>
            <a:xfrm>
              <a:off x="4849550" y="4055575"/>
              <a:ext cx="439500" cy="362825"/>
            </a:xfrm>
            <a:custGeom>
              <a:avLst/>
              <a:gdLst/>
              <a:ahLst/>
              <a:cxnLst/>
              <a:rect l="l" t="t" r="r" b="b"/>
              <a:pathLst>
                <a:path w="17580" h="14513" extrusionOk="0">
                  <a:moveTo>
                    <a:pt x="5606" y="0"/>
                  </a:moveTo>
                  <a:cubicBezTo>
                    <a:pt x="2538" y="0"/>
                    <a:pt x="1" y="2003"/>
                    <a:pt x="1" y="2003"/>
                  </a:cubicBezTo>
                  <a:cubicBezTo>
                    <a:pt x="67" y="2637"/>
                    <a:pt x="134" y="3271"/>
                    <a:pt x="267" y="3905"/>
                  </a:cubicBezTo>
                  <a:lnTo>
                    <a:pt x="1735" y="3604"/>
                  </a:lnTo>
                  <a:lnTo>
                    <a:pt x="501" y="4805"/>
                  </a:lnTo>
                  <a:cubicBezTo>
                    <a:pt x="968" y="6573"/>
                    <a:pt x="1902" y="8141"/>
                    <a:pt x="3136" y="9475"/>
                  </a:cubicBezTo>
                  <a:lnTo>
                    <a:pt x="5338" y="6973"/>
                  </a:lnTo>
                  <a:lnTo>
                    <a:pt x="4637" y="10776"/>
                  </a:lnTo>
                  <a:cubicBezTo>
                    <a:pt x="6272" y="11977"/>
                    <a:pt x="8140" y="12878"/>
                    <a:pt x="10108" y="13445"/>
                  </a:cubicBezTo>
                  <a:lnTo>
                    <a:pt x="10441" y="9709"/>
                  </a:lnTo>
                  <a:lnTo>
                    <a:pt x="12076" y="13912"/>
                  </a:lnTo>
                  <a:cubicBezTo>
                    <a:pt x="13877" y="14312"/>
                    <a:pt x="15712" y="14512"/>
                    <a:pt x="17580" y="14512"/>
                  </a:cubicBezTo>
                  <a:cubicBezTo>
                    <a:pt x="17580" y="14512"/>
                    <a:pt x="17079" y="12944"/>
                    <a:pt x="14177" y="7841"/>
                  </a:cubicBezTo>
                  <a:lnTo>
                    <a:pt x="11375" y="6540"/>
                  </a:lnTo>
                  <a:lnTo>
                    <a:pt x="13210" y="6140"/>
                  </a:lnTo>
                  <a:cubicBezTo>
                    <a:pt x="12843" y="5539"/>
                    <a:pt x="12509" y="4905"/>
                    <a:pt x="12076" y="4238"/>
                  </a:cubicBezTo>
                  <a:cubicBezTo>
                    <a:pt x="11776" y="3738"/>
                    <a:pt x="11442" y="3237"/>
                    <a:pt x="11042" y="2770"/>
                  </a:cubicBezTo>
                  <a:lnTo>
                    <a:pt x="8306" y="2037"/>
                  </a:lnTo>
                  <a:lnTo>
                    <a:pt x="10141" y="1803"/>
                  </a:lnTo>
                  <a:cubicBezTo>
                    <a:pt x="8654" y="456"/>
                    <a:pt x="7070" y="0"/>
                    <a:pt x="560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2"/>
            <p:cNvSpPr/>
            <p:nvPr/>
          </p:nvSpPr>
          <p:spPr>
            <a:xfrm>
              <a:off x="4262475" y="3829625"/>
              <a:ext cx="530400" cy="258525"/>
            </a:xfrm>
            <a:custGeom>
              <a:avLst/>
              <a:gdLst/>
              <a:ahLst/>
              <a:cxnLst/>
              <a:rect l="l" t="t" r="r" b="b"/>
              <a:pathLst>
                <a:path w="21216" h="10341" extrusionOk="0">
                  <a:moveTo>
                    <a:pt x="13743" y="0"/>
                  </a:moveTo>
                  <a:lnTo>
                    <a:pt x="13943" y="3302"/>
                  </a:lnTo>
                  <a:lnTo>
                    <a:pt x="11809" y="133"/>
                  </a:lnTo>
                  <a:cubicBezTo>
                    <a:pt x="9774" y="467"/>
                    <a:pt x="7839" y="1134"/>
                    <a:pt x="6038" y="2135"/>
                  </a:cubicBezTo>
                  <a:lnTo>
                    <a:pt x="8439" y="5004"/>
                  </a:lnTo>
                  <a:lnTo>
                    <a:pt x="8439" y="5004"/>
                  </a:lnTo>
                  <a:lnTo>
                    <a:pt x="4270" y="3169"/>
                  </a:lnTo>
                  <a:cubicBezTo>
                    <a:pt x="2735" y="4170"/>
                    <a:pt x="1301" y="5337"/>
                    <a:pt x="0" y="6638"/>
                  </a:cubicBezTo>
                  <a:cubicBezTo>
                    <a:pt x="0" y="6638"/>
                    <a:pt x="1434" y="7405"/>
                    <a:pt x="7072" y="8940"/>
                  </a:cubicBezTo>
                  <a:lnTo>
                    <a:pt x="10007" y="7906"/>
                  </a:lnTo>
                  <a:lnTo>
                    <a:pt x="8973" y="9440"/>
                  </a:lnTo>
                  <a:cubicBezTo>
                    <a:pt x="9640" y="9607"/>
                    <a:pt x="10341" y="9807"/>
                    <a:pt x="11108" y="10007"/>
                  </a:cubicBezTo>
                  <a:cubicBezTo>
                    <a:pt x="11675" y="10141"/>
                    <a:pt x="12276" y="10241"/>
                    <a:pt x="12876" y="10307"/>
                  </a:cubicBezTo>
                  <a:lnTo>
                    <a:pt x="15344" y="8873"/>
                  </a:lnTo>
                  <a:lnTo>
                    <a:pt x="14210" y="10341"/>
                  </a:lnTo>
                  <a:cubicBezTo>
                    <a:pt x="20381" y="10041"/>
                    <a:pt x="21215" y="3036"/>
                    <a:pt x="21215" y="3036"/>
                  </a:cubicBezTo>
                  <a:cubicBezTo>
                    <a:pt x="20748" y="2635"/>
                    <a:pt x="20248" y="2235"/>
                    <a:pt x="19714" y="1901"/>
                  </a:cubicBezTo>
                  <a:lnTo>
                    <a:pt x="18880" y="3136"/>
                  </a:lnTo>
                  <a:lnTo>
                    <a:pt x="18880" y="3136"/>
                  </a:lnTo>
                  <a:lnTo>
                    <a:pt x="18914" y="1401"/>
                  </a:lnTo>
                  <a:cubicBezTo>
                    <a:pt x="17312" y="534"/>
                    <a:pt x="15545" y="33"/>
                    <a:pt x="1374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2"/>
            <p:cNvSpPr/>
            <p:nvPr/>
          </p:nvSpPr>
          <p:spPr>
            <a:xfrm>
              <a:off x="4455100" y="4136075"/>
              <a:ext cx="313575" cy="268975"/>
            </a:xfrm>
            <a:custGeom>
              <a:avLst/>
              <a:gdLst/>
              <a:ahLst/>
              <a:cxnLst/>
              <a:rect l="l" t="t" r="r" b="b"/>
              <a:pathLst>
                <a:path w="12543" h="10759" extrusionOk="0">
                  <a:moveTo>
                    <a:pt x="6402" y="1"/>
                  </a:moveTo>
                  <a:cubicBezTo>
                    <a:pt x="3150" y="1"/>
                    <a:pt x="1" y="4421"/>
                    <a:pt x="1" y="4421"/>
                  </a:cubicBezTo>
                  <a:cubicBezTo>
                    <a:pt x="1" y="4421"/>
                    <a:pt x="2701" y="1010"/>
                    <a:pt x="5976" y="1010"/>
                  </a:cubicBezTo>
                  <a:cubicBezTo>
                    <a:pt x="6249" y="1010"/>
                    <a:pt x="6526" y="1034"/>
                    <a:pt x="6805" y="1085"/>
                  </a:cubicBezTo>
                  <a:cubicBezTo>
                    <a:pt x="10408" y="1752"/>
                    <a:pt x="11442" y="10758"/>
                    <a:pt x="11442" y="10758"/>
                  </a:cubicBezTo>
                  <a:lnTo>
                    <a:pt x="12543" y="10758"/>
                  </a:lnTo>
                  <a:cubicBezTo>
                    <a:pt x="11254" y="2405"/>
                    <a:pt x="8800" y="1"/>
                    <a:pt x="6402"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2"/>
            <p:cNvSpPr/>
            <p:nvPr/>
          </p:nvSpPr>
          <p:spPr>
            <a:xfrm>
              <a:off x="4741150" y="4032475"/>
              <a:ext cx="302725" cy="371750"/>
            </a:xfrm>
            <a:custGeom>
              <a:avLst/>
              <a:gdLst/>
              <a:ahLst/>
              <a:cxnLst/>
              <a:rect l="l" t="t" r="r" b="b"/>
              <a:pathLst>
                <a:path w="12109" h="14870" extrusionOk="0">
                  <a:moveTo>
                    <a:pt x="5925" y="1"/>
                  </a:moveTo>
                  <a:cubicBezTo>
                    <a:pt x="3612" y="1"/>
                    <a:pt x="1245" y="3325"/>
                    <a:pt x="0" y="14869"/>
                  </a:cubicBezTo>
                  <a:lnTo>
                    <a:pt x="1034" y="14869"/>
                  </a:lnTo>
                  <a:cubicBezTo>
                    <a:pt x="1034" y="14869"/>
                    <a:pt x="2035" y="2394"/>
                    <a:pt x="5537" y="1460"/>
                  </a:cubicBezTo>
                  <a:cubicBezTo>
                    <a:pt x="5804" y="1388"/>
                    <a:pt x="6069" y="1355"/>
                    <a:pt x="6330" y="1355"/>
                  </a:cubicBezTo>
                  <a:cubicBezTo>
                    <a:pt x="9465" y="1355"/>
                    <a:pt x="12109" y="6130"/>
                    <a:pt x="12109" y="6130"/>
                  </a:cubicBezTo>
                  <a:cubicBezTo>
                    <a:pt x="12109" y="6130"/>
                    <a:pt x="9067" y="1"/>
                    <a:pt x="5925"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2"/>
            <p:cNvSpPr/>
            <p:nvPr/>
          </p:nvSpPr>
          <p:spPr>
            <a:xfrm>
              <a:off x="4500125" y="3976675"/>
              <a:ext cx="380375" cy="435050"/>
            </a:xfrm>
            <a:custGeom>
              <a:avLst/>
              <a:gdLst/>
              <a:ahLst/>
              <a:cxnLst/>
              <a:rect l="l" t="t" r="r" b="b"/>
              <a:pathLst>
                <a:path w="15215" h="17402" extrusionOk="0">
                  <a:moveTo>
                    <a:pt x="93" y="144"/>
                  </a:moveTo>
                  <a:lnTo>
                    <a:pt x="93" y="144"/>
                  </a:lnTo>
                  <a:cubicBezTo>
                    <a:pt x="33" y="151"/>
                    <a:pt x="1" y="156"/>
                    <a:pt x="1" y="156"/>
                  </a:cubicBezTo>
                  <a:cubicBezTo>
                    <a:pt x="32" y="152"/>
                    <a:pt x="62" y="148"/>
                    <a:pt x="93" y="144"/>
                  </a:cubicBezTo>
                  <a:close/>
                  <a:moveTo>
                    <a:pt x="2223" y="1"/>
                  </a:moveTo>
                  <a:cubicBezTo>
                    <a:pt x="1554" y="1"/>
                    <a:pt x="845" y="47"/>
                    <a:pt x="93" y="144"/>
                  </a:cubicBezTo>
                  <a:lnTo>
                    <a:pt x="93" y="144"/>
                  </a:lnTo>
                  <a:cubicBezTo>
                    <a:pt x="260" y="124"/>
                    <a:pt x="646" y="86"/>
                    <a:pt x="1182" y="86"/>
                  </a:cubicBezTo>
                  <a:cubicBezTo>
                    <a:pt x="4488" y="86"/>
                    <a:pt x="13486" y="1520"/>
                    <a:pt x="11709" y="17401"/>
                  </a:cubicBezTo>
                  <a:lnTo>
                    <a:pt x="12810" y="17401"/>
                  </a:lnTo>
                  <a:cubicBezTo>
                    <a:pt x="12810" y="17401"/>
                    <a:pt x="15214" y="1"/>
                    <a:pt x="2223"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2"/>
            <p:cNvSpPr/>
            <p:nvPr/>
          </p:nvSpPr>
          <p:spPr>
            <a:xfrm>
              <a:off x="4626900" y="4381675"/>
              <a:ext cx="316075" cy="348600"/>
            </a:xfrm>
            <a:custGeom>
              <a:avLst/>
              <a:gdLst/>
              <a:ahLst/>
              <a:cxnLst/>
              <a:rect l="l" t="t" r="r" b="b"/>
              <a:pathLst>
                <a:path w="12643" h="13944" extrusionOk="0">
                  <a:moveTo>
                    <a:pt x="0" y="0"/>
                  </a:moveTo>
                  <a:lnTo>
                    <a:pt x="2569" y="12643"/>
                  </a:lnTo>
                  <a:cubicBezTo>
                    <a:pt x="2735" y="13377"/>
                    <a:pt x="3703" y="13944"/>
                    <a:pt x="4804" y="13944"/>
                  </a:cubicBezTo>
                  <a:lnTo>
                    <a:pt x="7872" y="13944"/>
                  </a:lnTo>
                  <a:cubicBezTo>
                    <a:pt x="8940" y="13944"/>
                    <a:pt x="9941" y="13377"/>
                    <a:pt x="10074" y="12643"/>
                  </a:cubicBezTo>
                  <a:lnTo>
                    <a:pt x="12643"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2"/>
            <p:cNvSpPr/>
            <p:nvPr/>
          </p:nvSpPr>
          <p:spPr>
            <a:xfrm>
              <a:off x="6283075" y="3318900"/>
              <a:ext cx="442000" cy="268550"/>
            </a:xfrm>
            <a:custGeom>
              <a:avLst/>
              <a:gdLst/>
              <a:ahLst/>
              <a:cxnLst/>
              <a:rect l="l" t="t" r="r" b="b"/>
              <a:pathLst>
                <a:path w="17680" h="10742" extrusionOk="0">
                  <a:moveTo>
                    <a:pt x="0" y="0"/>
                  </a:moveTo>
                  <a:lnTo>
                    <a:pt x="868" y="10675"/>
                  </a:lnTo>
                  <a:lnTo>
                    <a:pt x="17680" y="10741"/>
                  </a:lnTo>
                  <a:lnTo>
                    <a:pt x="17680" y="10741"/>
                  </a:lnTo>
                  <a:lnTo>
                    <a:pt x="16812" y="67"/>
                  </a:lnTo>
                  <a:lnTo>
                    <a:pt x="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2"/>
            <p:cNvSpPr/>
            <p:nvPr/>
          </p:nvSpPr>
          <p:spPr>
            <a:xfrm>
              <a:off x="6264725" y="3298875"/>
              <a:ext cx="480375" cy="309425"/>
            </a:xfrm>
            <a:custGeom>
              <a:avLst/>
              <a:gdLst/>
              <a:ahLst/>
              <a:cxnLst/>
              <a:rect l="l" t="t" r="r" b="b"/>
              <a:pathLst>
                <a:path w="19215" h="12377" extrusionOk="0">
                  <a:moveTo>
                    <a:pt x="835" y="1"/>
                  </a:moveTo>
                  <a:cubicBezTo>
                    <a:pt x="368" y="1"/>
                    <a:pt x="1" y="401"/>
                    <a:pt x="34" y="835"/>
                  </a:cubicBezTo>
                  <a:lnTo>
                    <a:pt x="935" y="11442"/>
                  </a:lnTo>
                  <a:cubicBezTo>
                    <a:pt x="968" y="11909"/>
                    <a:pt x="1368" y="12276"/>
                    <a:pt x="1835" y="12310"/>
                  </a:cubicBezTo>
                  <a:lnTo>
                    <a:pt x="18414" y="12376"/>
                  </a:lnTo>
                  <a:cubicBezTo>
                    <a:pt x="18881" y="12376"/>
                    <a:pt x="19214" y="11976"/>
                    <a:pt x="19181" y="11542"/>
                  </a:cubicBezTo>
                  <a:lnTo>
                    <a:pt x="18314" y="935"/>
                  </a:lnTo>
                  <a:cubicBezTo>
                    <a:pt x="18280" y="468"/>
                    <a:pt x="17880" y="101"/>
                    <a:pt x="17380" y="67"/>
                  </a:cubicBezTo>
                  <a:lnTo>
                    <a:pt x="835"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2"/>
            <p:cNvSpPr/>
            <p:nvPr/>
          </p:nvSpPr>
          <p:spPr>
            <a:xfrm>
              <a:off x="6283075" y="3318900"/>
              <a:ext cx="442000" cy="268550"/>
            </a:xfrm>
            <a:custGeom>
              <a:avLst/>
              <a:gdLst/>
              <a:ahLst/>
              <a:cxnLst/>
              <a:rect l="l" t="t" r="r" b="b"/>
              <a:pathLst>
                <a:path w="17680" h="10742" extrusionOk="0">
                  <a:moveTo>
                    <a:pt x="0" y="0"/>
                  </a:moveTo>
                  <a:lnTo>
                    <a:pt x="868" y="10675"/>
                  </a:lnTo>
                  <a:lnTo>
                    <a:pt x="17680" y="10741"/>
                  </a:lnTo>
                  <a:lnTo>
                    <a:pt x="17680" y="10741"/>
                  </a:lnTo>
                  <a:lnTo>
                    <a:pt x="16812" y="67"/>
                  </a:lnTo>
                  <a:lnTo>
                    <a:pt x="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2"/>
            <p:cNvSpPr/>
            <p:nvPr/>
          </p:nvSpPr>
          <p:spPr>
            <a:xfrm>
              <a:off x="6300575" y="3604925"/>
              <a:ext cx="548750" cy="23375"/>
            </a:xfrm>
            <a:custGeom>
              <a:avLst/>
              <a:gdLst/>
              <a:ahLst/>
              <a:cxnLst/>
              <a:rect l="l" t="t" r="r" b="b"/>
              <a:pathLst>
                <a:path w="21950" h="935" extrusionOk="0">
                  <a:moveTo>
                    <a:pt x="5672" y="1"/>
                  </a:moveTo>
                  <a:lnTo>
                    <a:pt x="68" y="34"/>
                  </a:lnTo>
                  <a:cubicBezTo>
                    <a:pt x="1" y="701"/>
                    <a:pt x="268" y="935"/>
                    <a:pt x="635" y="935"/>
                  </a:cubicBezTo>
                  <a:lnTo>
                    <a:pt x="21116" y="901"/>
                  </a:lnTo>
                  <a:cubicBezTo>
                    <a:pt x="21583" y="901"/>
                    <a:pt x="21950" y="501"/>
                    <a:pt x="21950" y="68"/>
                  </a:cubicBezTo>
                  <a:lnTo>
                    <a:pt x="5672"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2"/>
            <p:cNvSpPr/>
            <p:nvPr/>
          </p:nvSpPr>
          <p:spPr>
            <a:xfrm>
              <a:off x="5580900" y="3612450"/>
              <a:ext cx="46725" cy="18350"/>
            </a:xfrm>
            <a:custGeom>
              <a:avLst/>
              <a:gdLst/>
              <a:ahLst/>
              <a:cxnLst/>
              <a:rect l="l" t="t" r="r" b="b"/>
              <a:pathLst>
                <a:path w="1869" h="734" extrusionOk="0">
                  <a:moveTo>
                    <a:pt x="1" y="0"/>
                  </a:moveTo>
                  <a:lnTo>
                    <a:pt x="1" y="734"/>
                  </a:lnTo>
                  <a:lnTo>
                    <a:pt x="1869" y="734"/>
                  </a:lnTo>
                  <a:lnTo>
                    <a:pt x="18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2"/>
            <p:cNvSpPr/>
            <p:nvPr/>
          </p:nvSpPr>
          <p:spPr>
            <a:xfrm>
              <a:off x="5500850" y="3408125"/>
              <a:ext cx="491200" cy="213500"/>
            </a:xfrm>
            <a:custGeom>
              <a:avLst/>
              <a:gdLst/>
              <a:ahLst/>
              <a:cxnLst/>
              <a:rect l="l" t="t" r="r" b="b"/>
              <a:pathLst>
                <a:path w="19648" h="8540" extrusionOk="0">
                  <a:moveTo>
                    <a:pt x="2302" y="1"/>
                  </a:moveTo>
                  <a:cubicBezTo>
                    <a:pt x="1035" y="1"/>
                    <a:pt x="34" y="1035"/>
                    <a:pt x="0" y="2302"/>
                  </a:cubicBezTo>
                  <a:cubicBezTo>
                    <a:pt x="0" y="2302"/>
                    <a:pt x="301" y="8540"/>
                    <a:pt x="3336" y="8540"/>
                  </a:cubicBezTo>
                  <a:lnTo>
                    <a:pt x="17380" y="8407"/>
                  </a:lnTo>
                  <a:cubicBezTo>
                    <a:pt x="19081" y="8407"/>
                    <a:pt x="19648" y="5138"/>
                    <a:pt x="19648" y="3870"/>
                  </a:cubicBezTo>
                  <a:cubicBezTo>
                    <a:pt x="19648" y="1735"/>
                    <a:pt x="17913" y="1"/>
                    <a:pt x="1577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2"/>
            <p:cNvSpPr/>
            <p:nvPr/>
          </p:nvSpPr>
          <p:spPr>
            <a:xfrm>
              <a:off x="5549225" y="3408125"/>
              <a:ext cx="525400" cy="97600"/>
            </a:xfrm>
            <a:custGeom>
              <a:avLst/>
              <a:gdLst/>
              <a:ahLst/>
              <a:cxnLst/>
              <a:rect l="l" t="t" r="r" b="b"/>
              <a:pathLst>
                <a:path w="21016" h="3904" extrusionOk="0">
                  <a:moveTo>
                    <a:pt x="13643" y="1"/>
                  </a:moveTo>
                  <a:lnTo>
                    <a:pt x="0" y="34"/>
                  </a:lnTo>
                  <a:lnTo>
                    <a:pt x="6638" y="3570"/>
                  </a:lnTo>
                  <a:lnTo>
                    <a:pt x="20348" y="3903"/>
                  </a:lnTo>
                  <a:cubicBezTo>
                    <a:pt x="20815" y="3903"/>
                    <a:pt x="21015" y="3303"/>
                    <a:pt x="20648" y="3036"/>
                  </a:cubicBezTo>
                  <a:lnTo>
                    <a:pt x="18980" y="1768"/>
                  </a:lnTo>
                  <a:cubicBezTo>
                    <a:pt x="17446" y="634"/>
                    <a:pt x="15578" y="1"/>
                    <a:pt x="13643"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2"/>
            <p:cNvSpPr/>
            <p:nvPr/>
          </p:nvSpPr>
          <p:spPr>
            <a:xfrm>
              <a:off x="6009550" y="3612450"/>
              <a:ext cx="46725" cy="18350"/>
            </a:xfrm>
            <a:custGeom>
              <a:avLst/>
              <a:gdLst/>
              <a:ahLst/>
              <a:cxnLst/>
              <a:rect l="l" t="t" r="r" b="b"/>
              <a:pathLst>
                <a:path w="1869" h="734" extrusionOk="0">
                  <a:moveTo>
                    <a:pt x="0" y="0"/>
                  </a:moveTo>
                  <a:lnTo>
                    <a:pt x="0" y="734"/>
                  </a:lnTo>
                  <a:lnTo>
                    <a:pt x="1868" y="734"/>
                  </a:lnTo>
                  <a:lnTo>
                    <a:pt x="18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2"/>
            <p:cNvSpPr/>
            <p:nvPr/>
          </p:nvSpPr>
          <p:spPr>
            <a:xfrm>
              <a:off x="5701000" y="3612450"/>
              <a:ext cx="46725" cy="18350"/>
            </a:xfrm>
            <a:custGeom>
              <a:avLst/>
              <a:gdLst/>
              <a:ahLst/>
              <a:cxnLst/>
              <a:rect l="l" t="t" r="r" b="b"/>
              <a:pathLst>
                <a:path w="1869" h="734" extrusionOk="0">
                  <a:moveTo>
                    <a:pt x="0" y="0"/>
                  </a:moveTo>
                  <a:lnTo>
                    <a:pt x="0" y="734"/>
                  </a:lnTo>
                  <a:lnTo>
                    <a:pt x="1868" y="734"/>
                  </a:lnTo>
                  <a:lnTo>
                    <a:pt x="18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2"/>
            <p:cNvSpPr/>
            <p:nvPr/>
          </p:nvSpPr>
          <p:spPr>
            <a:xfrm>
              <a:off x="5880275" y="3612450"/>
              <a:ext cx="46725" cy="18350"/>
            </a:xfrm>
            <a:custGeom>
              <a:avLst/>
              <a:gdLst/>
              <a:ahLst/>
              <a:cxnLst/>
              <a:rect l="l" t="t" r="r" b="b"/>
              <a:pathLst>
                <a:path w="1869" h="734" extrusionOk="0">
                  <a:moveTo>
                    <a:pt x="1" y="0"/>
                  </a:moveTo>
                  <a:lnTo>
                    <a:pt x="1" y="734"/>
                  </a:lnTo>
                  <a:lnTo>
                    <a:pt x="1869" y="734"/>
                  </a:lnTo>
                  <a:lnTo>
                    <a:pt x="18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2"/>
            <p:cNvSpPr/>
            <p:nvPr/>
          </p:nvSpPr>
          <p:spPr>
            <a:xfrm>
              <a:off x="5652625" y="3479000"/>
              <a:ext cx="455350" cy="142625"/>
            </a:xfrm>
            <a:custGeom>
              <a:avLst/>
              <a:gdLst/>
              <a:ahLst/>
              <a:cxnLst/>
              <a:rect l="l" t="t" r="r" b="b"/>
              <a:pathLst>
                <a:path w="18214" h="5705" extrusionOk="0">
                  <a:moveTo>
                    <a:pt x="2869" y="1"/>
                  </a:moveTo>
                  <a:cubicBezTo>
                    <a:pt x="1268" y="1"/>
                    <a:pt x="0" y="1268"/>
                    <a:pt x="0" y="2870"/>
                  </a:cubicBezTo>
                  <a:cubicBezTo>
                    <a:pt x="0" y="4437"/>
                    <a:pt x="1268" y="5705"/>
                    <a:pt x="2869" y="5705"/>
                  </a:cubicBezTo>
                  <a:lnTo>
                    <a:pt x="15378" y="5705"/>
                  </a:lnTo>
                  <a:cubicBezTo>
                    <a:pt x="16946" y="5705"/>
                    <a:pt x="18213" y="4437"/>
                    <a:pt x="18213" y="2870"/>
                  </a:cubicBezTo>
                  <a:cubicBezTo>
                    <a:pt x="18213" y="1268"/>
                    <a:pt x="16946" y="1"/>
                    <a:pt x="15378"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2"/>
            <p:cNvSpPr/>
            <p:nvPr/>
          </p:nvSpPr>
          <p:spPr>
            <a:xfrm>
              <a:off x="5722675" y="3523200"/>
              <a:ext cx="304400" cy="12550"/>
            </a:xfrm>
            <a:custGeom>
              <a:avLst/>
              <a:gdLst/>
              <a:ahLst/>
              <a:cxnLst/>
              <a:rect l="l" t="t" r="r" b="b"/>
              <a:pathLst>
                <a:path w="12176" h="502" extrusionOk="0">
                  <a:moveTo>
                    <a:pt x="0" y="1"/>
                  </a:moveTo>
                  <a:lnTo>
                    <a:pt x="0" y="501"/>
                  </a:lnTo>
                  <a:lnTo>
                    <a:pt x="12176" y="501"/>
                  </a:lnTo>
                  <a:lnTo>
                    <a:pt x="121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2"/>
            <p:cNvSpPr/>
            <p:nvPr/>
          </p:nvSpPr>
          <p:spPr>
            <a:xfrm>
              <a:off x="5722675" y="3542400"/>
              <a:ext cx="304400" cy="11700"/>
            </a:xfrm>
            <a:custGeom>
              <a:avLst/>
              <a:gdLst/>
              <a:ahLst/>
              <a:cxnLst/>
              <a:rect l="l" t="t" r="r" b="b"/>
              <a:pathLst>
                <a:path w="12176" h="468" extrusionOk="0">
                  <a:moveTo>
                    <a:pt x="0" y="0"/>
                  </a:moveTo>
                  <a:lnTo>
                    <a:pt x="0" y="467"/>
                  </a:lnTo>
                  <a:lnTo>
                    <a:pt x="12176" y="467"/>
                  </a:lnTo>
                  <a:lnTo>
                    <a:pt x="121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2"/>
            <p:cNvSpPr/>
            <p:nvPr/>
          </p:nvSpPr>
          <p:spPr>
            <a:xfrm>
              <a:off x="5722675" y="3560725"/>
              <a:ext cx="304400" cy="11700"/>
            </a:xfrm>
            <a:custGeom>
              <a:avLst/>
              <a:gdLst/>
              <a:ahLst/>
              <a:cxnLst/>
              <a:rect l="l" t="t" r="r" b="b"/>
              <a:pathLst>
                <a:path w="12176" h="468" extrusionOk="0">
                  <a:moveTo>
                    <a:pt x="0" y="1"/>
                  </a:moveTo>
                  <a:lnTo>
                    <a:pt x="0" y="468"/>
                  </a:lnTo>
                  <a:lnTo>
                    <a:pt x="12176" y="468"/>
                  </a:lnTo>
                  <a:lnTo>
                    <a:pt x="121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2"/>
            <p:cNvSpPr/>
            <p:nvPr/>
          </p:nvSpPr>
          <p:spPr>
            <a:xfrm>
              <a:off x="5722675" y="3579925"/>
              <a:ext cx="304400" cy="11700"/>
            </a:xfrm>
            <a:custGeom>
              <a:avLst/>
              <a:gdLst/>
              <a:ahLst/>
              <a:cxnLst/>
              <a:rect l="l" t="t" r="r" b="b"/>
              <a:pathLst>
                <a:path w="12176" h="468" extrusionOk="0">
                  <a:moveTo>
                    <a:pt x="0" y="0"/>
                  </a:moveTo>
                  <a:lnTo>
                    <a:pt x="0" y="467"/>
                  </a:lnTo>
                  <a:lnTo>
                    <a:pt x="12176" y="467"/>
                  </a:lnTo>
                  <a:lnTo>
                    <a:pt x="121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2"/>
            <p:cNvSpPr/>
            <p:nvPr/>
          </p:nvSpPr>
          <p:spPr>
            <a:xfrm>
              <a:off x="5630950" y="3343925"/>
              <a:ext cx="138150" cy="108750"/>
            </a:xfrm>
            <a:custGeom>
              <a:avLst/>
              <a:gdLst/>
              <a:ahLst/>
              <a:cxnLst/>
              <a:rect l="l" t="t" r="r" b="b"/>
              <a:pathLst>
                <a:path w="5526" h="4350" extrusionOk="0">
                  <a:moveTo>
                    <a:pt x="2535" y="0"/>
                  </a:moveTo>
                  <a:cubicBezTo>
                    <a:pt x="1134" y="0"/>
                    <a:pt x="0" y="1134"/>
                    <a:pt x="0" y="2535"/>
                  </a:cubicBezTo>
                  <a:lnTo>
                    <a:pt x="100" y="2602"/>
                  </a:lnTo>
                  <a:lnTo>
                    <a:pt x="2335" y="3636"/>
                  </a:lnTo>
                  <a:cubicBezTo>
                    <a:pt x="3407" y="4123"/>
                    <a:pt x="4234" y="4349"/>
                    <a:pt x="4758" y="4349"/>
                  </a:cubicBezTo>
                  <a:cubicBezTo>
                    <a:pt x="5310" y="4349"/>
                    <a:pt x="5526" y="4098"/>
                    <a:pt x="5337" y="3636"/>
                  </a:cubicBezTo>
                  <a:cubicBezTo>
                    <a:pt x="5337" y="3636"/>
                    <a:pt x="4970" y="0"/>
                    <a:pt x="253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2"/>
            <p:cNvSpPr/>
            <p:nvPr/>
          </p:nvSpPr>
          <p:spPr>
            <a:xfrm>
              <a:off x="6770925" y="3659150"/>
              <a:ext cx="63400" cy="1077450"/>
            </a:xfrm>
            <a:custGeom>
              <a:avLst/>
              <a:gdLst/>
              <a:ahLst/>
              <a:cxnLst/>
              <a:rect l="l" t="t" r="r" b="b"/>
              <a:pathLst>
                <a:path w="2536" h="43098" extrusionOk="0">
                  <a:moveTo>
                    <a:pt x="0" y="0"/>
                  </a:moveTo>
                  <a:lnTo>
                    <a:pt x="1401" y="43098"/>
                  </a:lnTo>
                  <a:lnTo>
                    <a:pt x="2536" y="43098"/>
                  </a:lnTo>
                  <a:lnTo>
                    <a:pt x="25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2"/>
            <p:cNvSpPr/>
            <p:nvPr/>
          </p:nvSpPr>
          <p:spPr>
            <a:xfrm>
              <a:off x="6440675" y="3695000"/>
              <a:ext cx="63425" cy="1040775"/>
            </a:xfrm>
            <a:custGeom>
              <a:avLst/>
              <a:gdLst/>
              <a:ahLst/>
              <a:cxnLst/>
              <a:rect l="l" t="t" r="r" b="b"/>
              <a:pathLst>
                <a:path w="2537" h="41631" extrusionOk="0">
                  <a:moveTo>
                    <a:pt x="1" y="0"/>
                  </a:moveTo>
                  <a:lnTo>
                    <a:pt x="1402" y="41630"/>
                  </a:lnTo>
                  <a:lnTo>
                    <a:pt x="2536" y="41630"/>
                  </a:lnTo>
                  <a:lnTo>
                    <a:pt x="25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2"/>
            <p:cNvSpPr/>
            <p:nvPr/>
          </p:nvSpPr>
          <p:spPr>
            <a:xfrm>
              <a:off x="6440675" y="3695000"/>
              <a:ext cx="63425" cy="1040775"/>
            </a:xfrm>
            <a:custGeom>
              <a:avLst/>
              <a:gdLst/>
              <a:ahLst/>
              <a:cxnLst/>
              <a:rect l="l" t="t" r="r" b="b"/>
              <a:pathLst>
                <a:path w="2537" h="41631" extrusionOk="0">
                  <a:moveTo>
                    <a:pt x="1" y="0"/>
                  </a:moveTo>
                  <a:lnTo>
                    <a:pt x="1402" y="41630"/>
                  </a:lnTo>
                  <a:lnTo>
                    <a:pt x="2536" y="41630"/>
                  </a:lnTo>
                  <a:lnTo>
                    <a:pt x="25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2"/>
            <p:cNvSpPr/>
            <p:nvPr/>
          </p:nvSpPr>
          <p:spPr>
            <a:xfrm>
              <a:off x="5155600" y="3659150"/>
              <a:ext cx="63400" cy="1062450"/>
            </a:xfrm>
            <a:custGeom>
              <a:avLst/>
              <a:gdLst/>
              <a:ahLst/>
              <a:cxnLst/>
              <a:rect l="l" t="t" r="r" b="b"/>
              <a:pathLst>
                <a:path w="2536" h="42498" extrusionOk="0">
                  <a:moveTo>
                    <a:pt x="1" y="0"/>
                  </a:moveTo>
                  <a:lnTo>
                    <a:pt x="1" y="42497"/>
                  </a:lnTo>
                  <a:lnTo>
                    <a:pt x="1135" y="42497"/>
                  </a:lnTo>
                  <a:lnTo>
                    <a:pt x="25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2"/>
            <p:cNvSpPr/>
            <p:nvPr/>
          </p:nvSpPr>
          <p:spPr>
            <a:xfrm>
              <a:off x="5155600" y="3659150"/>
              <a:ext cx="63400" cy="1062450"/>
            </a:xfrm>
            <a:custGeom>
              <a:avLst/>
              <a:gdLst/>
              <a:ahLst/>
              <a:cxnLst/>
              <a:rect l="l" t="t" r="r" b="b"/>
              <a:pathLst>
                <a:path w="2536" h="42498" extrusionOk="0">
                  <a:moveTo>
                    <a:pt x="1" y="0"/>
                  </a:moveTo>
                  <a:lnTo>
                    <a:pt x="1" y="42497"/>
                  </a:lnTo>
                  <a:lnTo>
                    <a:pt x="1135" y="42497"/>
                  </a:lnTo>
                  <a:lnTo>
                    <a:pt x="25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2"/>
            <p:cNvSpPr/>
            <p:nvPr/>
          </p:nvSpPr>
          <p:spPr>
            <a:xfrm>
              <a:off x="5486675" y="3695000"/>
              <a:ext cx="62575" cy="1034925"/>
            </a:xfrm>
            <a:custGeom>
              <a:avLst/>
              <a:gdLst/>
              <a:ahLst/>
              <a:cxnLst/>
              <a:rect l="l" t="t" r="r" b="b"/>
              <a:pathLst>
                <a:path w="2503" h="41397" extrusionOk="0">
                  <a:moveTo>
                    <a:pt x="0" y="0"/>
                  </a:moveTo>
                  <a:lnTo>
                    <a:pt x="0" y="41397"/>
                  </a:lnTo>
                  <a:lnTo>
                    <a:pt x="1101" y="41397"/>
                  </a:lnTo>
                  <a:lnTo>
                    <a:pt x="25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2"/>
            <p:cNvSpPr/>
            <p:nvPr/>
          </p:nvSpPr>
          <p:spPr>
            <a:xfrm>
              <a:off x="4962975" y="3626625"/>
              <a:ext cx="2084825" cy="45875"/>
            </a:xfrm>
            <a:custGeom>
              <a:avLst/>
              <a:gdLst/>
              <a:ahLst/>
              <a:cxnLst/>
              <a:rect l="l" t="t" r="r" b="b"/>
              <a:pathLst>
                <a:path w="83393" h="1835" extrusionOk="0">
                  <a:moveTo>
                    <a:pt x="0" y="0"/>
                  </a:moveTo>
                  <a:lnTo>
                    <a:pt x="0" y="1835"/>
                  </a:lnTo>
                  <a:lnTo>
                    <a:pt x="83393" y="1835"/>
                  </a:lnTo>
                  <a:lnTo>
                    <a:pt x="833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2"/>
            <p:cNvSpPr/>
            <p:nvPr/>
          </p:nvSpPr>
          <p:spPr>
            <a:xfrm>
              <a:off x="5026350" y="3672475"/>
              <a:ext cx="1946400" cy="48400"/>
            </a:xfrm>
            <a:custGeom>
              <a:avLst/>
              <a:gdLst/>
              <a:ahLst/>
              <a:cxnLst/>
              <a:rect l="l" t="t" r="r" b="b"/>
              <a:pathLst>
                <a:path w="77856" h="1936" extrusionOk="0">
                  <a:moveTo>
                    <a:pt x="0" y="1"/>
                  </a:moveTo>
                  <a:lnTo>
                    <a:pt x="2936" y="1935"/>
                  </a:lnTo>
                  <a:lnTo>
                    <a:pt x="74954" y="1935"/>
                  </a:lnTo>
                  <a:lnTo>
                    <a:pt x="778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2"/>
            <p:cNvSpPr/>
            <p:nvPr/>
          </p:nvSpPr>
          <p:spPr>
            <a:xfrm>
              <a:off x="5026350" y="3672475"/>
              <a:ext cx="1946400" cy="48400"/>
            </a:xfrm>
            <a:custGeom>
              <a:avLst/>
              <a:gdLst/>
              <a:ahLst/>
              <a:cxnLst/>
              <a:rect l="l" t="t" r="r" b="b"/>
              <a:pathLst>
                <a:path w="77856" h="1936" extrusionOk="0">
                  <a:moveTo>
                    <a:pt x="0" y="1"/>
                  </a:moveTo>
                  <a:lnTo>
                    <a:pt x="2936" y="1935"/>
                  </a:lnTo>
                  <a:lnTo>
                    <a:pt x="74954" y="1935"/>
                  </a:lnTo>
                  <a:lnTo>
                    <a:pt x="778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7" name="Google Shape;907;p162"/>
          <p:cNvPicPr preferRelativeResize="0"/>
          <p:nvPr/>
        </p:nvPicPr>
        <p:blipFill rotWithShape="1">
          <a:blip r:embed="rId5">
            <a:alphaModFix/>
          </a:blip>
          <a:srcRect/>
          <a:stretch/>
        </p:blipFill>
        <p:spPr>
          <a:xfrm>
            <a:off x="1606362" y="1725363"/>
            <a:ext cx="3182851" cy="1566700"/>
          </a:xfrm>
          <a:prstGeom prst="rect">
            <a:avLst/>
          </a:prstGeom>
          <a:noFill/>
          <a:ln>
            <a:noFill/>
          </a:ln>
        </p:spPr>
      </p:pic>
      <p:cxnSp>
        <p:nvCxnSpPr>
          <p:cNvPr id="908" name="Google Shape;908;p162"/>
          <p:cNvCxnSpPr/>
          <p:nvPr/>
        </p:nvCxnSpPr>
        <p:spPr>
          <a:xfrm>
            <a:off x="0" y="6012325"/>
            <a:ext cx="9163200" cy="0"/>
          </a:xfrm>
          <a:prstGeom prst="straightConnector1">
            <a:avLst/>
          </a:prstGeom>
          <a:noFill/>
          <a:ln w="9525" cap="flat" cmpd="sng">
            <a:solidFill>
              <a:srgbClr val="306DA1"/>
            </a:solidFill>
            <a:prstDash val="solid"/>
            <a:round/>
            <a:headEnd type="none" w="med" len="med"/>
            <a:tailEnd type="none" w="med" len="med"/>
          </a:ln>
        </p:spPr>
      </p:cxnSp>
      <p:cxnSp>
        <p:nvCxnSpPr>
          <p:cNvPr id="909" name="Google Shape;909;p162"/>
          <p:cNvCxnSpPr>
            <a:stCxn id="910" idx="6"/>
          </p:cNvCxnSpPr>
          <p:nvPr/>
        </p:nvCxnSpPr>
        <p:spPr>
          <a:xfrm rot="10800000">
            <a:off x="4913130" y="2815422"/>
            <a:ext cx="2547300" cy="1376700"/>
          </a:xfrm>
          <a:prstGeom prst="bentConnector3">
            <a:avLst>
              <a:gd name="adj1" fmla="val 50000"/>
            </a:avLst>
          </a:prstGeom>
          <a:noFill/>
          <a:ln w="19050" cap="flat" cmpd="sng">
            <a:solidFill>
              <a:srgbClr val="DF3684"/>
            </a:solidFill>
            <a:prstDash val="solid"/>
            <a:round/>
            <a:headEnd type="oval" w="med" len="med"/>
            <a:tailEnd type="oval" w="med" len="med"/>
          </a:ln>
        </p:spPr>
      </p:cxnSp>
      <p:grpSp>
        <p:nvGrpSpPr>
          <p:cNvPr id="911" name="Google Shape;911;p162"/>
          <p:cNvGrpSpPr/>
          <p:nvPr/>
        </p:nvGrpSpPr>
        <p:grpSpPr>
          <a:xfrm flipH="1">
            <a:off x="7460430" y="3596973"/>
            <a:ext cx="1211522" cy="1190299"/>
            <a:chOff x="4491760" y="1333100"/>
            <a:chExt cx="895500" cy="895500"/>
          </a:xfrm>
        </p:grpSpPr>
        <p:sp>
          <p:nvSpPr>
            <p:cNvPr id="910" name="Google Shape;910;p162"/>
            <p:cNvSpPr/>
            <p:nvPr/>
          </p:nvSpPr>
          <p:spPr>
            <a:xfrm>
              <a:off x="4491760" y="1333100"/>
              <a:ext cx="895500" cy="895500"/>
            </a:xfrm>
            <a:prstGeom prst="ellipse">
              <a:avLst/>
            </a:pr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2"/>
            <p:cNvSpPr/>
            <p:nvPr/>
          </p:nvSpPr>
          <p:spPr>
            <a:xfrm>
              <a:off x="4539386" y="1380610"/>
              <a:ext cx="800400" cy="800700"/>
            </a:xfrm>
            <a:prstGeom prst="arc">
              <a:avLst>
                <a:gd name="adj1" fmla="val 16200000"/>
                <a:gd name="adj2" fmla="val 3846366"/>
              </a:avLst>
            </a:prstGeom>
            <a:noFill/>
            <a:ln w="19050" cap="flat" cmpd="sng">
              <a:solidFill>
                <a:srgbClr val="FFFFFF"/>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162"/>
          <p:cNvSpPr txBox="1"/>
          <p:nvPr/>
        </p:nvSpPr>
        <p:spPr>
          <a:xfrm flipH="1">
            <a:off x="7521386" y="4016913"/>
            <a:ext cx="1089600" cy="3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500 Clients</a:t>
            </a:r>
            <a:endParaRPr sz="2400">
              <a:solidFill>
                <a:srgbClr val="FFFFFF"/>
              </a:solidFill>
              <a:latin typeface="Fira Sans Extra Condensed SemiBold"/>
              <a:ea typeface="Fira Sans Extra Condensed SemiBold"/>
              <a:cs typeface="Fira Sans Extra Condensed SemiBold"/>
              <a:sym typeface="Fira Sans Extra Condensed SemiBold"/>
            </a:endParaRPr>
          </a:p>
        </p:txBody>
      </p:sp>
      <p:cxnSp>
        <p:nvCxnSpPr>
          <p:cNvPr id="914" name="Google Shape;914;p162"/>
          <p:cNvCxnSpPr>
            <a:stCxn id="915" idx="6"/>
          </p:cNvCxnSpPr>
          <p:nvPr/>
        </p:nvCxnSpPr>
        <p:spPr>
          <a:xfrm flipH="1">
            <a:off x="4913324" y="1399203"/>
            <a:ext cx="3341700" cy="812700"/>
          </a:xfrm>
          <a:prstGeom prst="bentConnector3">
            <a:avLst>
              <a:gd name="adj1" fmla="val 50000"/>
            </a:avLst>
          </a:prstGeom>
          <a:noFill/>
          <a:ln w="19050" cap="flat" cmpd="sng">
            <a:solidFill>
              <a:srgbClr val="DF3684"/>
            </a:solidFill>
            <a:prstDash val="solid"/>
            <a:round/>
            <a:headEnd type="oval" w="med" len="med"/>
            <a:tailEnd type="oval" w="med" len="med"/>
          </a:ln>
        </p:spPr>
      </p:cxnSp>
      <p:sp>
        <p:nvSpPr>
          <p:cNvPr id="915" name="Google Shape;915;p162"/>
          <p:cNvSpPr/>
          <p:nvPr/>
        </p:nvSpPr>
        <p:spPr>
          <a:xfrm flipH="1">
            <a:off x="8255024" y="770703"/>
            <a:ext cx="1319400" cy="1257000"/>
          </a:xfrm>
          <a:prstGeom prst="ellipse">
            <a:avLst/>
          </a:pr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2"/>
          <p:cNvSpPr/>
          <p:nvPr/>
        </p:nvSpPr>
        <p:spPr>
          <a:xfrm flipH="1">
            <a:off x="8324946" y="837395"/>
            <a:ext cx="1179300" cy="1124100"/>
          </a:xfrm>
          <a:prstGeom prst="arc">
            <a:avLst>
              <a:gd name="adj1" fmla="val 16200000"/>
              <a:gd name="adj2" fmla="val 1621608"/>
            </a:avLst>
          </a:prstGeom>
          <a:noFill/>
          <a:ln w="19050" cap="flat" cmpd="sng">
            <a:solidFill>
              <a:srgbClr val="FFFFFF"/>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2"/>
          <p:cNvSpPr txBox="1"/>
          <p:nvPr/>
        </p:nvSpPr>
        <p:spPr>
          <a:xfrm flipH="1">
            <a:off x="8308900" y="1214100"/>
            <a:ext cx="1211400" cy="37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400">
                <a:solidFill>
                  <a:srgbClr val="FFFFFF"/>
                </a:solidFill>
                <a:latin typeface="Fira Sans Extra Condensed SemiBold"/>
                <a:ea typeface="Fira Sans Extra Condensed SemiBold"/>
                <a:cs typeface="Fira Sans Extra Condensed SemiBold"/>
                <a:sym typeface="Fira Sans Extra Condensed SemiBold"/>
              </a:rPr>
              <a:t>Création en 1989</a:t>
            </a:r>
            <a:endParaRPr sz="2400">
              <a:solidFill>
                <a:srgbClr val="FFFFFF"/>
              </a:solidFill>
              <a:latin typeface="Fira Sans Extra Condensed SemiBold"/>
              <a:ea typeface="Fira Sans Extra Condensed SemiBold"/>
              <a:cs typeface="Fira Sans Extra Condensed SemiBold"/>
              <a:sym typeface="Fira Sans Extra Condensed SemiBold"/>
            </a:endParaRPr>
          </a:p>
        </p:txBody>
      </p:sp>
      <p:grpSp>
        <p:nvGrpSpPr>
          <p:cNvPr id="918" name="Google Shape;918;p162"/>
          <p:cNvGrpSpPr/>
          <p:nvPr/>
        </p:nvGrpSpPr>
        <p:grpSpPr>
          <a:xfrm flipH="1">
            <a:off x="9962849" y="2211917"/>
            <a:ext cx="1490381" cy="1508022"/>
            <a:chOff x="4491760" y="2407169"/>
            <a:chExt cx="895500" cy="895500"/>
          </a:xfrm>
        </p:grpSpPr>
        <p:sp>
          <p:nvSpPr>
            <p:cNvPr id="919" name="Google Shape;919;p162"/>
            <p:cNvSpPr/>
            <p:nvPr/>
          </p:nvSpPr>
          <p:spPr>
            <a:xfrm>
              <a:off x="4491760" y="2407169"/>
              <a:ext cx="895500" cy="895500"/>
            </a:xfrm>
            <a:prstGeom prst="ellipse">
              <a:avLst/>
            </a:pr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2"/>
            <p:cNvSpPr/>
            <p:nvPr/>
          </p:nvSpPr>
          <p:spPr>
            <a:xfrm>
              <a:off x="4539386" y="2454679"/>
              <a:ext cx="800400" cy="800700"/>
            </a:xfrm>
            <a:prstGeom prst="arc">
              <a:avLst>
                <a:gd name="adj1" fmla="val 16200000"/>
                <a:gd name="adj2" fmla="val 504666"/>
              </a:avLst>
            </a:prstGeom>
            <a:noFill/>
            <a:ln w="19050" cap="flat" cmpd="sng">
              <a:solidFill>
                <a:srgbClr val="FFFFFF"/>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162"/>
          <p:cNvSpPr txBox="1"/>
          <p:nvPr/>
        </p:nvSpPr>
        <p:spPr>
          <a:xfrm flipH="1">
            <a:off x="10062080" y="2559575"/>
            <a:ext cx="1386096" cy="80413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000">
                <a:solidFill>
                  <a:srgbClr val="FFFFFF"/>
                </a:solidFill>
                <a:latin typeface="Fira Sans Extra Condensed SemiBold"/>
                <a:ea typeface="Fira Sans Extra Condensed SemiBold"/>
                <a:cs typeface="Fira Sans Extra Condensed SemiBold"/>
                <a:sym typeface="Fira Sans Extra Condensed SemiBold"/>
              </a:rPr>
              <a:t>3 700 </a:t>
            </a:r>
            <a:r>
              <a:rPr lang="fr-FR" sz="1900">
                <a:solidFill>
                  <a:srgbClr val="FFFFFF"/>
                </a:solidFill>
                <a:latin typeface="Fira Sans Extra Condensed SemiBold"/>
                <a:ea typeface="Fira Sans Extra Condensed SemiBold"/>
                <a:cs typeface="Fira Sans Extra Condensed SemiBold"/>
                <a:sym typeface="Fira Sans Extra Condensed SemiBold"/>
              </a:rPr>
              <a:t>collaborateurs</a:t>
            </a:r>
            <a:endParaRPr sz="1900">
              <a:solidFill>
                <a:srgbClr val="FFFFFF"/>
              </a:solidFill>
              <a:latin typeface="Fira Sans Extra Condensed SemiBold"/>
              <a:ea typeface="Fira Sans Extra Condensed SemiBold"/>
              <a:cs typeface="Fira Sans Extra Condensed SemiBold"/>
              <a:sym typeface="Fira Sans Extra Condensed SemiBold"/>
            </a:endParaRPr>
          </a:p>
        </p:txBody>
      </p:sp>
      <p:cxnSp>
        <p:nvCxnSpPr>
          <p:cNvPr id="922" name="Google Shape;922;p162"/>
          <p:cNvCxnSpPr>
            <a:stCxn id="825" idx="3"/>
            <a:endCxn id="919" idx="6"/>
          </p:cNvCxnSpPr>
          <p:nvPr/>
        </p:nvCxnSpPr>
        <p:spPr>
          <a:xfrm>
            <a:off x="4913188" y="2508713"/>
            <a:ext cx="5049600" cy="457200"/>
          </a:xfrm>
          <a:prstGeom prst="bentConnector3">
            <a:avLst>
              <a:gd name="adj1" fmla="val 50001"/>
            </a:avLst>
          </a:prstGeom>
          <a:noFill/>
          <a:ln w="19050" cap="flat" cmpd="sng">
            <a:solidFill>
              <a:srgbClr val="DF3684"/>
            </a:solidFill>
            <a:prstDash val="solid"/>
            <a:round/>
            <a:headEnd type="oval" w="med" len="med"/>
            <a:tailEnd type="oval" w="med" len="med"/>
          </a:ln>
        </p:spPr>
      </p:cxnSp>
      <p:sp>
        <p:nvSpPr>
          <p:cNvPr id="923" name="Google Shape;923;p162"/>
          <p:cNvSpPr txBox="1"/>
          <p:nvPr/>
        </p:nvSpPr>
        <p:spPr>
          <a:xfrm>
            <a:off x="9440263" y="4645525"/>
            <a:ext cx="324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solidFill>
                  <a:srgbClr val="F5D713"/>
                </a:solidFill>
              </a:rPr>
              <a:t>► </a:t>
            </a:r>
            <a:r>
              <a:rPr lang="fr-FR" b="1">
                <a:solidFill>
                  <a:schemeClr val="dk2"/>
                </a:solidFill>
                <a:latin typeface="Roboto"/>
                <a:ea typeface="Roboto"/>
                <a:cs typeface="Roboto"/>
                <a:sym typeface="Roboto"/>
              </a:rPr>
              <a:t>13 implantations en France</a:t>
            </a:r>
            <a:endParaRPr b="1">
              <a:solidFill>
                <a:schemeClr val="dk2"/>
              </a:solidFill>
              <a:latin typeface="Roboto"/>
              <a:ea typeface="Roboto"/>
              <a:cs typeface="Roboto"/>
              <a:sym typeface="Roboto"/>
            </a:endParaRPr>
          </a:p>
        </p:txBody>
      </p:sp>
      <p:sp>
        <p:nvSpPr>
          <p:cNvPr id="924" name="Google Shape;924;p162"/>
          <p:cNvSpPr/>
          <p:nvPr/>
        </p:nvSpPr>
        <p:spPr>
          <a:xfrm>
            <a:off x="8837613" y="4812363"/>
            <a:ext cx="540300" cy="513600"/>
          </a:xfrm>
          <a:prstGeom prst="mathPlus">
            <a:avLst>
              <a:gd name="adj1" fmla="val 23520"/>
            </a:avLst>
          </a:prstGeom>
          <a:solidFill>
            <a:srgbClr val="F5D713"/>
          </a:solidFill>
          <a:ln w="9525" cap="flat" cmpd="sng">
            <a:solidFill>
              <a:srgbClr val="F5D7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2"/>
          <p:cNvSpPr txBox="1"/>
          <p:nvPr/>
        </p:nvSpPr>
        <p:spPr>
          <a:xfrm>
            <a:off x="9440263" y="5052525"/>
            <a:ext cx="324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solidFill>
                  <a:srgbClr val="F5D713"/>
                </a:solidFill>
              </a:rPr>
              <a:t>► </a:t>
            </a:r>
            <a:r>
              <a:rPr lang="fr-FR" b="1">
                <a:solidFill>
                  <a:schemeClr val="dk2"/>
                </a:solidFill>
                <a:latin typeface="Roboto"/>
                <a:ea typeface="Roboto"/>
                <a:cs typeface="Roboto"/>
                <a:sym typeface="Roboto"/>
              </a:rPr>
              <a:t>Présence à l’International : </a:t>
            </a:r>
            <a:endParaRPr b="1">
              <a:solidFill>
                <a:schemeClr val="dk2"/>
              </a:solidFill>
              <a:latin typeface="Roboto"/>
              <a:ea typeface="Roboto"/>
              <a:cs typeface="Roboto"/>
              <a:sym typeface="Roboto"/>
            </a:endParaRPr>
          </a:p>
          <a:p>
            <a:pPr marL="0" lvl="0" indent="0" algn="l" rtl="0">
              <a:spcBef>
                <a:spcPts val="0"/>
              </a:spcBef>
              <a:spcAft>
                <a:spcPts val="0"/>
              </a:spcAft>
              <a:buNone/>
            </a:pPr>
            <a:r>
              <a:rPr lang="fr-FR" b="1">
                <a:solidFill>
                  <a:schemeClr val="dk2"/>
                </a:solidFill>
                <a:latin typeface="Roboto"/>
                <a:ea typeface="Roboto"/>
                <a:cs typeface="Roboto"/>
                <a:sym typeface="Roboto"/>
              </a:rPr>
              <a:t>     </a:t>
            </a:r>
            <a:r>
              <a:rPr lang="fr-FR">
                <a:solidFill>
                  <a:schemeClr val="dk2"/>
                </a:solidFill>
                <a:latin typeface="Roboto"/>
                <a:ea typeface="Roboto"/>
                <a:cs typeface="Roboto"/>
                <a:sym typeface="Roboto"/>
              </a:rPr>
              <a:t>Luxembourg, Roumanie</a:t>
            </a:r>
            <a:endParaRPr>
              <a:solidFill>
                <a:schemeClr val="dk2"/>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37"/>
        <p:cNvGrpSpPr/>
        <p:nvPr/>
      </p:nvGrpSpPr>
      <p:grpSpPr>
        <a:xfrm>
          <a:off x="0" y="0"/>
          <a:ext cx="0" cy="0"/>
          <a:chOff x="0" y="0"/>
          <a:chExt cx="0" cy="0"/>
        </a:xfrm>
      </p:grpSpPr>
      <p:sp>
        <p:nvSpPr>
          <p:cNvPr id="2238" name="Google Shape;2238;p216"/>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239" name="Google Shape;2239;p216"/>
          <p:cNvSpPr txBox="1"/>
          <p:nvPr/>
        </p:nvSpPr>
        <p:spPr>
          <a:xfrm>
            <a:off x="1346525" y="5356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d’un mapper</a:t>
            </a:r>
            <a:endParaRPr sz="2500" b="1">
              <a:solidFill>
                <a:schemeClr val="dk2"/>
              </a:solidFill>
              <a:latin typeface="Roboto"/>
              <a:ea typeface="Roboto"/>
              <a:cs typeface="Roboto"/>
              <a:sym typeface="Roboto"/>
            </a:endParaRPr>
          </a:p>
        </p:txBody>
      </p:sp>
      <p:pic>
        <p:nvPicPr>
          <p:cNvPr id="2240" name="Google Shape;2240;p216"/>
          <p:cNvPicPr preferRelativeResize="0"/>
          <p:nvPr/>
        </p:nvPicPr>
        <p:blipFill>
          <a:blip r:embed="rId3">
            <a:alphaModFix/>
          </a:blip>
          <a:stretch>
            <a:fillRect/>
          </a:stretch>
        </p:blipFill>
        <p:spPr>
          <a:xfrm>
            <a:off x="388875" y="868701"/>
            <a:ext cx="11414252" cy="5300275"/>
          </a:xfrm>
          <a:prstGeom prst="rect">
            <a:avLst/>
          </a:prstGeom>
          <a:noFill/>
          <a:ln>
            <a:noFill/>
          </a:ln>
        </p:spPr>
      </p:pic>
      <p:sp>
        <p:nvSpPr>
          <p:cNvPr id="2241" name="Google Shape;2241;p216">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60</a:t>
            </a:fld>
            <a:endParaRPr sz="1200" b="0" strike="noStrike">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217"/>
          <p:cNvSpPr txBox="1"/>
          <p:nvPr/>
        </p:nvSpPr>
        <p:spPr>
          <a:xfrm>
            <a:off x="902800" y="426013"/>
            <a:ext cx="870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Présentation des composants BACK - CONTROLLER</a:t>
            </a:r>
            <a:endParaRPr sz="2500" b="1">
              <a:solidFill>
                <a:schemeClr val="dk2"/>
              </a:solidFill>
              <a:latin typeface="Roboto"/>
              <a:ea typeface="Roboto"/>
              <a:cs typeface="Roboto"/>
              <a:sym typeface="Roboto"/>
            </a:endParaRPr>
          </a:p>
        </p:txBody>
      </p:sp>
      <p:pic>
        <p:nvPicPr>
          <p:cNvPr id="2247" name="Google Shape;2247;p217"/>
          <p:cNvPicPr preferRelativeResize="0"/>
          <p:nvPr/>
        </p:nvPicPr>
        <p:blipFill>
          <a:blip r:embed="rId3">
            <a:alphaModFix/>
          </a:blip>
          <a:stretch>
            <a:fillRect/>
          </a:stretch>
        </p:blipFill>
        <p:spPr>
          <a:xfrm>
            <a:off x="2395938" y="2019175"/>
            <a:ext cx="7870001" cy="3588200"/>
          </a:xfrm>
          <a:prstGeom prst="rect">
            <a:avLst/>
          </a:prstGeom>
          <a:noFill/>
          <a:ln>
            <a:noFill/>
          </a:ln>
        </p:spPr>
      </p:pic>
      <p:pic>
        <p:nvPicPr>
          <p:cNvPr id="2248" name="Google Shape;2248;p217"/>
          <p:cNvPicPr preferRelativeResize="0"/>
          <p:nvPr/>
        </p:nvPicPr>
        <p:blipFill>
          <a:blip r:embed="rId4">
            <a:alphaModFix/>
          </a:blip>
          <a:stretch>
            <a:fillRect/>
          </a:stretch>
        </p:blipFill>
        <p:spPr>
          <a:xfrm>
            <a:off x="2761025" y="1221675"/>
            <a:ext cx="564525" cy="797500"/>
          </a:xfrm>
          <a:prstGeom prst="rect">
            <a:avLst/>
          </a:prstGeom>
          <a:noFill/>
          <a:ln>
            <a:noFill/>
          </a:ln>
        </p:spPr>
      </p:pic>
      <p:pic>
        <p:nvPicPr>
          <p:cNvPr id="2249" name="Google Shape;2249;p217"/>
          <p:cNvPicPr preferRelativeResize="0"/>
          <p:nvPr/>
        </p:nvPicPr>
        <p:blipFill>
          <a:blip r:embed="rId5">
            <a:alphaModFix/>
          </a:blip>
          <a:stretch>
            <a:fillRect/>
          </a:stretch>
        </p:blipFill>
        <p:spPr>
          <a:xfrm>
            <a:off x="10489450" y="2858562"/>
            <a:ext cx="1702550" cy="1702550"/>
          </a:xfrm>
          <a:prstGeom prst="rect">
            <a:avLst/>
          </a:prstGeom>
          <a:noFill/>
          <a:ln>
            <a:noFill/>
          </a:ln>
        </p:spPr>
      </p:pic>
      <p:sp>
        <p:nvSpPr>
          <p:cNvPr id="2250" name="Google Shape;2250;p217"/>
          <p:cNvSpPr txBox="1"/>
          <p:nvPr/>
        </p:nvSpPr>
        <p:spPr>
          <a:xfrm>
            <a:off x="10816025" y="4434500"/>
            <a:ext cx="1049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100">
                <a:latin typeface="Fira Sans Extra Condensed"/>
                <a:ea typeface="Fira Sans Extra Condensed"/>
                <a:cs typeface="Fira Sans Extra Condensed"/>
                <a:sym typeface="Fira Sans Extra Condensed"/>
              </a:rPr>
              <a:t>BDD</a:t>
            </a:r>
            <a:endParaRPr sz="2100">
              <a:latin typeface="Fira Sans Extra Condensed"/>
              <a:ea typeface="Fira Sans Extra Condensed"/>
              <a:cs typeface="Fira Sans Extra Condensed"/>
              <a:sym typeface="Fira Sans Extra Condensed"/>
            </a:endParaRPr>
          </a:p>
        </p:txBody>
      </p:sp>
      <p:pic>
        <p:nvPicPr>
          <p:cNvPr id="2251" name="Google Shape;2251;p217"/>
          <p:cNvPicPr preferRelativeResize="0"/>
          <p:nvPr/>
        </p:nvPicPr>
        <p:blipFill>
          <a:blip r:embed="rId6">
            <a:alphaModFix/>
          </a:blip>
          <a:stretch>
            <a:fillRect/>
          </a:stretch>
        </p:blipFill>
        <p:spPr>
          <a:xfrm>
            <a:off x="282200" y="2985164"/>
            <a:ext cx="1770600" cy="1449325"/>
          </a:xfrm>
          <a:prstGeom prst="rect">
            <a:avLst/>
          </a:prstGeom>
          <a:noFill/>
          <a:ln>
            <a:noFill/>
          </a:ln>
        </p:spPr>
      </p:pic>
      <p:sp>
        <p:nvSpPr>
          <p:cNvPr id="2252" name="Google Shape;2252;p217">
            <a:hlinkClick r:id="rId7"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61</a:t>
            </a:fld>
            <a:endParaRPr sz="1200" b="0" strike="noStrike">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218"/>
          <p:cNvSpPr txBox="1"/>
          <p:nvPr/>
        </p:nvSpPr>
        <p:spPr>
          <a:xfrm>
            <a:off x="1346525" y="5356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 CONTROLLER</a:t>
            </a:r>
            <a:endParaRPr sz="2500" b="1">
              <a:solidFill>
                <a:schemeClr val="dk2"/>
              </a:solidFill>
              <a:latin typeface="Roboto"/>
              <a:ea typeface="Roboto"/>
              <a:cs typeface="Roboto"/>
              <a:sym typeface="Roboto"/>
            </a:endParaRPr>
          </a:p>
        </p:txBody>
      </p:sp>
      <p:pic>
        <p:nvPicPr>
          <p:cNvPr id="2258" name="Google Shape;2258;p218"/>
          <p:cNvPicPr preferRelativeResize="0"/>
          <p:nvPr/>
        </p:nvPicPr>
        <p:blipFill>
          <a:blip r:embed="rId3">
            <a:alphaModFix/>
          </a:blip>
          <a:stretch>
            <a:fillRect/>
          </a:stretch>
        </p:blipFill>
        <p:spPr>
          <a:xfrm>
            <a:off x="2006525" y="1031550"/>
            <a:ext cx="9788600" cy="5544324"/>
          </a:xfrm>
          <a:prstGeom prst="rect">
            <a:avLst/>
          </a:prstGeom>
          <a:noFill/>
          <a:ln>
            <a:noFill/>
          </a:ln>
        </p:spPr>
      </p:pic>
      <p:sp>
        <p:nvSpPr>
          <p:cNvPr id="2259" name="Google Shape;2259;p218">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62</a:t>
            </a:fld>
            <a:endParaRPr sz="1200" b="0" i="0" u="none" strike="noStrike" cap="none">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219"/>
          <p:cNvSpPr txBox="1"/>
          <p:nvPr/>
        </p:nvSpPr>
        <p:spPr>
          <a:xfrm>
            <a:off x="1346525" y="5356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 CONTROLLER</a:t>
            </a:r>
            <a:endParaRPr sz="2500" b="1">
              <a:solidFill>
                <a:schemeClr val="dk2"/>
              </a:solidFill>
              <a:latin typeface="Roboto"/>
              <a:ea typeface="Roboto"/>
              <a:cs typeface="Roboto"/>
              <a:sym typeface="Roboto"/>
            </a:endParaRPr>
          </a:p>
        </p:txBody>
      </p:sp>
      <p:pic>
        <p:nvPicPr>
          <p:cNvPr id="2265" name="Google Shape;2265;p219"/>
          <p:cNvPicPr preferRelativeResize="0"/>
          <p:nvPr/>
        </p:nvPicPr>
        <p:blipFill>
          <a:blip r:embed="rId3">
            <a:alphaModFix/>
          </a:blip>
          <a:stretch>
            <a:fillRect/>
          </a:stretch>
        </p:blipFill>
        <p:spPr>
          <a:xfrm>
            <a:off x="2006525" y="1031550"/>
            <a:ext cx="9788600" cy="5544324"/>
          </a:xfrm>
          <a:prstGeom prst="rect">
            <a:avLst/>
          </a:prstGeom>
          <a:noFill/>
          <a:ln>
            <a:noFill/>
          </a:ln>
        </p:spPr>
      </p:pic>
      <p:sp>
        <p:nvSpPr>
          <p:cNvPr id="2266" name="Google Shape;2266;p219"/>
          <p:cNvSpPr/>
          <p:nvPr/>
        </p:nvSpPr>
        <p:spPr>
          <a:xfrm>
            <a:off x="2455700" y="1802350"/>
            <a:ext cx="1534500" cy="3633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7" name="Google Shape;2267;p219"/>
          <p:cNvCxnSpPr>
            <a:stCxn id="2268" idx="3"/>
            <a:endCxn id="2266" idx="1"/>
          </p:cNvCxnSpPr>
          <p:nvPr/>
        </p:nvCxnSpPr>
        <p:spPr>
          <a:xfrm>
            <a:off x="2160025" y="1984000"/>
            <a:ext cx="295800" cy="0"/>
          </a:xfrm>
          <a:prstGeom prst="straightConnector1">
            <a:avLst/>
          </a:prstGeom>
          <a:noFill/>
          <a:ln w="9525" cap="flat" cmpd="sng">
            <a:solidFill>
              <a:schemeClr val="dk2"/>
            </a:solidFill>
            <a:prstDash val="solid"/>
            <a:round/>
            <a:headEnd type="none" w="med" len="med"/>
            <a:tailEnd type="triangle" w="med" len="med"/>
          </a:ln>
        </p:spPr>
      </p:cxnSp>
      <p:sp>
        <p:nvSpPr>
          <p:cNvPr id="2268" name="Google Shape;2268;p219"/>
          <p:cNvSpPr/>
          <p:nvPr/>
        </p:nvSpPr>
        <p:spPr>
          <a:xfrm>
            <a:off x="377725" y="1659250"/>
            <a:ext cx="1782300" cy="649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a:t>Annotations Spring</a:t>
            </a:r>
            <a:endParaRPr/>
          </a:p>
        </p:txBody>
      </p:sp>
      <p:sp>
        <p:nvSpPr>
          <p:cNvPr id="2269" name="Google Shape;2269;p219">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63</a:t>
            </a:fld>
            <a:endParaRPr sz="1200" b="0" i="0" u="none" strike="noStrike" cap="none">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220"/>
          <p:cNvSpPr txBox="1"/>
          <p:nvPr/>
        </p:nvSpPr>
        <p:spPr>
          <a:xfrm>
            <a:off x="1346525" y="5356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 CONTROLLER</a:t>
            </a:r>
            <a:endParaRPr sz="2500" b="1">
              <a:solidFill>
                <a:schemeClr val="dk2"/>
              </a:solidFill>
              <a:latin typeface="Roboto"/>
              <a:ea typeface="Roboto"/>
              <a:cs typeface="Roboto"/>
              <a:sym typeface="Roboto"/>
            </a:endParaRPr>
          </a:p>
        </p:txBody>
      </p:sp>
      <p:pic>
        <p:nvPicPr>
          <p:cNvPr id="2275" name="Google Shape;2275;p220"/>
          <p:cNvPicPr preferRelativeResize="0"/>
          <p:nvPr/>
        </p:nvPicPr>
        <p:blipFill>
          <a:blip r:embed="rId3">
            <a:alphaModFix/>
          </a:blip>
          <a:stretch>
            <a:fillRect/>
          </a:stretch>
        </p:blipFill>
        <p:spPr>
          <a:xfrm>
            <a:off x="2006525" y="1031550"/>
            <a:ext cx="9788600" cy="5544324"/>
          </a:xfrm>
          <a:prstGeom prst="rect">
            <a:avLst/>
          </a:prstGeom>
          <a:noFill/>
          <a:ln>
            <a:noFill/>
          </a:ln>
        </p:spPr>
      </p:pic>
      <p:sp>
        <p:nvSpPr>
          <p:cNvPr id="2276" name="Google Shape;2276;p220"/>
          <p:cNvSpPr/>
          <p:nvPr/>
        </p:nvSpPr>
        <p:spPr>
          <a:xfrm>
            <a:off x="2682425" y="2764575"/>
            <a:ext cx="3812700" cy="923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7" name="Google Shape;2277;p220"/>
          <p:cNvCxnSpPr>
            <a:stCxn id="2278" idx="3"/>
            <a:endCxn id="2276" idx="1"/>
          </p:cNvCxnSpPr>
          <p:nvPr/>
        </p:nvCxnSpPr>
        <p:spPr>
          <a:xfrm>
            <a:off x="2058000" y="3226425"/>
            <a:ext cx="624300" cy="0"/>
          </a:xfrm>
          <a:prstGeom prst="straightConnector1">
            <a:avLst/>
          </a:prstGeom>
          <a:noFill/>
          <a:ln w="9525" cap="flat" cmpd="sng">
            <a:solidFill>
              <a:schemeClr val="dk2"/>
            </a:solidFill>
            <a:prstDash val="solid"/>
            <a:round/>
            <a:headEnd type="none" w="med" len="med"/>
            <a:tailEnd type="triangle" w="med" len="med"/>
          </a:ln>
        </p:spPr>
      </p:cxnSp>
      <p:sp>
        <p:nvSpPr>
          <p:cNvPr id="2278" name="Google Shape;2278;p220"/>
          <p:cNvSpPr/>
          <p:nvPr/>
        </p:nvSpPr>
        <p:spPr>
          <a:xfrm>
            <a:off x="275700" y="2901675"/>
            <a:ext cx="1782300" cy="649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a:t>On instancie les couches inférieurs</a:t>
            </a:r>
            <a:endParaRPr/>
          </a:p>
        </p:txBody>
      </p:sp>
      <p:sp>
        <p:nvSpPr>
          <p:cNvPr id="2279" name="Google Shape;2279;p220">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64</a:t>
            </a:fld>
            <a:endParaRPr sz="1200" b="0" i="0" u="none" strike="noStrike" cap="none">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221"/>
          <p:cNvSpPr txBox="1"/>
          <p:nvPr/>
        </p:nvSpPr>
        <p:spPr>
          <a:xfrm>
            <a:off x="1346525" y="5356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 CONTROLLER</a:t>
            </a:r>
            <a:endParaRPr sz="2500" b="1">
              <a:solidFill>
                <a:schemeClr val="dk2"/>
              </a:solidFill>
              <a:latin typeface="Roboto"/>
              <a:ea typeface="Roboto"/>
              <a:cs typeface="Roboto"/>
              <a:sym typeface="Roboto"/>
            </a:endParaRPr>
          </a:p>
        </p:txBody>
      </p:sp>
      <p:pic>
        <p:nvPicPr>
          <p:cNvPr id="2285" name="Google Shape;2285;p221"/>
          <p:cNvPicPr preferRelativeResize="0"/>
          <p:nvPr/>
        </p:nvPicPr>
        <p:blipFill>
          <a:blip r:embed="rId3">
            <a:alphaModFix/>
          </a:blip>
          <a:stretch>
            <a:fillRect/>
          </a:stretch>
        </p:blipFill>
        <p:spPr>
          <a:xfrm>
            <a:off x="2006525" y="1031550"/>
            <a:ext cx="9788600" cy="5544324"/>
          </a:xfrm>
          <a:prstGeom prst="rect">
            <a:avLst/>
          </a:prstGeom>
          <a:noFill/>
          <a:ln>
            <a:noFill/>
          </a:ln>
        </p:spPr>
      </p:pic>
      <p:sp>
        <p:nvSpPr>
          <p:cNvPr id="2286" name="Google Shape;2286;p221"/>
          <p:cNvSpPr/>
          <p:nvPr/>
        </p:nvSpPr>
        <p:spPr>
          <a:xfrm>
            <a:off x="2455725" y="3637725"/>
            <a:ext cx="8517000" cy="649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7" name="Google Shape;2287;p221"/>
          <p:cNvCxnSpPr>
            <a:stCxn id="2288" idx="3"/>
            <a:endCxn id="2286" idx="1"/>
          </p:cNvCxnSpPr>
          <p:nvPr/>
        </p:nvCxnSpPr>
        <p:spPr>
          <a:xfrm>
            <a:off x="1944650" y="3962475"/>
            <a:ext cx="511200" cy="0"/>
          </a:xfrm>
          <a:prstGeom prst="straightConnector1">
            <a:avLst/>
          </a:prstGeom>
          <a:noFill/>
          <a:ln w="9525" cap="flat" cmpd="sng">
            <a:solidFill>
              <a:schemeClr val="dk2"/>
            </a:solidFill>
            <a:prstDash val="solid"/>
            <a:round/>
            <a:headEnd type="none" w="med" len="med"/>
            <a:tailEnd type="triangle" w="med" len="med"/>
          </a:ln>
        </p:spPr>
      </p:cxnSp>
      <p:sp>
        <p:nvSpPr>
          <p:cNvPr id="2288" name="Google Shape;2288;p221"/>
          <p:cNvSpPr/>
          <p:nvPr/>
        </p:nvSpPr>
        <p:spPr>
          <a:xfrm>
            <a:off x="162350" y="3637725"/>
            <a:ext cx="1782300" cy="649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a:t>Autorisation que de certains rôles</a:t>
            </a:r>
            <a:endParaRPr/>
          </a:p>
        </p:txBody>
      </p:sp>
      <p:sp>
        <p:nvSpPr>
          <p:cNvPr id="2289" name="Google Shape;2289;p221">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65</a:t>
            </a:fld>
            <a:endParaRPr sz="1200" b="0" i="0" u="none" strike="noStrike" cap="none">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222"/>
          <p:cNvSpPr txBox="1"/>
          <p:nvPr/>
        </p:nvSpPr>
        <p:spPr>
          <a:xfrm>
            <a:off x="1346525" y="5356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 CONTROLLER</a:t>
            </a:r>
            <a:endParaRPr sz="2500" b="1">
              <a:solidFill>
                <a:schemeClr val="dk2"/>
              </a:solidFill>
              <a:latin typeface="Roboto"/>
              <a:ea typeface="Roboto"/>
              <a:cs typeface="Roboto"/>
              <a:sym typeface="Roboto"/>
            </a:endParaRPr>
          </a:p>
        </p:txBody>
      </p:sp>
      <p:pic>
        <p:nvPicPr>
          <p:cNvPr id="2295" name="Google Shape;2295;p222"/>
          <p:cNvPicPr preferRelativeResize="0"/>
          <p:nvPr/>
        </p:nvPicPr>
        <p:blipFill>
          <a:blip r:embed="rId3">
            <a:alphaModFix/>
          </a:blip>
          <a:stretch>
            <a:fillRect/>
          </a:stretch>
        </p:blipFill>
        <p:spPr>
          <a:xfrm>
            <a:off x="2006525" y="1031550"/>
            <a:ext cx="9788600" cy="5544324"/>
          </a:xfrm>
          <a:prstGeom prst="rect">
            <a:avLst/>
          </a:prstGeom>
          <a:noFill/>
          <a:ln>
            <a:noFill/>
          </a:ln>
        </p:spPr>
      </p:pic>
      <p:sp>
        <p:nvSpPr>
          <p:cNvPr id="2296" name="Google Shape;2296;p222"/>
          <p:cNvSpPr/>
          <p:nvPr/>
        </p:nvSpPr>
        <p:spPr>
          <a:xfrm>
            <a:off x="2958575" y="4646575"/>
            <a:ext cx="4704300" cy="3249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7" name="Google Shape;2297;p222"/>
          <p:cNvCxnSpPr>
            <a:stCxn id="2298" idx="3"/>
            <a:endCxn id="2296" idx="1"/>
          </p:cNvCxnSpPr>
          <p:nvPr/>
        </p:nvCxnSpPr>
        <p:spPr>
          <a:xfrm>
            <a:off x="2006525" y="4809025"/>
            <a:ext cx="952200" cy="0"/>
          </a:xfrm>
          <a:prstGeom prst="straightConnector1">
            <a:avLst/>
          </a:prstGeom>
          <a:noFill/>
          <a:ln w="9525" cap="flat" cmpd="sng">
            <a:solidFill>
              <a:schemeClr val="dk2"/>
            </a:solidFill>
            <a:prstDash val="solid"/>
            <a:round/>
            <a:headEnd type="none" w="med" len="med"/>
            <a:tailEnd type="triangle" w="med" len="med"/>
          </a:ln>
        </p:spPr>
      </p:cxnSp>
      <p:sp>
        <p:nvSpPr>
          <p:cNvPr id="2298" name="Google Shape;2298;p222"/>
          <p:cNvSpPr/>
          <p:nvPr/>
        </p:nvSpPr>
        <p:spPr>
          <a:xfrm>
            <a:off x="224225" y="4484275"/>
            <a:ext cx="1782300" cy="649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a:t>Récupération de l’objet message</a:t>
            </a:r>
            <a:endParaRPr/>
          </a:p>
        </p:txBody>
      </p:sp>
      <p:sp>
        <p:nvSpPr>
          <p:cNvPr id="2299" name="Google Shape;2299;p222">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66</a:t>
            </a:fld>
            <a:endParaRPr sz="1200" b="0" i="0" u="none" strike="noStrike" cap="none">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223"/>
          <p:cNvSpPr txBox="1"/>
          <p:nvPr/>
        </p:nvSpPr>
        <p:spPr>
          <a:xfrm>
            <a:off x="1346525" y="5356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 CONTROLLER</a:t>
            </a:r>
            <a:endParaRPr sz="2500" b="1">
              <a:solidFill>
                <a:schemeClr val="dk2"/>
              </a:solidFill>
              <a:latin typeface="Roboto"/>
              <a:ea typeface="Roboto"/>
              <a:cs typeface="Roboto"/>
              <a:sym typeface="Roboto"/>
            </a:endParaRPr>
          </a:p>
        </p:txBody>
      </p:sp>
      <p:pic>
        <p:nvPicPr>
          <p:cNvPr id="2305" name="Google Shape;2305;p223"/>
          <p:cNvPicPr preferRelativeResize="0"/>
          <p:nvPr/>
        </p:nvPicPr>
        <p:blipFill>
          <a:blip r:embed="rId3">
            <a:alphaModFix/>
          </a:blip>
          <a:stretch>
            <a:fillRect/>
          </a:stretch>
        </p:blipFill>
        <p:spPr>
          <a:xfrm>
            <a:off x="2006525" y="1031550"/>
            <a:ext cx="9788600" cy="5544324"/>
          </a:xfrm>
          <a:prstGeom prst="rect">
            <a:avLst/>
          </a:prstGeom>
          <a:noFill/>
          <a:ln>
            <a:noFill/>
          </a:ln>
        </p:spPr>
      </p:pic>
      <p:sp>
        <p:nvSpPr>
          <p:cNvPr id="2306" name="Google Shape;2306;p223"/>
          <p:cNvSpPr/>
          <p:nvPr/>
        </p:nvSpPr>
        <p:spPr>
          <a:xfrm>
            <a:off x="2958500" y="4963975"/>
            <a:ext cx="5316600" cy="4203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7" name="Google Shape;2307;p223"/>
          <p:cNvCxnSpPr>
            <a:stCxn id="2308" idx="3"/>
            <a:endCxn id="2306" idx="1"/>
          </p:cNvCxnSpPr>
          <p:nvPr/>
        </p:nvCxnSpPr>
        <p:spPr>
          <a:xfrm>
            <a:off x="2131150" y="5174125"/>
            <a:ext cx="827400" cy="0"/>
          </a:xfrm>
          <a:prstGeom prst="straightConnector1">
            <a:avLst/>
          </a:prstGeom>
          <a:noFill/>
          <a:ln w="9525" cap="flat" cmpd="sng">
            <a:solidFill>
              <a:schemeClr val="dk2"/>
            </a:solidFill>
            <a:prstDash val="solid"/>
            <a:round/>
            <a:headEnd type="none" w="med" len="med"/>
            <a:tailEnd type="triangle" w="med" len="med"/>
          </a:ln>
        </p:spPr>
      </p:cxnSp>
      <p:sp>
        <p:nvSpPr>
          <p:cNvPr id="2308" name="Google Shape;2308;p223"/>
          <p:cNvSpPr/>
          <p:nvPr/>
        </p:nvSpPr>
        <p:spPr>
          <a:xfrm>
            <a:off x="128350" y="4787575"/>
            <a:ext cx="2002800" cy="7731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a:t>On récupère les pièces-jointes liés au message</a:t>
            </a:r>
            <a:endParaRPr/>
          </a:p>
        </p:txBody>
      </p:sp>
      <p:sp>
        <p:nvSpPr>
          <p:cNvPr id="2309" name="Google Shape;2309;p223">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67</a:t>
            </a:fld>
            <a:endParaRPr sz="1200" b="0" i="0" u="none" strike="noStrike" cap="none">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224"/>
          <p:cNvSpPr txBox="1"/>
          <p:nvPr/>
        </p:nvSpPr>
        <p:spPr>
          <a:xfrm>
            <a:off x="1346525" y="5356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Création du CONTROLLER</a:t>
            </a:r>
            <a:endParaRPr sz="2500" b="1">
              <a:solidFill>
                <a:schemeClr val="dk2"/>
              </a:solidFill>
              <a:latin typeface="Roboto"/>
              <a:ea typeface="Roboto"/>
              <a:cs typeface="Roboto"/>
              <a:sym typeface="Roboto"/>
            </a:endParaRPr>
          </a:p>
        </p:txBody>
      </p:sp>
      <p:pic>
        <p:nvPicPr>
          <p:cNvPr id="2315" name="Google Shape;2315;p224"/>
          <p:cNvPicPr preferRelativeResize="0"/>
          <p:nvPr/>
        </p:nvPicPr>
        <p:blipFill>
          <a:blip r:embed="rId3">
            <a:alphaModFix/>
          </a:blip>
          <a:stretch>
            <a:fillRect/>
          </a:stretch>
        </p:blipFill>
        <p:spPr>
          <a:xfrm>
            <a:off x="2006525" y="1031550"/>
            <a:ext cx="9788600" cy="5544324"/>
          </a:xfrm>
          <a:prstGeom prst="rect">
            <a:avLst/>
          </a:prstGeom>
          <a:noFill/>
          <a:ln>
            <a:noFill/>
          </a:ln>
        </p:spPr>
      </p:pic>
      <p:sp>
        <p:nvSpPr>
          <p:cNvPr id="2316" name="Google Shape;2316;p224"/>
          <p:cNvSpPr/>
          <p:nvPr/>
        </p:nvSpPr>
        <p:spPr>
          <a:xfrm>
            <a:off x="2958550" y="5270025"/>
            <a:ext cx="5565900" cy="4203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7" name="Google Shape;2317;p224"/>
          <p:cNvCxnSpPr>
            <a:stCxn id="2318" idx="3"/>
            <a:endCxn id="2316" idx="1"/>
          </p:cNvCxnSpPr>
          <p:nvPr/>
        </p:nvCxnSpPr>
        <p:spPr>
          <a:xfrm>
            <a:off x="2131150" y="5480175"/>
            <a:ext cx="827400" cy="0"/>
          </a:xfrm>
          <a:prstGeom prst="straightConnector1">
            <a:avLst/>
          </a:prstGeom>
          <a:noFill/>
          <a:ln w="9525" cap="flat" cmpd="sng">
            <a:solidFill>
              <a:schemeClr val="dk2"/>
            </a:solidFill>
            <a:prstDash val="solid"/>
            <a:round/>
            <a:headEnd type="none" w="med" len="med"/>
            <a:tailEnd type="triangle" w="med" len="med"/>
          </a:ln>
        </p:spPr>
      </p:cxnSp>
      <p:sp>
        <p:nvSpPr>
          <p:cNvPr id="2318" name="Google Shape;2318;p224"/>
          <p:cNvSpPr/>
          <p:nvPr/>
        </p:nvSpPr>
        <p:spPr>
          <a:xfrm>
            <a:off x="128350" y="5093625"/>
            <a:ext cx="2002800" cy="7731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a:t>On crée le message avec l’id conversation et les pièces-jointes</a:t>
            </a:r>
            <a:endParaRPr/>
          </a:p>
        </p:txBody>
      </p:sp>
      <p:sp>
        <p:nvSpPr>
          <p:cNvPr id="2319" name="Google Shape;2319;p224">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68</a:t>
            </a:fld>
            <a:endParaRPr sz="1200" b="0" i="0" u="none" strike="noStrike" cap="none">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23"/>
        <p:cNvGrpSpPr/>
        <p:nvPr/>
      </p:nvGrpSpPr>
      <p:grpSpPr>
        <a:xfrm>
          <a:off x="0" y="0"/>
          <a:ext cx="0" cy="0"/>
          <a:chOff x="0" y="0"/>
          <a:chExt cx="0" cy="0"/>
        </a:xfrm>
      </p:grpSpPr>
      <p:sp>
        <p:nvSpPr>
          <p:cNvPr id="2324" name="Google Shape;2324;p225"/>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chemeClr val="dk2"/>
                </a:solidFill>
                <a:uFill>
                  <a:noFill/>
                </a:uFill>
                <a:latin typeface="Roboto"/>
                <a:ea typeface="Roboto"/>
                <a:cs typeface="Roboto"/>
                <a:sym typeface="Roboto"/>
                <a:hlinkClick r:id="rId3" action="ppaction://hlinksldjump">
                  <a:extLst>
                    <a:ext uri="{A12FA001-AC4F-418D-AE19-62706E023703}">
                      <ahyp:hlinkClr xmlns:ahyp="http://schemas.microsoft.com/office/drawing/2018/hyperlinkcolor" val="tx"/>
                    </a:ext>
                  </a:extLst>
                </a:hlinkClick>
              </a:rPr>
              <a:t>69</a:t>
            </a:fld>
            <a:endParaRPr sz="1200" b="0" strike="noStrike">
              <a:solidFill>
                <a:schemeClr val="dk2"/>
              </a:solidFill>
              <a:latin typeface="Arial"/>
              <a:ea typeface="Arial"/>
              <a:cs typeface="Arial"/>
              <a:sym typeface="Arial"/>
            </a:endParaRPr>
          </a:p>
        </p:txBody>
      </p:sp>
      <p:sp>
        <p:nvSpPr>
          <p:cNvPr id="2325" name="Google Shape;2325;p225"/>
          <p:cNvSpPr txBox="1"/>
          <p:nvPr/>
        </p:nvSpPr>
        <p:spPr>
          <a:xfrm>
            <a:off x="1622592" y="123397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grpSp>
        <p:nvGrpSpPr>
          <p:cNvPr id="2326" name="Google Shape;2326;p225"/>
          <p:cNvGrpSpPr/>
          <p:nvPr/>
        </p:nvGrpSpPr>
        <p:grpSpPr>
          <a:xfrm>
            <a:off x="6114935" y="3571873"/>
            <a:ext cx="2422638" cy="1769917"/>
            <a:chOff x="3055675" y="2698200"/>
            <a:chExt cx="2597725" cy="1697925"/>
          </a:xfrm>
        </p:grpSpPr>
        <p:sp>
          <p:nvSpPr>
            <p:cNvPr id="2327" name="Google Shape;2327;p225"/>
            <p:cNvSpPr/>
            <p:nvPr/>
          </p:nvSpPr>
          <p:spPr>
            <a:xfrm>
              <a:off x="3223300" y="2698200"/>
              <a:ext cx="2261650" cy="1616200"/>
            </a:xfrm>
            <a:custGeom>
              <a:avLst/>
              <a:gdLst/>
              <a:ahLst/>
              <a:cxnLst/>
              <a:rect l="l" t="t" r="r" b="b"/>
              <a:pathLst>
                <a:path w="90466" h="64648" extrusionOk="0">
                  <a:moveTo>
                    <a:pt x="1802" y="1"/>
                  </a:moveTo>
                  <a:cubicBezTo>
                    <a:pt x="801" y="1"/>
                    <a:pt x="1" y="801"/>
                    <a:pt x="34" y="1802"/>
                  </a:cubicBezTo>
                  <a:lnTo>
                    <a:pt x="34" y="64647"/>
                  </a:lnTo>
                  <a:lnTo>
                    <a:pt x="90465" y="64647"/>
                  </a:lnTo>
                  <a:lnTo>
                    <a:pt x="90465" y="1769"/>
                  </a:lnTo>
                  <a:cubicBezTo>
                    <a:pt x="90465" y="801"/>
                    <a:pt x="89665" y="1"/>
                    <a:pt x="8869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25"/>
            <p:cNvSpPr/>
            <p:nvPr/>
          </p:nvSpPr>
          <p:spPr>
            <a:xfrm>
              <a:off x="3268350" y="2798275"/>
              <a:ext cx="2172400" cy="1388525"/>
            </a:xfrm>
            <a:custGeom>
              <a:avLst/>
              <a:gdLst/>
              <a:ahLst/>
              <a:cxnLst/>
              <a:rect l="l" t="t" r="r" b="b"/>
              <a:pathLst>
                <a:path w="86896" h="55541" extrusionOk="0">
                  <a:moveTo>
                    <a:pt x="0" y="1"/>
                  </a:moveTo>
                  <a:lnTo>
                    <a:pt x="0" y="55540"/>
                  </a:lnTo>
                  <a:lnTo>
                    <a:pt x="86895" y="55540"/>
                  </a:lnTo>
                  <a:lnTo>
                    <a:pt x="8689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25"/>
            <p:cNvSpPr/>
            <p:nvPr/>
          </p:nvSpPr>
          <p:spPr>
            <a:xfrm>
              <a:off x="4316575" y="4213450"/>
              <a:ext cx="65925" cy="57125"/>
            </a:xfrm>
            <a:custGeom>
              <a:avLst/>
              <a:gdLst/>
              <a:ahLst/>
              <a:cxnLst/>
              <a:rect l="l" t="t" r="r" b="b"/>
              <a:pathLst>
                <a:path w="2637" h="2285" extrusionOk="0">
                  <a:moveTo>
                    <a:pt x="1502" y="1"/>
                  </a:moveTo>
                  <a:cubicBezTo>
                    <a:pt x="501" y="1"/>
                    <a:pt x="1" y="1235"/>
                    <a:pt x="701" y="1936"/>
                  </a:cubicBezTo>
                  <a:cubicBezTo>
                    <a:pt x="942" y="2176"/>
                    <a:pt x="1233" y="2284"/>
                    <a:pt x="1515" y="2284"/>
                  </a:cubicBezTo>
                  <a:cubicBezTo>
                    <a:pt x="2094" y="2284"/>
                    <a:pt x="2636" y="1830"/>
                    <a:pt x="2636" y="1135"/>
                  </a:cubicBezTo>
                  <a:cubicBezTo>
                    <a:pt x="2636" y="1135"/>
                    <a:pt x="2636" y="1102"/>
                    <a:pt x="2636" y="1068"/>
                  </a:cubicBezTo>
                  <a:cubicBezTo>
                    <a:pt x="2203" y="935"/>
                    <a:pt x="1902" y="535"/>
                    <a:pt x="1869" y="68"/>
                  </a:cubicBezTo>
                  <a:cubicBezTo>
                    <a:pt x="1736" y="34"/>
                    <a:pt x="1635" y="1"/>
                    <a:pt x="1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25"/>
            <p:cNvSpPr/>
            <p:nvPr/>
          </p:nvSpPr>
          <p:spPr>
            <a:xfrm>
              <a:off x="3055675" y="4291850"/>
              <a:ext cx="2597725" cy="104275"/>
            </a:xfrm>
            <a:custGeom>
              <a:avLst/>
              <a:gdLst/>
              <a:ahLst/>
              <a:cxnLst/>
              <a:rect l="l" t="t" r="r" b="b"/>
              <a:pathLst>
                <a:path w="103909" h="4171" extrusionOk="0">
                  <a:moveTo>
                    <a:pt x="1" y="0"/>
                  </a:moveTo>
                  <a:lnTo>
                    <a:pt x="1" y="834"/>
                  </a:lnTo>
                  <a:cubicBezTo>
                    <a:pt x="1" y="1335"/>
                    <a:pt x="335" y="1802"/>
                    <a:pt x="868" y="1968"/>
                  </a:cubicBezTo>
                  <a:lnTo>
                    <a:pt x="7139" y="3836"/>
                  </a:lnTo>
                  <a:cubicBezTo>
                    <a:pt x="7940" y="4070"/>
                    <a:pt x="8741" y="4170"/>
                    <a:pt x="9574" y="4170"/>
                  </a:cubicBezTo>
                  <a:lnTo>
                    <a:pt x="94335" y="4170"/>
                  </a:lnTo>
                  <a:cubicBezTo>
                    <a:pt x="95169" y="4170"/>
                    <a:pt x="95969" y="4070"/>
                    <a:pt x="96770" y="3836"/>
                  </a:cubicBezTo>
                  <a:lnTo>
                    <a:pt x="103041" y="2002"/>
                  </a:lnTo>
                  <a:cubicBezTo>
                    <a:pt x="103542" y="1835"/>
                    <a:pt x="103908" y="1368"/>
                    <a:pt x="103908" y="834"/>
                  </a:cubicBezTo>
                  <a:lnTo>
                    <a:pt x="103908"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25"/>
            <p:cNvSpPr/>
            <p:nvPr/>
          </p:nvSpPr>
          <p:spPr>
            <a:xfrm>
              <a:off x="4171475" y="4291850"/>
              <a:ext cx="366125" cy="17525"/>
            </a:xfrm>
            <a:custGeom>
              <a:avLst/>
              <a:gdLst/>
              <a:ahLst/>
              <a:cxnLst/>
              <a:rect l="l" t="t" r="r" b="b"/>
              <a:pathLst>
                <a:path w="14645" h="701" extrusionOk="0">
                  <a:moveTo>
                    <a:pt x="1" y="0"/>
                  </a:moveTo>
                  <a:lnTo>
                    <a:pt x="1" y="367"/>
                  </a:lnTo>
                  <a:cubicBezTo>
                    <a:pt x="1" y="567"/>
                    <a:pt x="168" y="701"/>
                    <a:pt x="368" y="701"/>
                  </a:cubicBezTo>
                  <a:lnTo>
                    <a:pt x="14278" y="701"/>
                  </a:lnTo>
                  <a:cubicBezTo>
                    <a:pt x="14478" y="701"/>
                    <a:pt x="14645" y="567"/>
                    <a:pt x="14645" y="367"/>
                  </a:cubicBezTo>
                  <a:lnTo>
                    <a:pt x="1464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2332;p225"/>
          <p:cNvGrpSpPr/>
          <p:nvPr/>
        </p:nvGrpSpPr>
        <p:grpSpPr>
          <a:xfrm>
            <a:off x="4653388" y="2643910"/>
            <a:ext cx="2263162" cy="2239676"/>
            <a:chOff x="624352" y="1054449"/>
            <a:chExt cx="1905018" cy="1686376"/>
          </a:xfrm>
        </p:grpSpPr>
        <p:sp>
          <p:nvSpPr>
            <p:cNvPr id="2333" name="Google Shape;2333;p225"/>
            <p:cNvSpPr/>
            <p:nvPr/>
          </p:nvSpPr>
          <p:spPr>
            <a:xfrm>
              <a:off x="1805973" y="1790917"/>
              <a:ext cx="34069" cy="34069"/>
            </a:xfrm>
            <a:custGeom>
              <a:avLst/>
              <a:gdLst/>
              <a:ahLst/>
              <a:cxnLst/>
              <a:rect l="l" t="t" r="r" b="b"/>
              <a:pathLst>
                <a:path w="1736" h="1736" extrusionOk="0">
                  <a:moveTo>
                    <a:pt x="868" y="1"/>
                  </a:moveTo>
                  <a:cubicBezTo>
                    <a:pt x="367" y="1"/>
                    <a:pt x="1" y="401"/>
                    <a:pt x="1" y="868"/>
                  </a:cubicBezTo>
                  <a:cubicBezTo>
                    <a:pt x="1" y="1335"/>
                    <a:pt x="367" y="1735"/>
                    <a:pt x="868" y="1735"/>
                  </a:cubicBezTo>
                  <a:cubicBezTo>
                    <a:pt x="1335" y="1735"/>
                    <a:pt x="1735" y="1335"/>
                    <a:pt x="1735" y="868"/>
                  </a:cubicBezTo>
                  <a:cubicBezTo>
                    <a:pt x="1735" y="401"/>
                    <a:pt x="1335" y="1"/>
                    <a:pt x="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25"/>
            <p:cNvSpPr/>
            <p:nvPr/>
          </p:nvSpPr>
          <p:spPr>
            <a:xfrm>
              <a:off x="1845243" y="1794842"/>
              <a:ext cx="25552" cy="25552"/>
            </a:xfrm>
            <a:custGeom>
              <a:avLst/>
              <a:gdLst/>
              <a:ahLst/>
              <a:cxnLst/>
              <a:rect l="l" t="t" r="r" b="b"/>
              <a:pathLst>
                <a:path w="1302" h="1302" extrusionOk="0">
                  <a:moveTo>
                    <a:pt x="635" y="1"/>
                  </a:moveTo>
                  <a:cubicBezTo>
                    <a:pt x="301" y="1"/>
                    <a:pt x="1" y="301"/>
                    <a:pt x="1" y="668"/>
                  </a:cubicBezTo>
                  <a:cubicBezTo>
                    <a:pt x="1" y="1035"/>
                    <a:pt x="301" y="1302"/>
                    <a:pt x="635" y="1302"/>
                  </a:cubicBezTo>
                  <a:cubicBezTo>
                    <a:pt x="1002" y="1302"/>
                    <a:pt x="1302" y="1035"/>
                    <a:pt x="1302" y="668"/>
                  </a:cubicBezTo>
                  <a:cubicBezTo>
                    <a:pt x="1302" y="301"/>
                    <a:pt x="1002" y="1"/>
                    <a:pt x="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25"/>
            <p:cNvSpPr/>
            <p:nvPr/>
          </p:nvSpPr>
          <p:spPr>
            <a:xfrm>
              <a:off x="1657373" y="1390939"/>
              <a:ext cx="871998" cy="1222225"/>
            </a:xfrm>
            <a:custGeom>
              <a:avLst/>
              <a:gdLst/>
              <a:ahLst/>
              <a:cxnLst/>
              <a:rect l="l" t="t" r="r" b="b"/>
              <a:pathLst>
                <a:path w="44433" h="62279" extrusionOk="0">
                  <a:moveTo>
                    <a:pt x="1335" y="0"/>
                  </a:moveTo>
                  <a:cubicBezTo>
                    <a:pt x="601" y="0"/>
                    <a:pt x="0" y="601"/>
                    <a:pt x="0" y="1335"/>
                  </a:cubicBezTo>
                  <a:lnTo>
                    <a:pt x="0" y="60944"/>
                  </a:lnTo>
                  <a:cubicBezTo>
                    <a:pt x="0" y="61678"/>
                    <a:pt x="601" y="62278"/>
                    <a:pt x="1335" y="62278"/>
                  </a:cubicBezTo>
                  <a:lnTo>
                    <a:pt x="35726" y="62278"/>
                  </a:lnTo>
                  <a:lnTo>
                    <a:pt x="44432" y="53572"/>
                  </a:lnTo>
                  <a:lnTo>
                    <a:pt x="44432" y="1335"/>
                  </a:lnTo>
                  <a:cubicBezTo>
                    <a:pt x="44432" y="601"/>
                    <a:pt x="43832" y="0"/>
                    <a:pt x="4309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25"/>
            <p:cNvSpPr/>
            <p:nvPr/>
          </p:nvSpPr>
          <p:spPr>
            <a:xfrm>
              <a:off x="1657373" y="1462296"/>
              <a:ext cx="871998" cy="1150869"/>
            </a:xfrm>
            <a:custGeom>
              <a:avLst/>
              <a:gdLst/>
              <a:ahLst/>
              <a:cxnLst/>
              <a:rect l="l" t="t" r="r" b="b"/>
              <a:pathLst>
                <a:path w="44433" h="58643" extrusionOk="0">
                  <a:moveTo>
                    <a:pt x="0" y="0"/>
                  </a:moveTo>
                  <a:lnTo>
                    <a:pt x="0" y="57308"/>
                  </a:lnTo>
                  <a:cubicBezTo>
                    <a:pt x="0" y="58042"/>
                    <a:pt x="601" y="58642"/>
                    <a:pt x="1335" y="58642"/>
                  </a:cubicBezTo>
                  <a:lnTo>
                    <a:pt x="35726" y="58642"/>
                  </a:lnTo>
                  <a:lnTo>
                    <a:pt x="44432" y="49936"/>
                  </a:lnTo>
                  <a:lnTo>
                    <a:pt x="4443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25"/>
            <p:cNvSpPr/>
            <p:nvPr/>
          </p:nvSpPr>
          <p:spPr>
            <a:xfrm>
              <a:off x="2476324" y="1410584"/>
              <a:ext cx="30124" cy="25866"/>
            </a:xfrm>
            <a:custGeom>
              <a:avLst/>
              <a:gdLst/>
              <a:ahLst/>
              <a:cxnLst/>
              <a:rect l="l" t="t" r="r" b="b"/>
              <a:pathLst>
                <a:path w="1535" h="1318" extrusionOk="0">
                  <a:moveTo>
                    <a:pt x="901" y="0"/>
                  </a:moveTo>
                  <a:cubicBezTo>
                    <a:pt x="300" y="34"/>
                    <a:pt x="0" y="734"/>
                    <a:pt x="434" y="1134"/>
                  </a:cubicBezTo>
                  <a:cubicBezTo>
                    <a:pt x="561" y="1261"/>
                    <a:pt x="718" y="1318"/>
                    <a:pt x="873" y="1318"/>
                  </a:cubicBezTo>
                  <a:cubicBezTo>
                    <a:pt x="1208" y="1318"/>
                    <a:pt x="1535" y="1055"/>
                    <a:pt x="1535" y="667"/>
                  </a:cubicBezTo>
                  <a:cubicBezTo>
                    <a:pt x="1535" y="300"/>
                    <a:pt x="1234" y="0"/>
                    <a:pt x="9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25"/>
            <p:cNvSpPr/>
            <p:nvPr/>
          </p:nvSpPr>
          <p:spPr>
            <a:xfrm>
              <a:off x="2427870" y="1410584"/>
              <a:ext cx="30144" cy="25866"/>
            </a:xfrm>
            <a:custGeom>
              <a:avLst/>
              <a:gdLst/>
              <a:ahLst/>
              <a:cxnLst/>
              <a:rect l="l" t="t" r="r" b="b"/>
              <a:pathLst>
                <a:path w="1536" h="1318" extrusionOk="0">
                  <a:moveTo>
                    <a:pt x="868" y="0"/>
                  </a:moveTo>
                  <a:cubicBezTo>
                    <a:pt x="301" y="0"/>
                    <a:pt x="1" y="701"/>
                    <a:pt x="434" y="1134"/>
                  </a:cubicBezTo>
                  <a:cubicBezTo>
                    <a:pt x="561" y="1261"/>
                    <a:pt x="718" y="1318"/>
                    <a:pt x="873" y="1318"/>
                  </a:cubicBezTo>
                  <a:cubicBezTo>
                    <a:pt x="1208" y="1318"/>
                    <a:pt x="1535" y="1055"/>
                    <a:pt x="1535" y="667"/>
                  </a:cubicBezTo>
                  <a:cubicBezTo>
                    <a:pt x="1535" y="300"/>
                    <a:pt x="1235" y="0"/>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25"/>
            <p:cNvSpPr/>
            <p:nvPr/>
          </p:nvSpPr>
          <p:spPr>
            <a:xfrm>
              <a:off x="2379435" y="1410584"/>
              <a:ext cx="30124" cy="25866"/>
            </a:xfrm>
            <a:custGeom>
              <a:avLst/>
              <a:gdLst/>
              <a:ahLst/>
              <a:cxnLst/>
              <a:rect l="l" t="t" r="r" b="b"/>
              <a:pathLst>
                <a:path w="1535" h="1318" extrusionOk="0">
                  <a:moveTo>
                    <a:pt x="868" y="0"/>
                  </a:moveTo>
                  <a:cubicBezTo>
                    <a:pt x="301" y="0"/>
                    <a:pt x="0" y="701"/>
                    <a:pt x="401" y="1134"/>
                  </a:cubicBezTo>
                  <a:cubicBezTo>
                    <a:pt x="538" y="1261"/>
                    <a:pt x="702" y="1318"/>
                    <a:pt x="862" y="1318"/>
                  </a:cubicBezTo>
                  <a:cubicBezTo>
                    <a:pt x="1208" y="1318"/>
                    <a:pt x="1535" y="1055"/>
                    <a:pt x="1535" y="667"/>
                  </a:cubicBezTo>
                  <a:cubicBezTo>
                    <a:pt x="1535" y="300"/>
                    <a:pt x="1235" y="34"/>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25"/>
            <p:cNvSpPr/>
            <p:nvPr/>
          </p:nvSpPr>
          <p:spPr>
            <a:xfrm>
              <a:off x="1709085" y="1524488"/>
              <a:ext cx="489035" cy="16387"/>
            </a:xfrm>
            <a:custGeom>
              <a:avLst/>
              <a:gdLst/>
              <a:ahLst/>
              <a:cxnLst/>
              <a:rect l="l" t="t" r="r" b="b"/>
              <a:pathLst>
                <a:path w="24919" h="835" extrusionOk="0">
                  <a:moveTo>
                    <a:pt x="568" y="0"/>
                  </a:moveTo>
                  <a:cubicBezTo>
                    <a:pt x="1" y="0"/>
                    <a:pt x="1" y="834"/>
                    <a:pt x="568" y="834"/>
                  </a:cubicBezTo>
                  <a:lnTo>
                    <a:pt x="24385" y="834"/>
                  </a:lnTo>
                  <a:cubicBezTo>
                    <a:pt x="24918" y="834"/>
                    <a:pt x="24918" y="0"/>
                    <a:pt x="24385"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25"/>
            <p:cNvSpPr/>
            <p:nvPr/>
          </p:nvSpPr>
          <p:spPr>
            <a:xfrm>
              <a:off x="1709085" y="1569645"/>
              <a:ext cx="356802" cy="16387"/>
            </a:xfrm>
            <a:custGeom>
              <a:avLst/>
              <a:gdLst/>
              <a:ahLst/>
              <a:cxnLst/>
              <a:rect l="l" t="t" r="r" b="b"/>
              <a:pathLst>
                <a:path w="18181" h="835" extrusionOk="0">
                  <a:moveTo>
                    <a:pt x="534" y="1"/>
                  </a:moveTo>
                  <a:cubicBezTo>
                    <a:pt x="1" y="1"/>
                    <a:pt x="1" y="835"/>
                    <a:pt x="534" y="835"/>
                  </a:cubicBezTo>
                  <a:lnTo>
                    <a:pt x="17647" y="835"/>
                  </a:lnTo>
                  <a:cubicBezTo>
                    <a:pt x="18180" y="835"/>
                    <a:pt x="18180" y="1"/>
                    <a:pt x="1764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25"/>
            <p:cNvSpPr/>
            <p:nvPr/>
          </p:nvSpPr>
          <p:spPr>
            <a:xfrm>
              <a:off x="1809251" y="2260955"/>
              <a:ext cx="619306" cy="16387"/>
            </a:xfrm>
            <a:custGeom>
              <a:avLst/>
              <a:gdLst/>
              <a:ahLst/>
              <a:cxnLst/>
              <a:rect l="l" t="t" r="r" b="b"/>
              <a:pathLst>
                <a:path w="31557" h="835" extrusionOk="0">
                  <a:moveTo>
                    <a:pt x="567" y="0"/>
                  </a:moveTo>
                  <a:cubicBezTo>
                    <a:pt x="0" y="0"/>
                    <a:pt x="0" y="834"/>
                    <a:pt x="567" y="834"/>
                  </a:cubicBezTo>
                  <a:lnTo>
                    <a:pt x="30989" y="834"/>
                  </a:lnTo>
                  <a:cubicBezTo>
                    <a:pt x="31556" y="834"/>
                    <a:pt x="31556" y="0"/>
                    <a:pt x="3098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25"/>
            <p:cNvSpPr/>
            <p:nvPr/>
          </p:nvSpPr>
          <p:spPr>
            <a:xfrm>
              <a:off x="1709085" y="2439660"/>
              <a:ext cx="619306" cy="16387"/>
            </a:xfrm>
            <a:custGeom>
              <a:avLst/>
              <a:gdLst/>
              <a:ahLst/>
              <a:cxnLst/>
              <a:rect l="l" t="t" r="r" b="b"/>
              <a:pathLst>
                <a:path w="31557" h="835" extrusionOk="0">
                  <a:moveTo>
                    <a:pt x="568" y="1"/>
                  </a:moveTo>
                  <a:cubicBezTo>
                    <a:pt x="1" y="1"/>
                    <a:pt x="1" y="835"/>
                    <a:pt x="568" y="835"/>
                  </a:cubicBezTo>
                  <a:lnTo>
                    <a:pt x="31023" y="835"/>
                  </a:lnTo>
                  <a:cubicBezTo>
                    <a:pt x="31557" y="835"/>
                    <a:pt x="31557" y="1"/>
                    <a:pt x="3102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25"/>
            <p:cNvSpPr/>
            <p:nvPr/>
          </p:nvSpPr>
          <p:spPr>
            <a:xfrm>
              <a:off x="1709085" y="2305464"/>
              <a:ext cx="719472" cy="16387"/>
            </a:xfrm>
            <a:custGeom>
              <a:avLst/>
              <a:gdLst/>
              <a:ahLst/>
              <a:cxnLst/>
              <a:rect l="l" t="t" r="r" b="b"/>
              <a:pathLst>
                <a:path w="36661" h="835"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25"/>
            <p:cNvSpPr/>
            <p:nvPr/>
          </p:nvSpPr>
          <p:spPr>
            <a:xfrm>
              <a:off x="1709085" y="2349974"/>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25"/>
            <p:cNvSpPr/>
            <p:nvPr/>
          </p:nvSpPr>
          <p:spPr>
            <a:xfrm>
              <a:off x="1709085" y="2394503"/>
              <a:ext cx="719472" cy="16367"/>
            </a:xfrm>
            <a:custGeom>
              <a:avLst/>
              <a:gdLst/>
              <a:ahLst/>
              <a:cxnLst/>
              <a:rect l="l" t="t" r="r" b="b"/>
              <a:pathLst>
                <a:path w="36661" h="834"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25"/>
            <p:cNvSpPr/>
            <p:nvPr/>
          </p:nvSpPr>
          <p:spPr>
            <a:xfrm>
              <a:off x="2358476" y="2442290"/>
              <a:ext cx="170894" cy="170875"/>
            </a:xfrm>
            <a:custGeom>
              <a:avLst/>
              <a:gdLst/>
              <a:ahLst/>
              <a:cxnLst/>
              <a:rect l="l" t="t" r="r" b="b"/>
              <a:pathLst>
                <a:path w="8708" h="8707" extrusionOk="0">
                  <a:moveTo>
                    <a:pt x="1" y="0"/>
                  </a:moveTo>
                  <a:lnTo>
                    <a:pt x="1" y="8706"/>
                  </a:lnTo>
                  <a:lnTo>
                    <a:pt x="8707"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25"/>
            <p:cNvSpPr/>
            <p:nvPr/>
          </p:nvSpPr>
          <p:spPr>
            <a:xfrm>
              <a:off x="2480897" y="1462296"/>
              <a:ext cx="48474" cy="980014"/>
            </a:xfrm>
            <a:custGeom>
              <a:avLst/>
              <a:gdLst/>
              <a:ahLst/>
              <a:cxnLst/>
              <a:rect l="l" t="t" r="r" b="b"/>
              <a:pathLst>
                <a:path w="2470" h="49937" extrusionOk="0">
                  <a:moveTo>
                    <a:pt x="1" y="0"/>
                  </a:moveTo>
                  <a:lnTo>
                    <a:pt x="1" y="49936"/>
                  </a:lnTo>
                  <a:lnTo>
                    <a:pt x="2469" y="49936"/>
                  </a:lnTo>
                  <a:lnTo>
                    <a:pt x="2469"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25"/>
            <p:cNvSpPr/>
            <p:nvPr/>
          </p:nvSpPr>
          <p:spPr>
            <a:xfrm>
              <a:off x="2486784" y="1839331"/>
              <a:ext cx="36031" cy="134902"/>
            </a:xfrm>
            <a:custGeom>
              <a:avLst/>
              <a:gdLst/>
              <a:ahLst/>
              <a:cxnLst/>
              <a:rect l="l" t="t" r="r" b="b"/>
              <a:pathLst>
                <a:path w="1836" h="6874" extrusionOk="0">
                  <a:moveTo>
                    <a:pt x="877" y="0"/>
                  </a:moveTo>
                  <a:cubicBezTo>
                    <a:pt x="404" y="0"/>
                    <a:pt x="33" y="389"/>
                    <a:pt x="1" y="869"/>
                  </a:cubicBezTo>
                  <a:lnTo>
                    <a:pt x="1" y="5973"/>
                  </a:lnTo>
                  <a:cubicBezTo>
                    <a:pt x="1" y="6473"/>
                    <a:pt x="435" y="6874"/>
                    <a:pt x="935" y="6874"/>
                  </a:cubicBezTo>
                  <a:cubicBezTo>
                    <a:pt x="1402" y="6874"/>
                    <a:pt x="1802" y="6473"/>
                    <a:pt x="1836" y="6006"/>
                  </a:cubicBezTo>
                  <a:lnTo>
                    <a:pt x="1836" y="903"/>
                  </a:lnTo>
                  <a:cubicBezTo>
                    <a:pt x="1836" y="421"/>
                    <a:pt x="1433" y="0"/>
                    <a:pt x="986" y="0"/>
                  </a:cubicBezTo>
                  <a:cubicBezTo>
                    <a:pt x="969" y="0"/>
                    <a:pt x="952" y="1"/>
                    <a:pt x="935" y="2"/>
                  </a:cubicBezTo>
                  <a:cubicBezTo>
                    <a:pt x="915" y="1"/>
                    <a:pt x="896" y="0"/>
                    <a:pt x="8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25"/>
            <p:cNvSpPr/>
            <p:nvPr/>
          </p:nvSpPr>
          <p:spPr>
            <a:xfrm>
              <a:off x="1809251" y="2015466"/>
              <a:ext cx="619306" cy="16387"/>
            </a:xfrm>
            <a:custGeom>
              <a:avLst/>
              <a:gdLst/>
              <a:ahLst/>
              <a:cxnLst/>
              <a:rect l="l" t="t" r="r" b="b"/>
              <a:pathLst>
                <a:path w="31557" h="835" extrusionOk="0">
                  <a:moveTo>
                    <a:pt x="567" y="0"/>
                  </a:moveTo>
                  <a:cubicBezTo>
                    <a:pt x="0" y="0"/>
                    <a:pt x="0" y="834"/>
                    <a:pt x="567" y="834"/>
                  </a:cubicBezTo>
                  <a:lnTo>
                    <a:pt x="30989" y="834"/>
                  </a:lnTo>
                  <a:cubicBezTo>
                    <a:pt x="31556" y="834"/>
                    <a:pt x="31556" y="0"/>
                    <a:pt x="3098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25"/>
            <p:cNvSpPr/>
            <p:nvPr/>
          </p:nvSpPr>
          <p:spPr>
            <a:xfrm>
              <a:off x="1709085" y="2194171"/>
              <a:ext cx="619306" cy="16387"/>
            </a:xfrm>
            <a:custGeom>
              <a:avLst/>
              <a:gdLst/>
              <a:ahLst/>
              <a:cxnLst/>
              <a:rect l="l" t="t" r="r" b="b"/>
              <a:pathLst>
                <a:path w="31557" h="835" extrusionOk="0">
                  <a:moveTo>
                    <a:pt x="568" y="1"/>
                  </a:moveTo>
                  <a:cubicBezTo>
                    <a:pt x="1" y="1"/>
                    <a:pt x="1" y="835"/>
                    <a:pt x="568" y="835"/>
                  </a:cubicBezTo>
                  <a:lnTo>
                    <a:pt x="31023" y="835"/>
                  </a:lnTo>
                  <a:cubicBezTo>
                    <a:pt x="31557" y="835"/>
                    <a:pt x="31557" y="1"/>
                    <a:pt x="3102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25"/>
            <p:cNvSpPr/>
            <p:nvPr/>
          </p:nvSpPr>
          <p:spPr>
            <a:xfrm>
              <a:off x="1709085" y="2059975"/>
              <a:ext cx="719472" cy="16387"/>
            </a:xfrm>
            <a:custGeom>
              <a:avLst/>
              <a:gdLst/>
              <a:ahLst/>
              <a:cxnLst/>
              <a:rect l="l" t="t" r="r" b="b"/>
              <a:pathLst>
                <a:path w="36661" h="835" extrusionOk="0">
                  <a:moveTo>
                    <a:pt x="568" y="1"/>
                  </a:moveTo>
                  <a:cubicBezTo>
                    <a:pt x="1" y="1"/>
                    <a:pt x="1" y="834"/>
                    <a:pt x="568" y="834"/>
                  </a:cubicBezTo>
                  <a:lnTo>
                    <a:pt x="36093" y="834"/>
                  </a:lnTo>
                  <a:cubicBezTo>
                    <a:pt x="36660" y="834"/>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25"/>
            <p:cNvSpPr/>
            <p:nvPr/>
          </p:nvSpPr>
          <p:spPr>
            <a:xfrm>
              <a:off x="1709085" y="2104485"/>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25"/>
            <p:cNvSpPr/>
            <p:nvPr/>
          </p:nvSpPr>
          <p:spPr>
            <a:xfrm>
              <a:off x="1709085" y="2149014"/>
              <a:ext cx="719472" cy="16387"/>
            </a:xfrm>
            <a:custGeom>
              <a:avLst/>
              <a:gdLst/>
              <a:ahLst/>
              <a:cxnLst/>
              <a:rect l="l" t="t" r="r" b="b"/>
              <a:pathLst>
                <a:path w="36661" h="835"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25"/>
            <p:cNvSpPr/>
            <p:nvPr/>
          </p:nvSpPr>
          <p:spPr>
            <a:xfrm>
              <a:off x="1717602" y="1639039"/>
              <a:ext cx="699828" cy="261228"/>
            </a:xfrm>
            <a:custGeom>
              <a:avLst/>
              <a:gdLst/>
              <a:ahLst/>
              <a:cxnLst/>
              <a:rect l="l" t="t" r="r" b="b"/>
              <a:pathLst>
                <a:path w="35660" h="13311" extrusionOk="0">
                  <a:moveTo>
                    <a:pt x="0" y="1"/>
                  </a:moveTo>
                  <a:lnTo>
                    <a:pt x="0" y="13310"/>
                  </a:lnTo>
                  <a:lnTo>
                    <a:pt x="35659" y="13310"/>
                  </a:lnTo>
                  <a:lnTo>
                    <a:pt x="35659"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25"/>
            <p:cNvSpPr/>
            <p:nvPr/>
          </p:nvSpPr>
          <p:spPr>
            <a:xfrm>
              <a:off x="1717602" y="1639039"/>
              <a:ext cx="699828" cy="219329"/>
            </a:xfrm>
            <a:custGeom>
              <a:avLst/>
              <a:gdLst/>
              <a:ahLst/>
              <a:cxnLst/>
              <a:rect l="l" t="t" r="r" b="b"/>
              <a:pathLst>
                <a:path w="35660" h="11176" extrusionOk="0">
                  <a:moveTo>
                    <a:pt x="0" y="1"/>
                  </a:moveTo>
                  <a:lnTo>
                    <a:pt x="0" y="11176"/>
                  </a:lnTo>
                  <a:lnTo>
                    <a:pt x="1001" y="11176"/>
                  </a:lnTo>
                  <a:lnTo>
                    <a:pt x="1001" y="8740"/>
                  </a:lnTo>
                  <a:lnTo>
                    <a:pt x="2102" y="8740"/>
                  </a:lnTo>
                  <a:lnTo>
                    <a:pt x="2102" y="3970"/>
                  </a:lnTo>
                  <a:lnTo>
                    <a:pt x="3670" y="3970"/>
                  </a:lnTo>
                  <a:lnTo>
                    <a:pt x="3670" y="6906"/>
                  </a:lnTo>
                  <a:lnTo>
                    <a:pt x="5804" y="6906"/>
                  </a:lnTo>
                  <a:lnTo>
                    <a:pt x="5804" y="10842"/>
                  </a:lnTo>
                  <a:lnTo>
                    <a:pt x="8373" y="10842"/>
                  </a:lnTo>
                  <a:lnTo>
                    <a:pt x="8373" y="8107"/>
                  </a:lnTo>
                  <a:lnTo>
                    <a:pt x="10474" y="8107"/>
                  </a:lnTo>
                  <a:lnTo>
                    <a:pt x="11875" y="6706"/>
                  </a:lnTo>
                  <a:lnTo>
                    <a:pt x="11875" y="3470"/>
                  </a:lnTo>
                  <a:lnTo>
                    <a:pt x="12743" y="3470"/>
                  </a:lnTo>
                  <a:lnTo>
                    <a:pt x="12743" y="8107"/>
                  </a:lnTo>
                  <a:lnTo>
                    <a:pt x="14878" y="8107"/>
                  </a:lnTo>
                  <a:lnTo>
                    <a:pt x="14878" y="9741"/>
                  </a:lnTo>
                  <a:lnTo>
                    <a:pt x="17113" y="9741"/>
                  </a:lnTo>
                  <a:lnTo>
                    <a:pt x="17113" y="1335"/>
                  </a:lnTo>
                  <a:lnTo>
                    <a:pt x="17713" y="701"/>
                  </a:lnTo>
                  <a:lnTo>
                    <a:pt x="17713" y="3036"/>
                  </a:lnTo>
                  <a:lnTo>
                    <a:pt x="19147" y="3036"/>
                  </a:lnTo>
                  <a:lnTo>
                    <a:pt x="19147" y="4070"/>
                  </a:lnTo>
                  <a:lnTo>
                    <a:pt x="20515" y="5438"/>
                  </a:lnTo>
                  <a:lnTo>
                    <a:pt x="20515" y="7906"/>
                  </a:lnTo>
                  <a:lnTo>
                    <a:pt x="22483" y="7906"/>
                  </a:lnTo>
                  <a:lnTo>
                    <a:pt x="22483" y="5938"/>
                  </a:lnTo>
                  <a:lnTo>
                    <a:pt x="27587" y="5938"/>
                  </a:lnTo>
                  <a:lnTo>
                    <a:pt x="27587" y="4504"/>
                  </a:lnTo>
                  <a:lnTo>
                    <a:pt x="28754" y="4504"/>
                  </a:lnTo>
                  <a:lnTo>
                    <a:pt x="28754" y="1936"/>
                  </a:lnTo>
                  <a:lnTo>
                    <a:pt x="29154" y="1936"/>
                  </a:lnTo>
                  <a:lnTo>
                    <a:pt x="29154" y="5938"/>
                  </a:lnTo>
                  <a:lnTo>
                    <a:pt x="29788" y="5938"/>
                  </a:lnTo>
                  <a:lnTo>
                    <a:pt x="31289" y="4471"/>
                  </a:lnTo>
                  <a:lnTo>
                    <a:pt x="32657" y="4471"/>
                  </a:lnTo>
                  <a:lnTo>
                    <a:pt x="32657" y="3136"/>
                  </a:lnTo>
                  <a:lnTo>
                    <a:pt x="33357" y="3136"/>
                  </a:lnTo>
                  <a:lnTo>
                    <a:pt x="33357" y="4504"/>
                  </a:lnTo>
                  <a:lnTo>
                    <a:pt x="34258" y="4504"/>
                  </a:lnTo>
                  <a:lnTo>
                    <a:pt x="34258" y="10008"/>
                  </a:lnTo>
                  <a:lnTo>
                    <a:pt x="35259" y="10008"/>
                  </a:lnTo>
                  <a:lnTo>
                    <a:pt x="35259" y="7239"/>
                  </a:lnTo>
                  <a:lnTo>
                    <a:pt x="35659" y="7273"/>
                  </a:lnTo>
                  <a:lnTo>
                    <a:pt x="35659"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25"/>
            <p:cNvSpPr/>
            <p:nvPr/>
          </p:nvSpPr>
          <p:spPr>
            <a:xfrm>
              <a:off x="2218393" y="1925112"/>
              <a:ext cx="210164" cy="16387"/>
            </a:xfrm>
            <a:custGeom>
              <a:avLst/>
              <a:gdLst/>
              <a:ahLst/>
              <a:cxnLst/>
              <a:rect l="l" t="t" r="r" b="b"/>
              <a:pathLst>
                <a:path w="10709" h="835" extrusionOk="0">
                  <a:moveTo>
                    <a:pt x="568" y="1"/>
                  </a:moveTo>
                  <a:cubicBezTo>
                    <a:pt x="1" y="1"/>
                    <a:pt x="1" y="835"/>
                    <a:pt x="568" y="835"/>
                  </a:cubicBezTo>
                  <a:lnTo>
                    <a:pt x="10141" y="835"/>
                  </a:lnTo>
                  <a:cubicBezTo>
                    <a:pt x="10708" y="835"/>
                    <a:pt x="10708" y="1"/>
                    <a:pt x="10141"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25"/>
            <p:cNvSpPr/>
            <p:nvPr/>
          </p:nvSpPr>
          <p:spPr>
            <a:xfrm>
              <a:off x="2486784" y="1839331"/>
              <a:ext cx="36031" cy="134902"/>
            </a:xfrm>
            <a:custGeom>
              <a:avLst/>
              <a:gdLst/>
              <a:ahLst/>
              <a:cxnLst/>
              <a:rect l="l" t="t" r="r" b="b"/>
              <a:pathLst>
                <a:path w="1836" h="6874" extrusionOk="0">
                  <a:moveTo>
                    <a:pt x="877" y="0"/>
                  </a:moveTo>
                  <a:cubicBezTo>
                    <a:pt x="404" y="0"/>
                    <a:pt x="33" y="389"/>
                    <a:pt x="1" y="869"/>
                  </a:cubicBezTo>
                  <a:lnTo>
                    <a:pt x="1" y="5973"/>
                  </a:lnTo>
                  <a:cubicBezTo>
                    <a:pt x="1" y="6473"/>
                    <a:pt x="435" y="6874"/>
                    <a:pt x="935" y="6874"/>
                  </a:cubicBezTo>
                  <a:cubicBezTo>
                    <a:pt x="1402" y="6874"/>
                    <a:pt x="1802" y="6473"/>
                    <a:pt x="1836" y="6006"/>
                  </a:cubicBezTo>
                  <a:lnTo>
                    <a:pt x="1836" y="903"/>
                  </a:lnTo>
                  <a:cubicBezTo>
                    <a:pt x="1836" y="421"/>
                    <a:pt x="1433" y="0"/>
                    <a:pt x="986" y="0"/>
                  </a:cubicBezTo>
                  <a:cubicBezTo>
                    <a:pt x="969" y="0"/>
                    <a:pt x="952" y="1"/>
                    <a:pt x="935" y="2"/>
                  </a:cubicBezTo>
                  <a:cubicBezTo>
                    <a:pt x="915" y="1"/>
                    <a:pt x="896" y="0"/>
                    <a:pt x="8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25"/>
            <p:cNvSpPr/>
            <p:nvPr/>
          </p:nvSpPr>
          <p:spPr>
            <a:xfrm>
              <a:off x="624352" y="1518600"/>
              <a:ext cx="871998" cy="1222225"/>
            </a:xfrm>
            <a:custGeom>
              <a:avLst/>
              <a:gdLst/>
              <a:ahLst/>
              <a:cxnLst/>
              <a:rect l="l" t="t" r="r" b="b"/>
              <a:pathLst>
                <a:path w="44433" h="62279" extrusionOk="0">
                  <a:moveTo>
                    <a:pt x="1335" y="0"/>
                  </a:moveTo>
                  <a:cubicBezTo>
                    <a:pt x="601" y="0"/>
                    <a:pt x="1" y="601"/>
                    <a:pt x="1" y="1368"/>
                  </a:cubicBezTo>
                  <a:lnTo>
                    <a:pt x="1" y="60944"/>
                  </a:lnTo>
                  <a:cubicBezTo>
                    <a:pt x="1" y="61678"/>
                    <a:pt x="601" y="62278"/>
                    <a:pt x="1335" y="62278"/>
                  </a:cubicBezTo>
                  <a:lnTo>
                    <a:pt x="35726" y="62278"/>
                  </a:lnTo>
                  <a:lnTo>
                    <a:pt x="44433" y="53572"/>
                  </a:lnTo>
                  <a:lnTo>
                    <a:pt x="44433" y="1368"/>
                  </a:lnTo>
                  <a:cubicBezTo>
                    <a:pt x="44433" y="601"/>
                    <a:pt x="43832" y="0"/>
                    <a:pt x="43098"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25"/>
            <p:cNvSpPr/>
            <p:nvPr/>
          </p:nvSpPr>
          <p:spPr>
            <a:xfrm>
              <a:off x="624352" y="1589957"/>
              <a:ext cx="871998" cy="1150869"/>
            </a:xfrm>
            <a:custGeom>
              <a:avLst/>
              <a:gdLst/>
              <a:ahLst/>
              <a:cxnLst/>
              <a:rect l="l" t="t" r="r" b="b"/>
              <a:pathLst>
                <a:path w="44433" h="58643" extrusionOk="0">
                  <a:moveTo>
                    <a:pt x="1" y="0"/>
                  </a:moveTo>
                  <a:lnTo>
                    <a:pt x="1" y="57308"/>
                  </a:lnTo>
                  <a:cubicBezTo>
                    <a:pt x="1" y="58042"/>
                    <a:pt x="601" y="58642"/>
                    <a:pt x="1335" y="58642"/>
                  </a:cubicBezTo>
                  <a:lnTo>
                    <a:pt x="35726" y="58642"/>
                  </a:lnTo>
                  <a:lnTo>
                    <a:pt x="44433" y="49936"/>
                  </a:lnTo>
                  <a:lnTo>
                    <a:pt x="4443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25"/>
            <p:cNvSpPr/>
            <p:nvPr/>
          </p:nvSpPr>
          <p:spPr>
            <a:xfrm>
              <a:off x="1443971" y="1538892"/>
              <a:ext cx="30124" cy="25356"/>
            </a:xfrm>
            <a:custGeom>
              <a:avLst/>
              <a:gdLst/>
              <a:ahLst/>
              <a:cxnLst/>
              <a:rect l="l" t="t" r="r" b="b"/>
              <a:pathLst>
                <a:path w="1535" h="1292" extrusionOk="0">
                  <a:moveTo>
                    <a:pt x="867" y="0"/>
                  </a:moveTo>
                  <a:cubicBezTo>
                    <a:pt x="300" y="0"/>
                    <a:pt x="0" y="701"/>
                    <a:pt x="400" y="1101"/>
                  </a:cubicBezTo>
                  <a:cubicBezTo>
                    <a:pt x="542" y="1232"/>
                    <a:pt x="712" y="1291"/>
                    <a:pt x="877" y="1291"/>
                  </a:cubicBezTo>
                  <a:cubicBezTo>
                    <a:pt x="1217" y="1291"/>
                    <a:pt x="1534" y="1038"/>
                    <a:pt x="1534" y="634"/>
                  </a:cubicBezTo>
                  <a:cubicBezTo>
                    <a:pt x="1534" y="267"/>
                    <a:pt x="1234" y="0"/>
                    <a:pt x="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25"/>
            <p:cNvSpPr/>
            <p:nvPr/>
          </p:nvSpPr>
          <p:spPr>
            <a:xfrm>
              <a:off x="1394869" y="1538892"/>
              <a:ext cx="30124" cy="25356"/>
            </a:xfrm>
            <a:custGeom>
              <a:avLst/>
              <a:gdLst/>
              <a:ahLst/>
              <a:cxnLst/>
              <a:rect l="l" t="t" r="r" b="b"/>
              <a:pathLst>
                <a:path w="1535" h="1292" extrusionOk="0">
                  <a:moveTo>
                    <a:pt x="868" y="0"/>
                  </a:moveTo>
                  <a:cubicBezTo>
                    <a:pt x="300" y="0"/>
                    <a:pt x="0" y="701"/>
                    <a:pt x="401" y="1101"/>
                  </a:cubicBezTo>
                  <a:cubicBezTo>
                    <a:pt x="542" y="1232"/>
                    <a:pt x="712" y="1291"/>
                    <a:pt x="877" y="1291"/>
                  </a:cubicBezTo>
                  <a:cubicBezTo>
                    <a:pt x="1217" y="1291"/>
                    <a:pt x="1535" y="1038"/>
                    <a:pt x="1535" y="634"/>
                  </a:cubicBezTo>
                  <a:cubicBezTo>
                    <a:pt x="1535" y="267"/>
                    <a:pt x="1234" y="0"/>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25"/>
            <p:cNvSpPr/>
            <p:nvPr/>
          </p:nvSpPr>
          <p:spPr>
            <a:xfrm>
              <a:off x="1346415" y="1538892"/>
              <a:ext cx="30144" cy="25356"/>
            </a:xfrm>
            <a:custGeom>
              <a:avLst/>
              <a:gdLst/>
              <a:ahLst/>
              <a:cxnLst/>
              <a:rect l="l" t="t" r="r" b="b"/>
              <a:pathLst>
                <a:path w="1536" h="1292" extrusionOk="0">
                  <a:moveTo>
                    <a:pt x="868" y="0"/>
                  </a:moveTo>
                  <a:cubicBezTo>
                    <a:pt x="301" y="0"/>
                    <a:pt x="1" y="701"/>
                    <a:pt x="401" y="1101"/>
                  </a:cubicBezTo>
                  <a:cubicBezTo>
                    <a:pt x="543" y="1232"/>
                    <a:pt x="713" y="1291"/>
                    <a:pt x="878" y="1291"/>
                  </a:cubicBezTo>
                  <a:cubicBezTo>
                    <a:pt x="1218" y="1291"/>
                    <a:pt x="1535" y="1038"/>
                    <a:pt x="1535" y="634"/>
                  </a:cubicBezTo>
                  <a:cubicBezTo>
                    <a:pt x="1535" y="267"/>
                    <a:pt x="1235" y="0"/>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25"/>
            <p:cNvSpPr/>
            <p:nvPr/>
          </p:nvSpPr>
          <p:spPr>
            <a:xfrm>
              <a:off x="676084" y="1656721"/>
              <a:ext cx="166950" cy="16387"/>
            </a:xfrm>
            <a:custGeom>
              <a:avLst/>
              <a:gdLst/>
              <a:ahLst/>
              <a:cxnLst/>
              <a:rect l="l" t="t" r="r" b="b"/>
              <a:pathLst>
                <a:path w="8507" h="835" extrusionOk="0">
                  <a:moveTo>
                    <a:pt x="567" y="0"/>
                  </a:moveTo>
                  <a:cubicBezTo>
                    <a:pt x="0" y="0"/>
                    <a:pt x="0" y="834"/>
                    <a:pt x="567" y="834"/>
                  </a:cubicBezTo>
                  <a:lnTo>
                    <a:pt x="7972" y="834"/>
                  </a:lnTo>
                  <a:cubicBezTo>
                    <a:pt x="8506" y="834"/>
                    <a:pt x="8506" y="0"/>
                    <a:pt x="7972"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25"/>
            <p:cNvSpPr/>
            <p:nvPr/>
          </p:nvSpPr>
          <p:spPr>
            <a:xfrm>
              <a:off x="676731" y="1701898"/>
              <a:ext cx="235029" cy="16387"/>
            </a:xfrm>
            <a:custGeom>
              <a:avLst/>
              <a:gdLst/>
              <a:ahLst/>
              <a:cxnLst/>
              <a:rect l="l" t="t" r="r" b="b"/>
              <a:pathLst>
                <a:path w="11976" h="835" extrusionOk="0">
                  <a:moveTo>
                    <a:pt x="534" y="0"/>
                  </a:moveTo>
                  <a:cubicBezTo>
                    <a:pt x="0" y="0"/>
                    <a:pt x="0" y="834"/>
                    <a:pt x="534" y="834"/>
                  </a:cubicBezTo>
                  <a:lnTo>
                    <a:pt x="11442" y="834"/>
                  </a:lnTo>
                  <a:cubicBezTo>
                    <a:pt x="11976" y="834"/>
                    <a:pt x="11976" y="0"/>
                    <a:pt x="11442"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25"/>
            <p:cNvSpPr/>
            <p:nvPr/>
          </p:nvSpPr>
          <p:spPr>
            <a:xfrm>
              <a:off x="676084" y="1746407"/>
              <a:ext cx="169560" cy="16387"/>
            </a:xfrm>
            <a:custGeom>
              <a:avLst/>
              <a:gdLst/>
              <a:ahLst/>
              <a:cxnLst/>
              <a:rect l="l" t="t" r="r" b="b"/>
              <a:pathLst>
                <a:path w="8640" h="835" extrusionOk="0">
                  <a:moveTo>
                    <a:pt x="567" y="0"/>
                  </a:moveTo>
                  <a:cubicBezTo>
                    <a:pt x="0" y="0"/>
                    <a:pt x="0" y="834"/>
                    <a:pt x="567" y="834"/>
                  </a:cubicBezTo>
                  <a:lnTo>
                    <a:pt x="8073" y="834"/>
                  </a:lnTo>
                  <a:cubicBezTo>
                    <a:pt x="8640" y="834"/>
                    <a:pt x="8640" y="0"/>
                    <a:pt x="8073"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25"/>
            <p:cNvSpPr/>
            <p:nvPr/>
          </p:nvSpPr>
          <p:spPr>
            <a:xfrm>
              <a:off x="776230" y="2478282"/>
              <a:ext cx="619306" cy="16387"/>
            </a:xfrm>
            <a:custGeom>
              <a:avLst/>
              <a:gdLst/>
              <a:ahLst/>
              <a:cxnLst/>
              <a:rect l="l" t="t" r="r" b="b"/>
              <a:pathLst>
                <a:path w="31557" h="835" extrusionOk="0">
                  <a:moveTo>
                    <a:pt x="568" y="1"/>
                  </a:moveTo>
                  <a:cubicBezTo>
                    <a:pt x="1" y="1"/>
                    <a:pt x="1" y="835"/>
                    <a:pt x="568" y="835"/>
                  </a:cubicBezTo>
                  <a:lnTo>
                    <a:pt x="30990" y="835"/>
                  </a:lnTo>
                  <a:cubicBezTo>
                    <a:pt x="31557" y="835"/>
                    <a:pt x="31557" y="1"/>
                    <a:pt x="30990"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25"/>
            <p:cNvSpPr/>
            <p:nvPr/>
          </p:nvSpPr>
          <p:spPr>
            <a:xfrm>
              <a:off x="676084" y="2523459"/>
              <a:ext cx="392147" cy="16387"/>
            </a:xfrm>
            <a:custGeom>
              <a:avLst/>
              <a:gdLst/>
              <a:ahLst/>
              <a:cxnLst/>
              <a:rect l="l" t="t" r="r" b="b"/>
              <a:pathLst>
                <a:path w="19982" h="835" extrusionOk="0">
                  <a:moveTo>
                    <a:pt x="567" y="0"/>
                  </a:moveTo>
                  <a:cubicBezTo>
                    <a:pt x="0" y="0"/>
                    <a:pt x="0" y="834"/>
                    <a:pt x="567" y="834"/>
                  </a:cubicBezTo>
                  <a:lnTo>
                    <a:pt x="19414" y="834"/>
                  </a:lnTo>
                  <a:cubicBezTo>
                    <a:pt x="19981" y="834"/>
                    <a:pt x="19981" y="0"/>
                    <a:pt x="19414"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25"/>
            <p:cNvSpPr/>
            <p:nvPr/>
          </p:nvSpPr>
          <p:spPr>
            <a:xfrm>
              <a:off x="1325475" y="2569931"/>
              <a:ext cx="170875" cy="170894"/>
            </a:xfrm>
            <a:custGeom>
              <a:avLst/>
              <a:gdLst/>
              <a:ahLst/>
              <a:cxnLst/>
              <a:rect l="l" t="t" r="r" b="b"/>
              <a:pathLst>
                <a:path w="8707" h="8708" extrusionOk="0">
                  <a:moveTo>
                    <a:pt x="0" y="1"/>
                  </a:moveTo>
                  <a:lnTo>
                    <a:pt x="0" y="8707"/>
                  </a:lnTo>
                  <a:lnTo>
                    <a:pt x="8707"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25"/>
            <p:cNvSpPr/>
            <p:nvPr/>
          </p:nvSpPr>
          <p:spPr>
            <a:xfrm>
              <a:off x="1447896" y="1589957"/>
              <a:ext cx="48454" cy="979994"/>
            </a:xfrm>
            <a:custGeom>
              <a:avLst/>
              <a:gdLst/>
              <a:ahLst/>
              <a:cxnLst/>
              <a:rect l="l" t="t" r="r" b="b"/>
              <a:pathLst>
                <a:path w="2469" h="49936" extrusionOk="0">
                  <a:moveTo>
                    <a:pt x="0" y="0"/>
                  </a:moveTo>
                  <a:lnTo>
                    <a:pt x="0" y="49936"/>
                  </a:lnTo>
                  <a:lnTo>
                    <a:pt x="2469" y="49936"/>
                  </a:lnTo>
                  <a:lnTo>
                    <a:pt x="2469"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25"/>
            <p:cNvSpPr/>
            <p:nvPr/>
          </p:nvSpPr>
          <p:spPr>
            <a:xfrm>
              <a:off x="1454431" y="2367656"/>
              <a:ext cx="35384" cy="135530"/>
            </a:xfrm>
            <a:custGeom>
              <a:avLst/>
              <a:gdLst/>
              <a:ahLst/>
              <a:cxnLst/>
              <a:rect l="l" t="t" r="r" b="b"/>
              <a:pathLst>
                <a:path w="1803" h="6906" extrusionOk="0">
                  <a:moveTo>
                    <a:pt x="901" y="0"/>
                  </a:moveTo>
                  <a:cubicBezTo>
                    <a:pt x="401" y="0"/>
                    <a:pt x="1" y="401"/>
                    <a:pt x="1" y="901"/>
                  </a:cubicBezTo>
                  <a:lnTo>
                    <a:pt x="1" y="6005"/>
                  </a:lnTo>
                  <a:cubicBezTo>
                    <a:pt x="1" y="6505"/>
                    <a:pt x="401" y="6905"/>
                    <a:pt x="901" y="6905"/>
                  </a:cubicBezTo>
                  <a:cubicBezTo>
                    <a:pt x="1402" y="6905"/>
                    <a:pt x="1802" y="6505"/>
                    <a:pt x="1802" y="6005"/>
                  </a:cubicBezTo>
                  <a:lnTo>
                    <a:pt x="1802" y="901"/>
                  </a:lnTo>
                  <a:cubicBezTo>
                    <a:pt x="1802" y="401"/>
                    <a:pt x="1402" y="0"/>
                    <a:pt x="9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25"/>
            <p:cNvSpPr/>
            <p:nvPr/>
          </p:nvSpPr>
          <p:spPr>
            <a:xfrm>
              <a:off x="1261321" y="1656721"/>
              <a:ext cx="134215" cy="16387"/>
            </a:xfrm>
            <a:custGeom>
              <a:avLst/>
              <a:gdLst/>
              <a:ahLst/>
              <a:cxnLst/>
              <a:rect l="l" t="t" r="r" b="b"/>
              <a:pathLst>
                <a:path w="6839" h="835" extrusionOk="0">
                  <a:moveTo>
                    <a:pt x="534" y="0"/>
                  </a:moveTo>
                  <a:cubicBezTo>
                    <a:pt x="0" y="0"/>
                    <a:pt x="0" y="834"/>
                    <a:pt x="534" y="834"/>
                  </a:cubicBezTo>
                  <a:lnTo>
                    <a:pt x="6272" y="834"/>
                  </a:lnTo>
                  <a:cubicBezTo>
                    <a:pt x="6839" y="834"/>
                    <a:pt x="6839" y="0"/>
                    <a:pt x="627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25"/>
            <p:cNvSpPr/>
            <p:nvPr/>
          </p:nvSpPr>
          <p:spPr>
            <a:xfrm>
              <a:off x="1315662" y="1701898"/>
              <a:ext cx="79874" cy="16387"/>
            </a:xfrm>
            <a:custGeom>
              <a:avLst/>
              <a:gdLst/>
              <a:ahLst/>
              <a:cxnLst/>
              <a:rect l="l" t="t" r="r" b="b"/>
              <a:pathLst>
                <a:path w="4070" h="835" extrusionOk="0">
                  <a:moveTo>
                    <a:pt x="567" y="0"/>
                  </a:moveTo>
                  <a:cubicBezTo>
                    <a:pt x="0" y="0"/>
                    <a:pt x="0" y="834"/>
                    <a:pt x="567" y="834"/>
                  </a:cubicBezTo>
                  <a:lnTo>
                    <a:pt x="3503" y="834"/>
                  </a:lnTo>
                  <a:cubicBezTo>
                    <a:pt x="4070" y="834"/>
                    <a:pt x="4070" y="0"/>
                    <a:pt x="350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25"/>
            <p:cNvSpPr/>
            <p:nvPr/>
          </p:nvSpPr>
          <p:spPr>
            <a:xfrm>
              <a:off x="776230" y="1864903"/>
              <a:ext cx="619306" cy="16367"/>
            </a:xfrm>
            <a:custGeom>
              <a:avLst/>
              <a:gdLst/>
              <a:ahLst/>
              <a:cxnLst/>
              <a:rect l="l" t="t" r="r" b="b"/>
              <a:pathLst>
                <a:path w="31557" h="834" extrusionOk="0">
                  <a:moveTo>
                    <a:pt x="568" y="0"/>
                  </a:moveTo>
                  <a:cubicBezTo>
                    <a:pt x="1" y="0"/>
                    <a:pt x="1" y="834"/>
                    <a:pt x="568" y="834"/>
                  </a:cubicBezTo>
                  <a:lnTo>
                    <a:pt x="30990" y="834"/>
                  </a:lnTo>
                  <a:cubicBezTo>
                    <a:pt x="31557" y="834"/>
                    <a:pt x="31557" y="0"/>
                    <a:pt x="30990"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25"/>
            <p:cNvSpPr/>
            <p:nvPr/>
          </p:nvSpPr>
          <p:spPr>
            <a:xfrm>
              <a:off x="676084" y="1909412"/>
              <a:ext cx="719453" cy="16387"/>
            </a:xfrm>
            <a:custGeom>
              <a:avLst/>
              <a:gdLst/>
              <a:ahLst/>
              <a:cxnLst/>
              <a:rect l="l" t="t" r="r" b="b"/>
              <a:pathLst>
                <a:path w="36660" h="835" extrusionOk="0">
                  <a:moveTo>
                    <a:pt x="567" y="0"/>
                  </a:moveTo>
                  <a:cubicBezTo>
                    <a:pt x="0" y="0"/>
                    <a:pt x="0" y="834"/>
                    <a:pt x="567" y="834"/>
                  </a:cubicBezTo>
                  <a:lnTo>
                    <a:pt x="36093" y="834"/>
                  </a:lnTo>
                  <a:cubicBezTo>
                    <a:pt x="36660" y="834"/>
                    <a:pt x="36660" y="0"/>
                    <a:pt x="36093"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25"/>
            <p:cNvSpPr/>
            <p:nvPr/>
          </p:nvSpPr>
          <p:spPr>
            <a:xfrm>
              <a:off x="676084" y="1953922"/>
              <a:ext cx="310311" cy="16387"/>
            </a:xfrm>
            <a:custGeom>
              <a:avLst/>
              <a:gdLst/>
              <a:ahLst/>
              <a:cxnLst/>
              <a:rect l="l" t="t" r="r" b="b"/>
              <a:pathLst>
                <a:path w="15812" h="835" extrusionOk="0">
                  <a:moveTo>
                    <a:pt x="567" y="1"/>
                  </a:moveTo>
                  <a:cubicBezTo>
                    <a:pt x="0" y="1"/>
                    <a:pt x="0" y="835"/>
                    <a:pt x="567" y="835"/>
                  </a:cubicBezTo>
                  <a:lnTo>
                    <a:pt x="15244" y="835"/>
                  </a:lnTo>
                  <a:cubicBezTo>
                    <a:pt x="15811" y="835"/>
                    <a:pt x="15811" y="1"/>
                    <a:pt x="15244"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25"/>
            <p:cNvSpPr/>
            <p:nvPr/>
          </p:nvSpPr>
          <p:spPr>
            <a:xfrm>
              <a:off x="803077" y="2029871"/>
              <a:ext cx="274318" cy="73339"/>
            </a:xfrm>
            <a:custGeom>
              <a:avLst/>
              <a:gdLst/>
              <a:ahLst/>
              <a:cxnLst/>
              <a:rect l="l" t="t" r="r" b="b"/>
              <a:pathLst>
                <a:path w="13978" h="3737" extrusionOk="0">
                  <a:moveTo>
                    <a:pt x="0" y="0"/>
                  </a:moveTo>
                  <a:lnTo>
                    <a:pt x="0" y="3736"/>
                  </a:lnTo>
                  <a:lnTo>
                    <a:pt x="13977" y="3736"/>
                  </a:lnTo>
                  <a:lnTo>
                    <a:pt x="13977"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25"/>
            <p:cNvSpPr/>
            <p:nvPr/>
          </p:nvSpPr>
          <p:spPr>
            <a:xfrm>
              <a:off x="803077" y="2119557"/>
              <a:ext cx="124403" cy="272336"/>
            </a:xfrm>
            <a:custGeom>
              <a:avLst/>
              <a:gdLst/>
              <a:ahLst/>
              <a:cxnLst/>
              <a:rect l="l" t="t" r="r" b="b"/>
              <a:pathLst>
                <a:path w="6339" h="13877" extrusionOk="0">
                  <a:moveTo>
                    <a:pt x="0" y="0"/>
                  </a:moveTo>
                  <a:lnTo>
                    <a:pt x="0" y="13877"/>
                  </a:lnTo>
                  <a:lnTo>
                    <a:pt x="6338" y="13877"/>
                  </a:lnTo>
                  <a:lnTo>
                    <a:pt x="6338"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25"/>
            <p:cNvSpPr/>
            <p:nvPr/>
          </p:nvSpPr>
          <p:spPr>
            <a:xfrm>
              <a:off x="1093723" y="2119557"/>
              <a:ext cx="143400" cy="272336"/>
            </a:xfrm>
            <a:custGeom>
              <a:avLst/>
              <a:gdLst/>
              <a:ahLst/>
              <a:cxnLst/>
              <a:rect l="l" t="t" r="r" b="b"/>
              <a:pathLst>
                <a:path w="7307" h="13877" extrusionOk="0">
                  <a:moveTo>
                    <a:pt x="1" y="0"/>
                  </a:moveTo>
                  <a:lnTo>
                    <a:pt x="1" y="13877"/>
                  </a:lnTo>
                  <a:lnTo>
                    <a:pt x="7306" y="13877"/>
                  </a:lnTo>
                  <a:lnTo>
                    <a:pt x="7306"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25"/>
            <p:cNvSpPr/>
            <p:nvPr/>
          </p:nvSpPr>
          <p:spPr>
            <a:xfrm>
              <a:off x="1093723" y="2029871"/>
              <a:ext cx="290685" cy="73339"/>
            </a:xfrm>
            <a:custGeom>
              <a:avLst/>
              <a:gdLst/>
              <a:ahLst/>
              <a:cxnLst/>
              <a:rect l="l" t="t" r="r" b="b"/>
              <a:pathLst>
                <a:path w="14812" h="3737" extrusionOk="0">
                  <a:moveTo>
                    <a:pt x="1" y="0"/>
                  </a:moveTo>
                  <a:lnTo>
                    <a:pt x="1" y="3736"/>
                  </a:lnTo>
                  <a:lnTo>
                    <a:pt x="14812" y="3736"/>
                  </a:lnTo>
                  <a:lnTo>
                    <a:pt x="1481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25"/>
            <p:cNvSpPr/>
            <p:nvPr/>
          </p:nvSpPr>
          <p:spPr>
            <a:xfrm>
              <a:off x="1253471" y="2119557"/>
              <a:ext cx="130938" cy="272336"/>
            </a:xfrm>
            <a:custGeom>
              <a:avLst/>
              <a:gdLst/>
              <a:ahLst/>
              <a:cxnLst/>
              <a:rect l="l" t="t" r="r" b="b"/>
              <a:pathLst>
                <a:path w="6672" h="13877" extrusionOk="0">
                  <a:moveTo>
                    <a:pt x="0" y="0"/>
                  </a:moveTo>
                  <a:lnTo>
                    <a:pt x="0" y="13877"/>
                  </a:lnTo>
                  <a:lnTo>
                    <a:pt x="6672" y="13877"/>
                  </a:lnTo>
                  <a:lnTo>
                    <a:pt x="6672"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25"/>
            <p:cNvSpPr/>
            <p:nvPr/>
          </p:nvSpPr>
          <p:spPr>
            <a:xfrm>
              <a:off x="687211" y="2119557"/>
              <a:ext cx="99518" cy="272336"/>
            </a:xfrm>
            <a:custGeom>
              <a:avLst/>
              <a:gdLst/>
              <a:ahLst/>
              <a:cxnLst/>
              <a:rect l="l" t="t" r="r" b="b"/>
              <a:pathLst>
                <a:path w="5071" h="13877" extrusionOk="0">
                  <a:moveTo>
                    <a:pt x="0" y="0"/>
                  </a:moveTo>
                  <a:lnTo>
                    <a:pt x="0" y="13877"/>
                  </a:lnTo>
                  <a:lnTo>
                    <a:pt x="5070" y="13877"/>
                  </a:lnTo>
                  <a:lnTo>
                    <a:pt x="5070"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25"/>
            <p:cNvSpPr/>
            <p:nvPr/>
          </p:nvSpPr>
          <p:spPr>
            <a:xfrm>
              <a:off x="687211" y="2029871"/>
              <a:ext cx="99518" cy="73339"/>
            </a:xfrm>
            <a:custGeom>
              <a:avLst/>
              <a:gdLst/>
              <a:ahLst/>
              <a:cxnLst/>
              <a:rect l="l" t="t" r="r" b="b"/>
              <a:pathLst>
                <a:path w="5071" h="3737" extrusionOk="0">
                  <a:moveTo>
                    <a:pt x="0" y="0"/>
                  </a:moveTo>
                  <a:lnTo>
                    <a:pt x="0" y="3736"/>
                  </a:lnTo>
                  <a:lnTo>
                    <a:pt x="5070" y="3736"/>
                  </a:lnTo>
                  <a:lnTo>
                    <a:pt x="5070"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25"/>
            <p:cNvSpPr/>
            <p:nvPr/>
          </p:nvSpPr>
          <p:spPr>
            <a:xfrm>
              <a:off x="943827" y="2119557"/>
              <a:ext cx="133568" cy="272336"/>
            </a:xfrm>
            <a:custGeom>
              <a:avLst/>
              <a:gdLst/>
              <a:ahLst/>
              <a:cxnLst/>
              <a:rect l="l" t="t" r="r" b="b"/>
              <a:pathLst>
                <a:path w="6806" h="13877" extrusionOk="0">
                  <a:moveTo>
                    <a:pt x="0" y="0"/>
                  </a:moveTo>
                  <a:lnTo>
                    <a:pt x="0" y="13877"/>
                  </a:lnTo>
                  <a:lnTo>
                    <a:pt x="6805" y="13877"/>
                  </a:lnTo>
                  <a:lnTo>
                    <a:pt x="6805"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25"/>
            <p:cNvSpPr/>
            <p:nvPr/>
          </p:nvSpPr>
          <p:spPr>
            <a:xfrm>
              <a:off x="1454431" y="2367656"/>
              <a:ext cx="35384" cy="135530"/>
            </a:xfrm>
            <a:custGeom>
              <a:avLst/>
              <a:gdLst/>
              <a:ahLst/>
              <a:cxnLst/>
              <a:rect l="l" t="t" r="r" b="b"/>
              <a:pathLst>
                <a:path w="1803" h="6906" extrusionOk="0">
                  <a:moveTo>
                    <a:pt x="901" y="0"/>
                  </a:moveTo>
                  <a:cubicBezTo>
                    <a:pt x="401" y="0"/>
                    <a:pt x="1" y="401"/>
                    <a:pt x="1" y="901"/>
                  </a:cubicBezTo>
                  <a:lnTo>
                    <a:pt x="1" y="6005"/>
                  </a:lnTo>
                  <a:cubicBezTo>
                    <a:pt x="1" y="6505"/>
                    <a:pt x="401" y="6905"/>
                    <a:pt x="901" y="6905"/>
                  </a:cubicBezTo>
                  <a:cubicBezTo>
                    <a:pt x="1402" y="6905"/>
                    <a:pt x="1802" y="6505"/>
                    <a:pt x="1802" y="6005"/>
                  </a:cubicBezTo>
                  <a:lnTo>
                    <a:pt x="1802" y="901"/>
                  </a:lnTo>
                  <a:cubicBezTo>
                    <a:pt x="1802" y="401"/>
                    <a:pt x="1402" y="0"/>
                    <a:pt x="9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25"/>
            <p:cNvSpPr/>
            <p:nvPr/>
          </p:nvSpPr>
          <p:spPr>
            <a:xfrm>
              <a:off x="1057731" y="1054449"/>
              <a:ext cx="871998" cy="1221578"/>
            </a:xfrm>
            <a:custGeom>
              <a:avLst/>
              <a:gdLst/>
              <a:ahLst/>
              <a:cxnLst/>
              <a:rect l="l" t="t" r="r" b="b"/>
              <a:pathLst>
                <a:path w="44433" h="62246" extrusionOk="0">
                  <a:moveTo>
                    <a:pt x="1335" y="1"/>
                  </a:moveTo>
                  <a:cubicBezTo>
                    <a:pt x="601" y="1"/>
                    <a:pt x="0" y="601"/>
                    <a:pt x="0" y="1335"/>
                  </a:cubicBezTo>
                  <a:lnTo>
                    <a:pt x="0" y="60911"/>
                  </a:lnTo>
                  <a:cubicBezTo>
                    <a:pt x="0" y="61645"/>
                    <a:pt x="601" y="62245"/>
                    <a:pt x="1335" y="62245"/>
                  </a:cubicBezTo>
                  <a:lnTo>
                    <a:pt x="35726" y="62245"/>
                  </a:lnTo>
                  <a:lnTo>
                    <a:pt x="44432" y="53573"/>
                  </a:lnTo>
                  <a:lnTo>
                    <a:pt x="44432" y="1335"/>
                  </a:lnTo>
                  <a:cubicBezTo>
                    <a:pt x="44432" y="601"/>
                    <a:pt x="43832" y="1"/>
                    <a:pt x="4309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25"/>
            <p:cNvSpPr/>
            <p:nvPr/>
          </p:nvSpPr>
          <p:spPr>
            <a:xfrm>
              <a:off x="1057731" y="1125158"/>
              <a:ext cx="871998" cy="1150869"/>
            </a:xfrm>
            <a:custGeom>
              <a:avLst/>
              <a:gdLst/>
              <a:ahLst/>
              <a:cxnLst/>
              <a:rect l="l" t="t" r="r" b="b"/>
              <a:pathLst>
                <a:path w="44433" h="58643" extrusionOk="0">
                  <a:moveTo>
                    <a:pt x="0" y="0"/>
                  </a:moveTo>
                  <a:lnTo>
                    <a:pt x="0" y="57308"/>
                  </a:lnTo>
                  <a:cubicBezTo>
                    <a:pt x="0" y="58042"/>
                    <a:pt x="601" y="58642"/>
                    <a:pt x="1335" y="58642"/>
                  </a:cubicBezTo>
                  <a:lnTo>
                    <a:pt x="35726" y="58642"/>
                  </a:lnTo>
                  <a:lnTo>
                    <a:pt x="44432" y="49970"/>
                  </a:lnTo>
                  <a:lnTo>
                    <a:pt x="4443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25"/>
            <p:cNvSpPr/>
            <p:nvPr/>
          </p:nvSpPr>
          <p:spPr>
            <a:xfrm>
              <a:off x="1881255" y="1074094"/>
              <a:ext cx="25552" cy="25552"/>
            </a:xfrm>
            <a:custGeom>
              <a:avLst/>
              <a:gdLst/>
              <a:ahLst/>
              <a:cxnLst/>
              <a:rect l="l" t="t" r="r" b="b"/>
              <a:pathLst>
                <a:path w="1302" h="1302" extrusionOk="0">
                  <a:moveTo>
                    <a:pt x="668" y="1"/>
                  </a:moveTo>
                  <a:cubicBezTo>
                    <a:pt x="301" y="1"/>
                    <a:pt x="1" y="301"/>
                    <a:pt x="1" y="634"/>
                  </a:cubicBezTo>
                  <a:cubicBezTo>
                    <a:pt x="1" y="1001"/>
                    <a:pt x="301" y="1301"/>
                    <a:pt x="668" y="1301"/>
                  </a:cubicBezTo>
                  <a:cubicBezTo>
                    <a:pt x="1001" y="1301"/>
                    <a:pt x="1302" y="1001"/>
                    <a:pt x="1302" y="634"/>
                  </a:cubicBezTo>
                  <a:cubicBezTo>
                    <a:pt x="1302" y="301"/>
                    <a:pt x="1001"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25"/>
            <p:cNvSpPr/>
            <p:nvPr/>
          </p:nvSpPr>
          <p:spPr>
            <a:xfrm>
              <a:off x="1832820" y="1074094"/>
              <a:ext cx="25552" cy="25552"/>
            </a:xfrm>
            <a:custGeom>
              <a:avLst/>
              <a:gdLst/>
              <a:ahLst/>
              <a:cxnLst/>
              <a:rect l="l" t="t" r="r" b="b"/>
              <a:pathLst>
                <a:path w="1302" h="1302" extrusionOk="0">
                  <a:moveTo>
                    <a:pt x="634" y="1"/>
                  </a:moveTo>
                  <a:cubicBezTo>
                    <a:pt x="300" y="1"/>
                    <a:pt x="0" y="301"/>
                    <a:pt x="0" y="634"/>
                  </a:cubicBezTo>
                  <a:cubicBezTo>
                    <a:pt x="0" y="1001"/>
                    <a:pt x="300" y="1301"/>
                    <a:pt x="634" y="1301"/>
                  </a:cubicBezTo>
                  <a:cubicBezTo>
                    <a:pt x="1001" y="1301"/>
                    <a:pt x="1301" y="1001"/>
                    <a:pt x="1301" y="634"/>
                  </a:cubicBezTo>
                  <a:cubicBezTo>
                    <a:pt x="1301" y="301"/>
                    <a:pt x="1001"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25"/>
            <p:cNvSpPr/>
            <p:nvPr/>
          </p:nvSpPr>
          <p:spPr>
            <a:xfrm>
              <a:off x="1779794" y="1074094"/>
              <a:ext cx="30124" cy="25356"/>
            </a:xfrm>
            <a:custGeom>
              <a:avLst/>
              <a:gdLst/>
              <a:ahLst/>
              <a:cxnLst/>
              <a:rect l="l" t="t" r="r" b="b"/>
              <a:pathLst>
                <a:path w="1535" h="1292" extrusionOk="0">
                  <a:moveTo>
                    <a:pt x="868" y="1"/>
                  </a:moveTo>
                  <a:cubicBezTo>
                    <a:pt x="300" y="1"/>
                    <a:pt x="0" y="701"/>
                    <a:pt x="401" y="1101"/>
                  </a:cubicBezTo>
                  <a:cubicBezTo>
                    <a:pt x="542" y="1232"/>
                    <a:pt x="712" y="1292"/>
                    <a:pt x="877" y="1292"/>
                  </a:cubicBezTo>
                  <a:cubicBezTo>
                    <a:pt x="1217" y="1292"/>
                    <a:pt x="1535" y="1039"/>
                    <a:pt x="1535" y="634"/>
                  </a:cubicBezTo>
                  <a:cubicBezTo>
                    <a:pt x="1535" y="301"/>
                    <a:pt x="1234" y="1"/>
                    <a:pt x="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25"/>
            <p:cNvSpPr/>
            <p:nvPr/>
          </p:nvSpPr>
          <p:spPr>
            <a:xfrm>
              <a:off x="1374577" y="1192590"/>
              <a:ext cx="188557" cy="16387"/>
            </a:xfrm>
            <a:custGeom>
              <a:avLst/>
              <a:gdLst/>
              <a:ahLst/>
              <a:cxnLst/>
              <a:rect l="l" t="t" r="r" b="b"/>
              <a:pathLst>
                <a:path w="9608" h="835" extrusionOk="0">
                  <a:moveTo>
                    <a:pt x="567" y="0"/>
                  </a:moveTo>
                  <a:cubicBezTo>
                    <a:pt x="0" y="0"/>
                    <a:pt x="0" y="834"/>
                    <a:pt x="567" y="834"/>
                  </a:cubicBezTo>
                  <a:lnTo>
                    <a:pt x="9073" y="834"/>
                  </a:lnTo>
                  <a:cubicBezTo>
                    <a:pt x="9607" y="834"/>
                    <a:pt x="9607" y="0"/>
                    <a:pt x="907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25"/>
            <p:cNvSpPr/>
            <p:nvPr/>
          </p:nvSpPr>
          <p:spPr>
            <a:xfrm>
              <a:off x="1306497" y="1237099"/>
              <a:ext cx="325363" cy="16387"/>
            </a:xfrm>
            <a:custGeom>
              <a:avLst/>
              <a:gdLst/>
              <a:ahLst/>
              <a:cxnLst/>
              <a:rect l="l" t="t" r="r" b="b"/>
              <a:pathLst>
                <a:path w="16579" h="835" extrusionOk="0">
                  <a:moveTo>
                    <a:pt x="567" y="1"/>
                  </a:moveTo>
                  <a:cubicBezTo>
                    <a:pt x="0" y="1"/>
                    <a:pt x="0" y="834"/>
                    <a:pt x="567" y="834"/>
                  </a:cubicBezTo>
                  <a:lnTo>
                    <a:pt x="16045" y="834"/>
                  </a:lnTo>
                  <a:cubicBezTo>
                    <a:pt x="16579" y="834"/>
                    <a:pt x="16579" y="1"/>
                    <a:pt x="1604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25"/>
            <p:cNvSpPr/>
            <p:nvPr/>
          </p:nvSpPr>
          <p:spPr>
            <a:xfrm>
              <a:off x="1372614" y="1281609"/>
              <a:ext cx="193777" cy="16387"/>
            </a:xfrm>
            <a:custGeom>
              <a:avLst/>
              <a:gdLst/>
              <a:ahLst/>
              <a:cxnLst/>
              <a:rect l="l" t="t" r="r" b="b"/>
              <a:pathLst>
                <a:path w="9874" h="835" extrusionOk="0">
                  <a:moveTo>
                    <a:pt x="567" y="1"/>
                  </a:moveTo>
                  <a:cubicBezTo>
                    <a:pt x="0" y="1"/>
                    <a:pt x="0" y="835"/>
                    <a:pt x="567" y="835"/>
                  </a:cubicBezTo>
                  <a:lnTo>
                    <a:pt x="9340" y="835"/>
                  </a:lnTo>
                  <a:cubicBezTo>
                    <a:pt x="9874" y="835"/>
                    <a:pt x="9874" y="1"/>
                    <a:pt x="9340"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25"/>
            <p:cNvSpPr/>
            <p:nvPr/>
          </p:nvSpPr>
          <p:spPr>
            <a:xfrm>
              <a:off x="1208942" y="1400104"/>
              <a:ext cx="619306" cy="16387"/>
            </a:xfrm>
            <a:custGeom>
              <a:avLst/>
              <a:gdLst/>
              <a:ahLst/>
              <a:cxnLst/>
              <a:rect l="l" t="t" r="r" b="b"/>
              <a:pathLst>
                <a:path w="31557" h="835" extrusionOk="0">
                  <a:moveTo>
                    <a:pt x="568" y="0"/>
                  </a:moveTo>
                  <a:cubicBezTo>
                    <a:pt x="1" y="0"/>
                    <a:pt x="1" y="834"/>
                    <a:pt x="568" y="834"/>
                  </a:cubicBezTo>
                  <a:lnTo>
                    <a:pt x="31023" y="834"/>
                  </a:lnTo>
                  <a:cubicBezTo>
                    <a:pt x="31557" y="834"/>
                    <a:pt x="31557" y="0"/>
                    <a:pt x="3102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25"/>
            <p:cNvSpPr/>
            <p:nvPr/>
          </p:nvSpPr>
          <p:spPr>
            <a:xfrm>
              <a:off x="1109443" y="1578810"/>
              <a:ext cx="619306" cy="16387"/>
            </a:xfrm>
            <a:custGeom>
              <a:avLst/>
              <a:gdLst/>
              <a:ahLst/>
              <a:cxnLst/>
              <a:rect l="l" t="t" r="r" b="b"/>
              <a:pathLst>
                <a:path w="31557" h="835" extrusionOk="0">
                  <a:moveTo>
                    <a:pt x="568" y="1"/>
                  </a:moveTo>
                  <a:cubicBezTo>
                    <a:pt x="1" y="1"/>
                    <a:pt x="1" y="835"/>
                    <a:pt x="568" y="835"/>
                  </a:cubicBezTo>
                  <a:lnTo>
                    <a:pt x="30989" y="835"/>
                  </a:lnTo>
                  <a:cubicBezTo>
                    <a:pt x="31556" y="835"/>
                    <a:pt x="31556" y="1"/>
                    <a:pt x="30989"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25"/>
            <p:cNvSpPr/>
            <p:nvPr/>
          </p:nvSpPr>
          <p:spPr>
            <a:xfrm>
              <a:off x="1109443" y="1444614"/>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25"/>
            <p:cNvSpPr/>
            <p:nvPr/>
          </p:nvSpPr>
          <p:spPr>
            <a:xfrm>
              <a:off x="1109443" y="1489791"/>
              <a:ext cx="719472" cy="16387"/>
            </a:xfrm>
            <a:custGeom>
              <a:avLst/>
              <a:gdLst/>
              <a:ahLst/>
              <a:cxnLst/>
              <a:rect l="l" t="t" r="r" b="b"/>
              <a:pathLst>
                <a:path w="36661" h="835"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25"/>
            <p:cNvSpPr/>
            <p:nvPr/>
          </p:nvSpPr>
          <p:spPr>
            <a:xfrm>
              <a:off x="1109443" y="1534300"/>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25"/>
            <p:cNvSpPr/>
            <p:nvPr/>
          </p:nvSpPr>
          <p:spPr>
            <a:xfrm>
              <a:off x="1208942" y="1849831"/>
              <a:ext cx="619306" cy="16387"/>
            </a:xfrm>
            <a:custGeom>
              <a:avLst/>
              <a:gdLst/>
              <a:ahLst/>
              <a:cxnLst/>
              <a:rect l="l" t="t" r="r" b="b"/>
              <a:pathLst>
                <a:path w="31557" h="835" extrusionOk="0">
                  <a:moveTo>
                    <a:pt x="568" y="1"/>
                  </a:moveTo>
                  <a:cubicBezTo>
                    <a:pt x="1" y="1"/>
                    <a:pt x="1" y="835"/>
                    <a:pt x="568" y="835"/>
                  </a:cubicBezTo>
                  <a:lnTo>
                    <a:pt x="31023" y="835"/>
                  </a:lnTo>
                  <a:cubicBezTo>
                    <a:pt x="31557" y="835"/>
                    <a:pt x="31557" y="1"/>
                    <a:pt x="3102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25"/>
            <p:cNvSpPr/>
            <p:nvPr/>
          </p:nvSpPr>
          <p:spPr>
            <a:xfrm>
              <a:off x="1109443" y="2029203"/>
              <a:ext cx="619306" cy="16387"/>
            </a:xfrm>
            <a:custGeom>
              <a:avLst/>
              <a:gdLst/>
              <a:ahLst/>
              <a:cxnLst/>
              <a:rect l="l" t="t" r="r" b="b"/>
              <a:pathLst>
                <a:path w="31557" h="835" extrusionOk="0">
                  <a:moveTo>
                    <a:pt x="568" y="1"/>
                  </a:moveTo>
                  <a:cubicBezTo>
                    <a:pt x="1" y="1"/>
                    <a:pt x="1" y="835"/>
                    <a:pt x="568" y="835"/>
                  </a:cubicBezTo>
                  <a:lnTo>
                    <a:pt x="30989" y="835"/>
                  </a:lnTo>
                  <a:cubicBezTo>
                    <a:pt x="31556" y="835"/>
                    <a:pt x="31556" y="1"/>
                    <a:pt x="30989"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25"/>
            <p:cNvSpPr/>
            <p:nvPr/>
          </p:nvSpPr>
          <p:spPr>
            <a:xfrm>
              <a:off x="1109443" y="1895008"/>
              <a:ext cx="719472" cy="16387"/>
            </a:xfrm>
            <a:custGeom>
              <a:avLst/>
              <a:gdLst/>
              <a:ahLst/>
              <a:cxnLst/>
              <a:rect l="l" t="t" r="r" b="b"/>
              <a:pathLst>
                <a:path w="36661" h="835" extrusionOk="0">
                  <a:moveTo>
                    <a:pt x="568" y="1"/>
                  </a:moveTo>
                  <a:cubicBezTo>
                    <a:pt x="1" y="1"/>
                    <a:pt x="1" y="834"/>
                    <a:pt x="568" y="834"/>
                  </a:cubicBezTo>
                  <a:lnTo>
                    <a:pt x="36093" y="834"/>
                  </a:lnTo>
                  <a:cubicBezTo>
                    <a:pt x="36660" y="834"/>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25"/>
            <p:cNvSpPr/>
            <p:nvPr/>
          </p:nvSpPr>
          <p:spPr>
            <a:xfrm>
              <a:off x="1109443" y="1939517"/>
              <a:ext cx="719472" cy="16387"/>
            </a:xfrm>
            <a:custGeom>
              <a:avLst/>
              <a:gdLst/>
              <a:ahLst/>
              <a:cxnLst/>
              <a:rect l="l" t="t" r="r" b="b"/>
              <a:pathLst>
                <a:path w="36661" h="835" extrusionOk="0">
                  <a:moveTo>
                    <a:pt x="568" y="1"/>
                  </a:moveTo>
                  <a:cubicBezTo>
                    <a:pt x="1" y="1"/>
                    <a:pt x="1" y="835"/>
                    <a:pt x="568" y="835"/>
                  </a:cubicBezTo>
                  <a:lnTo>
                    <a:pt x="36093" y="835"/>
                  </a:lnTo>
                  <a:cubicBezTo>
                    <a:pt x="36660" y="835"/>
                    <a:pt x="36660" y="1"/>
                    <a:pt x="3609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25"/>
            <p:cNvSpPr/>
            <p:nvPr/>
          </p:nvSpPr>
          <p:spPr>
            <a:xfrm>
              <a:off x="1109443" y="1984046"/>
              <a:ext cx="719472" cy="16387"/>
            </a:xfrm>
            <a:custGeom>
              <a:avLst/>
              <a:gdLst/>
              <a:ahLst/>
              <a:cxnLst/>
              <a:rect l="l" t="t" r="r" b="b"/>
              <a:pathLst>
                <a:path w="36661" h="835" extrusionOk="0">
                  <a:moveTo>
                    <a:pt x="568" y="0"/>
                  </a:moveTo>
                  <a:cubicBezTo>
                    <a:pt x="1" y="0"/>
                    <a:pt x="1" y="834"/>
                    <a:pt x="568" y="834"/>
                  </a:cubicBezTo>
                  <a:lnTo>
                    <a:pt x="36093" y="834"/>
                  </a:lnTo>
                  <a:cubicBezTo>
                    <a:pt x="36660" y="834"/>
                    <a:pt x="36660" y="0"/>
                    <a:pt x="36093"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25"/>
            <p:cNvSpPr/>
            <p:nvPr/>
          </p:nvSpPr>
          <p:spPr>
            <a:xfrm>
              <a:off x="1733969" y="1190627"/>
              <a:ext cx="83799" cy="111293"/>
            </a:xfrm>
            <a:custGeom>
              <a:avLst/>
              <a:gdLst/>
              <a:ahLst/>
              <a:cxnLst/>
              <a:rect l="l" t="t" r="r" b="b"/>
              <a:pathLst>
                <a:path w="4270" h="5671" extrusionOk="0">
                  <a:moveTo>
                    <a:pt x="0" y="0"/>
                  </a:moveTo>
                  <a:lnTo>
                    <a:pt x="0" y="5671"/>
                  </a:lnTo>
                  <a:lnTo>
                    <a:pt x="4270" y="5671"/>
                  </a:lnTo>
                  <a:lnTo>
                    <a:pt x="4270"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25"/>
            <p:cNvSpPr/>
            <p:nvPr/>
          </p:nvSpPr>
          <p:spPr>
            <a:xfrm>
              <a:off x="1120570" y="1190627"/>
              <a:ext cx="92983" cy="92964"/>
            </a:xfrm>
            <a:custGeom>
              <a:avLst/>
              <a:gdLst/>
              <a:ahLst/>
              <a:cxnLst/>
              <a:rect l="l" t="t" r="r" b="b"/>
              <a:pathLst>
                <a:path w="4738" h="4737" extrusionOk="0">
                  <a:moveTo>
                    <a:pt x="2369" y="0"/>
                  </a:moveTo>
                  <a:cubicBezTo>
                    <a:pt x="1068" y="0"/>
                    <a:pt x="1" y="1068"/>
                    <a:pt x="1" y="2369"/>
                  </a:cubicBezTo>
                  <a:cubicBezTo>
                    <a:pt x="1" y="3669"/>
                    <a:pt x="1068" y="4737"/>
                    <a:pt x="2369" y="4737"/>
                  </a:cubicBezTo>
                  <a:cubicBezTo>
                    <a:pt x="3670" y="4737"/>
                    <a:pt x="4737" y="3669"/>
                    <a:pt x="4737" y="2369"/>
                  </a:cubicBezTo>
                  <a:cubicBezTo>
                    <a:pt x="4737" y="1068"/>
                    <a:pt x="3670" y="0"/>
                    <a:pt x="236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25"/>
            <p:cNvSpPr/>
            <p:nvPr/>
          </p:nvSpPr>
          <p:spPr>
            <a:xfrm>
              <a:off x="1117293" y="1643140"/>
              <a:ext cx="20979" cy="19664"/>
            </a:xfrm>
            <a:custGeom>
              <a:avLst/>
              <a:gdLst/>
              <a:ahLst/>
              <a:cxnLst/>
              <a:rect l="l" t="t" r="r" b="b"/>
              <a:pathLst>
                <a:path w="1069" h="1002" extrusionOk="0">
                  <a:moveTo>
                    <a:pt x="535" y="0"/>
                  </a:moveTo>
                  <a:cubicBezTo>
                    <a:pt x="268" y="0"/>
                    <a:pt x="1" y="175"/>
                    <a:pt x="34" y="526"/>
                  </a:cubicBezTo>
                  <a:cubicBezTo>
                    <a:pt x="51" y="843"/>
                    <a:pt x="284" y="1001"/>
                    <a:pt x="522" y="1001"/>
                  </a:cubicBezTo>
                  <a:cubicBezTo>
                    <a:pt x="760" y="1001"/>
                    <a:pt x="1002" y="843"/>
                    <a:pt x="1035" y="526"/>
                  </a:cubicBezTo>
                  <a:cubicBezTo>
                    <a:pt x="1068" y="175"/>
                    <a:pt x="801" y="0"/>
                    <a:pt x="535"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25"/>
            <p:cNvSpPr/>
            <p:nvPr/>
          </p:nvSpPr>
          <p:spPr>
            <a:xfrm>
              <a:off x="1117960" y="1688788"/>
              <a:ext cx="22922" cy="19507"/>
            </a:xfrm>
            <a:custGeom>
              <a:avLst/>
              <a:gdLst/>
              <a:ahLst/>
              <a:cxnLst/>
              <a:rect l="l" t="t" r="r" b="b"/>
              <a:pathLst>
                <a:path w="1168" h="994" extrusionOk="0">
                  <a:moveTo>
                    <a:pt x="501" y="1"/>
                  </a:moveTo>
                  <a:cubicBezTo>
                    <a:pt x="200" y="1"/>
                    <a:pt x="0" y="201"/>
                    <a:pt x="0" y="501"/>
                  </a:cubicBezTo>
                  <a:cubicBezTo>
                    <a:pt x="0" y="792"/>
                    <a:pt x="240" y="993"/>
                    <a:pt x="489" y="993"/>
                  </a:cubicBezTo>
                  <a:cubicBezTo>
                    <a:pt x="611" y="993"/>
                    <a:pt x="735" y="945"/>
                    <a:pt x="834" y="835"/>
                  </a:cubicBezTo>
                  <a:cubicBezTo>
                    <a:pt x="1168" y="535"/>
                    <a:pt x="934" y="1"/>
                    <a:pt x="501"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25"/>
            <p:cNvSpPr/>
            <p:nvPr/>
          </p:nvSpPr>
          <p:spPr>
            <a:xfrm>
              <a:off x="1117293" y="1732336"/>
              <a:ext cx="20979" cy="19645"/>
            </a:xfrm>
            <a:custGeom>
              <a:avLst/>
              <a:gdLst/>
              <a:ahLst/>
              <a:cxnLst/>
              <a:rect l="l" t="t" r="r" b="b"/>
              <a:pathLst>
                <a:path w="1069" h="1001" extrusionOk="0">
                  <a:moveTo>
                    <a:pt x="535" y="0"/>
                  </a:moveTo>
                  <a:cubicBezTo>
                    <a:pt x="268" y="0"/>
                    <a:pt x="1" y="184"/>
                    <a:pt x="34" y="551"/>
                  </a:cubicBezTo>
                  <a:cubicBezTo>
                    <a:pt x="51" y="851"/>
                    <a:pt x="284" y="1001"/>
                    <a:pt x="522" y="1001"/>
                  </a:cubicBezTo>
                  <a:cubicBezTo>
                    <a:pt x="760" y="1001"/>
                    <a:pt x="1002" y="851"/>
                    <a:pt x="1035" y="551"/>
                  </a:cubicBezTo>
                  <a:cubicBezTo>
                    <a:pt x="1068" y="184"/>
                    <a:pt x="801" y="0"/>
                    <a:pt x="535"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25"/>
            <p:cNvSpPr/>
            <p:nvPr/>
          </p:nvSpPr>
          <p:spPr>
            <a:xfrm>
              <a:off x="1117293" y="1776845"/>
              <a:ext cx="20979" cy="19664"/>
            </a:xfrm>
            <a:custGeom>
              <a:avLst/>
              <a:gdLst/>
              <a:ahLst/>
              <a:cxnLst/>
              <a:rect l="l" t="t" r="r" b="b"/>
              <a:pathLst>
                <a:path w="1069" h="1002" extrusionOk="0">
                  <a:moveTo>
                    <a:pt x="535" y="1"/>
                  </a:moveTo>
                  <a:cubicBezTo>
                    <a:pt x="268" y="1"/>
                    <a:pt x="1" y="184"/>
                    <a:pt x="34" y="551"/>
                  </a:cubicBezTo>
                  <a:cubicBezTo>
                    <a:pt x="51" y="851"/>
                    <a:pt x="284" y="1001"/>
                    <a:pt x="522" y="1001"/>
                  </a:cubicBezTo>
                  <a:cubicBezTo>
                    <a:pt x="760" y="1001"/>
                    <a:pt x="1002" y="851"/>
                    <a:pt x="1035" y="551"/>
                  </a:cubicBezTo>
                  <a:cubicBezTo>
                    <a:pt x="1068" y="184"/>
                    <a:pt x="801" y="1"/>
                    <a:pt x="53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25"/>
            <p:cNvSpPr/>
            <p:nvPr/>
          </p:nvSpPr>
          <p:spPr>
            <a:xfrm>
              <a:off x="1150695" y="1645593"/>
              <a:ext cx="128328" cy="16387"/>
            </a:xfrm>
            <a:custGeom>
              <a:avLst/>
              <a:gdLst/>
              <a:ahLst/>
              <a:cxnLst/>
              <a:rect l="l" t="t" r="r" b="b"/>
              <a:pathLst>
                <a:path w="6539" h="835" extrusionOk="0">
                  <a:moveTo>
                    <a:pt x="567" y="0"/>
                  </a:moveTo>
                  <a:cubicBezTo>
                    <a:pt x="0" y="0"/>
                    <a:pt x="0" y="834"/>
                    <a:pt x="567" y="834"/>
                  </a:cubicBezTo>
                  <a:lnTo>
                    <a:pt x="5971" y="834"/>
                  </a:lnTo>
                  <a:cubicBezTo>
                    <a:pt x="6538" y="834"/>
                    <a:pt x="6538" y="0"/>
                    <a:pt x="5971"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25"/>
            <p:cNvSpPr/>
            <p:nvPr/>
          </p:nvSpPr>
          <p:spPr>
            <a:xfrm>
              <a:off x="1150695" y="1690103"/>
              <a:ext cx="227827" cy="16387"/>
            </a:xfrm>
            <a:custGeom>
              <a:avLst/>
              <a:gdLst/>
              <a:ahLst/>
              <a:cxnLst/>
              <a:rect l="l" t="t" r="r" b="b"/>
              <a:pathLst>
                <a:path w="11609" h="835" extrusionOk="0">
                  <a:moveTo>
                    <a:pt x="534" y="1"/>
                  </a:moveTo>
                  <a:cubicBezTo>
                    <a:pt x="0" y="1"/>
                    <a:pt x="0" y="835"/>
                    <a:pt x="534" y="835"/>
                  </a:cubicBezTo>
                  <a:lnTo>
                    <a:pt x="11075" y="835"/>
                  </a:lnTo>
                  <a:cubicBezTo>
                    <a:pt x="11608" y="835"/>
                    <a:pt x="11608" y="1"/>
                    <a:pt x="1107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25"/>
            <p:cNvSpPr/>
            <p:nvPr/>
          </p:nvSpPr>
          <p:spPr>
            <a:xfrm>
              <a:off x="1150695" y="1735260"/>
              <a:ext cx="105406" cy="16406"/>
            </a:xfrm>
            <a:custGeom>
              <a:avLst/>
              <a:gdLst/>
              <a:ahLst/>
              <a:cxnLst/>
              <a:rect l="l" t="t" r="r" b="b"/>
              <a:pathLst>
                <a:path w="5371" h="836" extrusionOk="0">
                  <a:moveTo>
                    <a:pt x="4836" y="0"/>
                  </a:moveTo>
                  <a:cubicBezTo>
                    <a:pt x="4825" y="0"/>
                    <a:pt x="4815" y="1"/>
                    <a:pt x="4803" y="1"/>
                  </a:cubicBezTo>
                  <a:lnTo>
                    <a:pt x="534" y="1"/>
                  </a:lnTo>
                  <a:cubicBezTo>
                    <a:pt x="0" y="1"/>
                    <a:pt x="0" y="835"/>
                    <a:pt x="534" y="835"/>
                  </a:cubicBezTo>
                  <a:lnTo>
                    <a:pt x="4803" y="835"/>
                  </a:lnTo>
                  <a:cubicBezTo>
                    <a:pt x="5359" y="803"/>
                    <a:pt x="5370" y="0"/>
                    <a:pt x="4836"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25"/>
            <p:cNvSpPr/>
            <p:nvPr/>
          </p:nvSpPr>
          <p:spPr>
            <a:xfrm>
              <a:off x="1150695" y="1779789"/>
              <a:ext cx="195092" cy="16387"/>
            </a:xfrm>
            <a:custGeom>
              <a:avLst/>
              <a:gdLst/>
              <a:ahLst/>
              <a:cxnLst/>
              <a:rect l="l" t="t" r="r" b="b"/>
              <a:pathLst>
                <a:path w="9941" h="835" extrusionOk="0">
                  <a:moveTo>
                    <a:pt x="534" y="1"/>
                  </a:moveTo>
                  <a:cubicBezTo>
                    <a:pt x="0" y="1"/>
                    <a:pt x="0" y="835"/>
                    <a:pt x="534" y="835"/>
                  </a:cubicBezTo>
                  <a:lnTo>
                    <a:pt x="9407" y="835"/>
                  </a:lnTo>
                  <a:cubicBezTo>
                    <a:pt x="9940" y="835"/>
                    <a:pt x="9940" y="1"/>
                    <a:pt x="940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25"/>
            <p:cNvSpPr/>
            <p:nvPr/>
          </p:nvSpPr>
          <p:spPr>
            <a:xfrm>
              <a:off x="1758834" y="2105800"/>
              <a:ext cx="170894" cy="170227"/>
            </a:xfrm>
            <a:custGeom>
              <a:avLst/>
              <a:gdLst/>
              <a:ahLst/>
              <a:cxnLst/>
              <a:rect l="l" t="t" r="r" b="b"/>
              <a:pathLst>
                <a:path w="8708" h="8674" extrusionOk="0">
                  <a:moveTo>
                    <a:pt x="1" y="1"/>
                  </a:moveTo>
                  <a:lnTo>
                    <a:pt x="1" y="8673"/>
                  </a:lnTo>
                  <a:lnTo>
                    <a:pt x="8707"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25"/>
            <p:cNvSpPr/>
            <p:nvPr/>
          </p:nvSpPr>
          <p:spPr>
            <a:xfrm>
              <a:off x="1733969" y="1190627"/>
              <a:ext cx="83799" cy="111293"/>
            </a:xfrm>
            <a:custGeom>
              <a:avLst/>
              <a:gdLst/>
              <a:ahLst/>
              <a:cxnLst/>
              <a:rect l="l" t="t" r="r" b="b"/>
              <a:pathLst>
                <a:path w="4270" h="5671" extrusionOk="0">
                  <a:moveTo>
                    <a:pt x="4270" y="0"/>
                  </a:moveTo>
                  <a:lnTo>
                    <a:pt x="0" y="5671"/>
                  </a:lnTo>
                  <a:lnTo>
                    <a:pt x="4270" y="5671"/>
                  </a:lnTo>
                  <a:lnTo>
                    <a:pt x="4270"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25"/>
            <p:cNvSpPr/>
            <p:nvPr/>
          </p:nvSpPr>
          <p:spPr>
            <a:xfrm>
              <a:off x="1139548" y="1209604"/>
              <a:ext cx="54361" cy="54361"/>
            </a:xfrm>
            <a:custGeom>
              <a:avLst/>
              <a:gdLst/>
              <a:ahLst/>
              <a:cxnLst/>
              <a:rect l="l" t="t" r="r" b="b"/>
              <a:pathLst>
                <a:path w="2770" h="2770" extrusionOk="0">
                  <a:moveTo>
                    <a:pt x="1" y="1"/>
                  </a:moveTo>
                  <a:lnTo>
                    <a:pt x="1" y="2769"/>
                  </a:lnTo>
                  <a:lnTo>
                    <a:pt x="2770" y="2769"/>
                  </a:lnTo>
                  <a:lnTo>
                    <a:pt x="2770"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25"/>
            <p:cNvSpPr/>
            <p:nvPr/>
          </p:nvSpPr>
          <p:spPr>
            <a:xfrm>
              <a:off x="1881255" y="1125158"/>
              <a:ext cx="48474" cy="980661"/>
            </a:xfrm>
            <a:custGeom>
              <a:avLst/>
              <a:gdLst/>
              <a:ahLst/>
              <a:cxnLst/>
              <a:rect l="l" t="t" r="r" b="b"/>
              <a:pathLst>
                <a:path w="2470" h="49970" extrusionOk="0">
                  <a:moveTo>
                    <a:pt x="1" y="0"/>
                  </a:moveTo>
                  <a:lnTo>
                    <a:pt x="1" y="49970"/>
                  </a:lnTo>
                  <a:lnTo>
                    <a:pt x="2469" y="49970"/>
                  </a:lnTo>
                  <a:lnTo>
                    <a:pt x="2469"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25"/>
            <p:cNvSpPr/>
            <p:nvPr/>
          </p:nvSpPr>
          <p:spPr>
            <a:xfrm>
              <a:off x="1887810" y="1174907"/>
              <a:ext cx="35364" cy="135530"/>
            </a:xfrm>
            <a:custGeom>
              <a:avLst/>
              <a:gdLst/>
              <a:ahLst/>
              <a:cxnLst/>
              <a:rect l="l" t="t" r="r" b="b"/>
              <a:pathLst>
                <a:path w="1802" h="6906" extrusionOk="0">
                  <a:moveTo>
                    <a:pt x="901" y="1"/>
                  </a:moveTo>
                  <a:cubicBezTo>
                    <a:pt x="400" y="1"/>
                    <a:pt x="0" y="401"/>
                    <a:pt x="0" y="901"/>
                  </a:cubicBezTo>
                  <a:lnTo>
                    <a:pt x="0" y="5972"/>
                  </a:lnTo>
                  <a:cubicBezTo>
                    <a:pt x="0" y="6472"/>
                    <a:pt x="400" y="6906"/>
                    <a:pt x="901" y="6906"/>
                  </a:cubicBezTo>
                  <a:cubicBezTo>
                    <a:pt x="1401" y="6906"/>
                    <a:pt x="1801" y="6505"/>
                    <a:pt x="1801" y="6005"/>
                  </a:cubicBezTo>
                  <a:lnTo>
                    <a:pt x="1801" y="901"/>
                  </a:lnTo>
                  <a:cubicBezTo>
                    <a:pt x="1801" y="401"/>
                    <a:pt x="1401" y="1"/>
                    <a:pt x="90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25"/>
            <p:cNvSpPr/>
            <p:nvPr/>
          </p:nvSpPr>
          <p:spPr>
            <a:xfrm>
              <a:off x="1887810" y="1174907"/>
              <a:ext cx="35364" cy="135530"/>
            </a:xfrm>
            <a:custGeom>
              <a:avLst/>
              <a:gdLst/>
              <a:ahLst/>
              <a:cxnLst/>
              <a:rect l="l" t="t" r="r" b="b"/>
              <a:pathLst>
                <a:path w="1802" h="6906" extrusionOk="0">
                  <a:moveTo>
                    <a:pt x="901" y="1"/>
                  </a:moveTo>
                  <a:cubicBezTo>
                    <a:pt x="400" y="1"/>
                    <a:pt x="0" y="401"/>
                    <a:pt x="0" y="901"/>
                  </a:cubicBezTo>
                  <a:lnTo>
                    <a:pt x="0" y="5972"/>
                  </a:lnTo>
                  <a:cubicBezTo>
                    <a:pt x="0" y="6472"/>
                    <a:pt x="400" y="6906"/>
                    <a:pt x="901" y="6906"/>
                  </a:cubicBezTo>
                  <a:cubicBezTo>
                    <a:pt x="1401" y="6906"/>
                    <a:pt x="1801" y="6505"/>
                    <a:pt x="1801" y="6005"/>
                  </a:cubicBezTo>
                  <a:lnTo>
                    <a:pt x="1801" y="901"/>
                  </a:lnTo>
                  <a:cubicBezTo>
                    <a:pt x="1801" y="401"/>
                    <a:pt x="1401" y="1"/>
                    <a:pt x="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20" name="Google Shape;2420;p225"/>
          <p:cNvCxnSpPr>
            <a:stCxn id="2421" idx="3"/>
          </p:cNvCxnSpPr>
          <p:nvPr/>
        </p:nvCxnSpPr>
        <p:spPr>
          <a:xfrm>
            <a:off x="3521613" y="2422038"/>
            <a:ext cx="1535700" cy="1533000"/>
          </a:xfrm>
          <a:prstGeom prst="bentConnector3">
            <a:avLst>
              <a:gd name="adj1" fmla="val 50000"/>
            </a:avLst>
          </a:prstGeom>
          <a:noFill/>
          <a:ln w="19050" cap="flat" cmpd="sng">
            <a:solidFill>
              <a:srgbClr val="DF3684"/>
            </a:solidFill>
            <a:prstDash val="solid"/>
            <a:round/>
            <a:headEnd type="oval" w="med" len="med"/>
            <a:tailEnd type="oval" w="med" len="med"/>
          </a:ln>
        </p:spPr>
      </p:cxnSp>
      <p:cxnSp>
        <p:nvCxnSpPr>
          <p:cNvPr id="2422" name="Google Shape;2422;p225"/>
          <p:cNvCxnSpPr>
            <a:stCxn id="2423" idx="0"/>
            <a:endCxn id="2424" idx="4"/>
          </p:cNvCxnSpPr>
          <p:nvPr/>
        </p:nvCxnSpPr>
        <p:spPr>
          <a:xfrm rot="-5400000">
            <a:off x="3647274" y="3055574"/>
            <a:ext cx="1292700" cy="3134700"/>
          </a:xfrm>
          <a:prstGeom prst="bentConnector3">
            <a:avLst>
              <a:gd name="adj1" fmla="val 38828"/>
            </a:avLst>
          </a:prstGeom>
          <a:noFill/>
          <a:ln w="19050" cap="flat" cmpd="sng">
            <a:solidFill>
              <a:srgbClr val="DF3684"/>
            </a:solidFill>
            <a:prstDash val="solid"/>
            <a:round/>
            <a:headEnd type="oval" w="med" len="med"/>
            <a:tailEnd type="oval" w="med" len="med"/>
          </a:ln>
        </p:spPr>
      </p:cxnSp>
      <p:cxnSp>
        <p:nvCxnSpPr>
          <p:cNvPr id="2425" name="Google Shape;2425;p225"/>
          <p:cNvCxnSpPr>
            <a:stCxn id="2426" idx="1"/>
          </p:cNvCxnSpPr>
          <p:nvPr/>
        </p:nvCxnSpPr>
        <p:spPr>
          <a:xfrm flipH="1">
            <a:off x="6316338" y="1757633"/>
            <a:ext cx="2289600" cy="2234400"/>
          </a:xfrm>
          <a:prstGeom prst="bentConnector3">
            <a:avLst>
              <a:gd name="adj1" fmla="val 50000"/>
            </a:avLst>
          </a:prstGeom>
          <a:noFill/>
          <a:ln w="19050" cap="flat" cmpd="sng">
            <a:solidFill>
              <a:srgbClr val="DF3684"/>
            </a:solidFill>
            <a:prstDash val="solid"/>
            <a:round/>
            <a:headEnd type="oval" w="med" len="med"/>
            <a:tailEnd type="oval" w="med" len="med"/>
          </a:ln>
        </p:spPr>
      </p:cxnSp>
      <p:sp>
        <p:nvSpPr>
          <p:cNvPr id="2427" name="Google Shape;2427;p225"/>
          <p:cNvSpPr/>
          <p:nvPr/>
        </p:nvSpPr>
        <p:spPr>
          <a:xfrm>
            <a:off x="2438973" y="1839958"/>
            <a:ext cx="380400" cy="425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25"/>
          <p:cNvSpPr/>
          <p:nvPr/>
        </p:nvSpPr>
        <p:spPr>
          <a:xfrm>
            <a:off x="5670769" y="3551034"/>
            <a:ext cx="380400" cy="425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25"/>
          <p:cNvSpPr/>
          <p:nvPr/>
        </p:nvSpPr>
        <p:spPr>
          <a:xfrm>
            <a:off x="7153362" y="3968745"/>
            <a:ext cx="380400" cy="425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25"/>
          <p:cNvSpPr txBox="1"/>
          <p:nvPr/>
        </p:nvSpPr>
        <p:spPr>
          <a:xfrm>
            <a:off x="1026200" y="3746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Environnement de la partie FRONT</a:t>
            </a:r>
            <a:endParaRPr sz="2500" b="1">
              <a:solidFill>
                <a:schemeClr val="dk2"/>
              </a:solidFill>
              <a:latin typeface="Roboto"/>
              <a:ea typeface="Roboto"/>
              <a:cs typeface="Roboto"/>
              <a:sym typeface="Roboto"/>
            </a:endParaRPr>
          </a:p>
        </p:txBody>
      </p:sp>
      <p:pic>
        <p:nvPicPr>
          <p:cNvPr id="2421" name="Google Shape;2421;p225"/>
          <p:cNvPicPr preferRelativeResize="0"/>
          <p:nvPr/>
        </p:nvPicPr>
        <p:blipFill>
          <a:blip r:embed="rId4">
            <a:alphaModFix/>
          </a:blip>
          <a:stretch>
            <a:fillRect/>
          </a:stretch>
        </p:blipFill>
        <p:spPr>
          <a:xfrm>
            <a:off x="1930938" y="1626700"/>
            <a:ext cx="1590675" cy="1590675"/>
          </a:xfrm>
          <a:prstGeom prst="rect">
            <a:avLst/>
          </a:prstGeom>
          <a:noFill/>
          <a:ln>
            <a:noFill/>
          </a:ln>
        </p:spPr>
      </p:pic>
      <p:pic>
        <p:nvPicPr>
          <p:cNvPr id="2423" name="Google Shape;2423;p225"/>
          <p:cNvPicPr preferRelativeResize="0"/>
          <p:nvPr/>
        </p:nvPicPr>
        <p:blipFill>
          <a:blip r:embed="rId5">
            <a:alphaModFix/>
          </a:blip>
          <a:stretch>
            <a:fillRect/>
          </a:stretch>
        </p:blipFill>
        <p:spPr>
          <a:xfrm>
            <a:off x="1684974" y="5269274"/>
            <a:ext cx="2082600" cy="1275451"/>
          </a:xfrm>
          <a:prstGeom prst="rect">
            <a:avLst/>
          </a:prstGeom>
          <a:noFill/>
          <a:ln>
            <a:noFill/>
          </a:ln>
        </p:spPr>
      </p:pic>
      <p:pic>
        <p:nvPicPr>
          <p:cNvPr id="2426" name="Google Shape;2426;p225"/>
          <p:cNvPicPr preferRelativeResize="0"/>
          <p:nvPr/>
        </p:nvPicPr>
        <p:blipFill>
          <a:blip r:embed="rId6">
            <a:alphaModFix/>
          </a:blip>
          <a:stretch>
            <a:fillRect/>
          </a:stretch>
        </p:blipFill>
        <p:spPr>
          <a:xfrm>
            <a:off x="8605938" y="1375983"/>
            <a:ext cx="1963470" cy="763300"/>
          </a:xfrm>
          <a:prstGeom prst="rect">
            <a:avLst/>
          </a:prstGeom>
          <a:noFill/>
          <a:ln>
            <a:noFill/>
          </a:ln>
        </p:spPr>
      </p:pic>
      <p:grpSp>
        <p:nvGrpSpPr>
          <p:cNvPr id="2430" name="Google Shape;2430;p225"/>
          <p:cNvGrpSpPr/>
          <p:nvPr/>
        </p:nvGrpSpPr>
        <p:grpSpPr>
          <a:xfrm>
            <a:off x="6244553" y="349651"/>
            <a:ext cx="594350" cy="594350"/>
            <a:chOff x="3943348" y="4154806"/>
            <a:chExt cx="529064" cy="529064"/>
          </a:xfrm>
        </p:grpSpPr>
        <p:sp>
          <p:nvSpPr>
            <p:cNvPr id="2431" name="Google Shape;2431;p225"/>
            <p:cNvSpPr/>
            <p:nvPr/>
          </p:nvSpPr>
          <p:spPr>
            <a:xfrm>
              <a:off x="3943348" y="4154806"/>
              <a:ext cx="529064" cy="529064"/>
            </a:xfrm>
            <a:custGeom>
              <a:avLst/>
              <a:gdLst/>
              <a:ahLst/>
              <a:cxnLst/>
              <a:rect l="l" t="t" r="r" b="b"/>
              <a:pathLst>
                <a:path w="18629" h="18629" extrusionOk="0">
                  <a:moveTo>
                    <a:pt x="9315" y="0"/>
                  </a:moveTo>
                  <a:cubicBezTo>
                    <a:pt x="4172" y="0"/>
                    <a:pt x="1" y="4168"/>
                    <a:pt x="1" y="9314"/>
                  </a:cubicBezTo>
                  <a:cubicBezTo>
                    <a:pt x="1" y="14457"/>
                    <a:pt x="4172" y="18628"/>
                    <a:pt x="9315" y="18628"/>
                  </a:cubicBezTo>
                  <a:cubicBezTo>
                    <a:pt x="14461" y="18628"/>
                    <a:pt x="18629" y="14457"/>
                    <a:pt x="18629" y="9314"/>
                  </a:cubicBezTo>
                  <a:cubicBezTo>
                    <a:pt x="18629" y="4168"/>
                    <a:pt x="14461" y="0"/>
                    <a:pt x="931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25"/>
            <p:cNvSpPr/>
            <p:nvPr/>
          </p:nvSpPr>
          <p:spPr>
            <a:xfrm>
              <a:off x="3965840" y="4164064"/>
              <a:ext cx="260996" cy="241485"/>
            </a:xfrm>
            <a:custGeom>
              <a:avLst/>
              <a:gdLst/>
              <a:ahLst/>
              <a:cxnLst/>
              <a:rect l="l" t="t" r="r" b="b"/>
              <a:pathLst>
                <a:path w="9190" h="8503" extrusionOk="0">
                  <a:moveTo>
                    <a:pt x="6046" y="0"/>
                  </a:moveTo>
                  <a:cubicBezTo>
                    <a:pt x="3339" y="745"/>
                    <a:pt x="1121" y="2681"/>
                    <a:pt x="1" y="5213"/>
                  </a:cubicBezTo>
                  <a:lnTo>
                    <a:pt x="1698" y="8150"/>
                  </a:lnTo>
                  <a:cubicBezTo>
                    <a:pt x="1826" y="8368"/>
                    <a:pt x="2058" y="8502"/>
                    <a:pt x="2309" y="8502"/>
                  </a:cubicBezTo>
                  <a:lnTo>
                    <a:pt x="6401" y="8502"/>
                  </a:lnTo>
                  <a:cubicBezTo>
                    <a:pt x="6651" y="8502"/>
                    <a:pt x="6884" y="8368"/>
                    <a:pt x="7012" y="8150"/>
                  </a:cubicBezTo>
                  <a:lnTo>
                    <a:pt x="9061" y="4608"/>
                  </a:lnTo>
                  <a:cubicBezTo>
                    <a:pt x="9189" y="4389"/>
                    <a:pt x="9189" y="4119"/>
                    <a:pt x="9061" y="3900"/>
                  </a:cubicBezTo>
                  <a:lnTo>
                    <a:pt x="7012" y="352"/>
                  </a:lnTo>
                  <a:cubicBezTo>
                    <a:pt x="6884" y="134"/>
                    <a:pt x="6651" y="0"/>
                    <a:pt x="640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25"/>
            <p:cNvSpPr/>
            <p:nvPr/>
          </p:nvSpPr>
          <p:spPr>
            <a:xfrm>
              <a:off x="4023208" y="4171732"/>
              <a:ext cx="203713" cy="233959"/>
            </a:xfrm>
            <a:custGeom>
              <a:avLst/>
              <a:gdLst/>
              <a:ahLst/>
              <a:cxnLst/>
              <a:rect l="l" t="t" r="r" b="b"/>
              <a:pathLst>
                <a:path w="7173" h="8238" extrusionOk="0">
                  <a:moveTo>
                    <a:pt x="4937" y="1"/>
                  </a:moveTo>
                  <a:cubicBezTo>
                    <a:pt x="3406" y="577"/>
                    <a:pt x="2067" y="1546"/>
                    <a:pt x="1046" y="2786"/>
                  </a:cubicBezTo>
                  <a:cubicBezTo>
                    <a:pt x="129" y="3895"/>
                    <a:pt x="1" y="5452"/>
                    <a:pt x="717" y="6698"/>
                  </a:cubicBezTo>
                  <a:lnTo>
                    <a:pt x="1404" y="7883"/>
                  </a:lnTo>
                  <a:cubicBezTo>
                    <a:pt x="1529" y="8101"/>
                    <a:pt x="1762" y="8238"/>
                    <a:pt x="2015" y="8238"/>
                  </a:cubicBezTo>
                  <a:lnTo>
                    <a:pt x="4387" y="8238"/>
                  </a:lnTo>
                  <a:cubicBezTo>
                    <a:pt x="4637" y="8238"/>
                    <a:pt x="4870" y="8101"/>
                    <a:pt x="4995" y="7880"/>
                  </a:cubicBezTo>
                  <a:lnTo>
                    <a:pt x="7044" y="4338"/>
                  </a:lnTo>
                  <a:cubicBezTo>
                    <a:pt x="7172" y="4119"/>
                    <a:pt x="7172" y="3849"/>
                    <a:pt x="7044" y="3630"/>
                  </a:cubicBezTo>
                  <a:lnTo>
                    <a:pt x="4995" y="88"/>
                  </a:lnTo>
                  <a:cubicBezTo>
                    <a:pt x="4978" y="53"/>
                    <a:pt x="4960" y="30"/>
                    <a:pt x="4937"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25"/>
            <p:cNvSpPr/>
            <p:nvPr/>
          </p:nvSpPr>
          <p:spPr>
            <a:xfrm>
              <a:off x="4026019" y="4216802"/>
              <a:ext cx="134360" cy="144670"/>
            </a:xfrm>
            <a:custGeom>
              <a:avLst/>
              <a:gdLst/>
              <a:ahLst/>
              <a:cxnLst/>
              <a:rect l="l" t="t" r="r" b="b"/>
              <a:pathLst>
                <a:path w="4731" h="5094" extrusionOk="0">
                  <a:moveTo>
                    <a:pt x="548" y="1819"/>
                  </a:moveTo>
                  <a:cubicBezTo>
                    <a:pt x="245" y="1819"/>
                    <a:pt x="1" y="2061"/>
                    <a:pt x="1" y="2364"/>
                  </a:cubicBezTo>
                  <a:lnTo>
                    <a:pt x="1" y="4547"/>
                  </a:lnTo>
                  <a:cubicBezTo>
                    <a:pt x="1" y="4849"/>
                    <a:pt x="245" y="5094"/>
                    <a:pt x="548" y="5094"/>
                  </a:cubicBezTo>
                  <a:cubicBezTo>
                    <a:pt x="848" y="5094"/>
                    <a:pt x="1092" y="4849"/>
                    <a:pt x="1092" y="4547"/>
                  </a:cubicBezTo>
                  <a:lnTo>
                    <a:pt x="1092" y="2364"/>
                  </a:lnTo>
                  <a:cubicBezTo>
                    <a:pt x="1092" y="2061"/>
                    <a:pt x="848" y="1819"/>
                    <a:pt x="548" y="1819"/>
                  </a:cubicBezTo>
                  <a:close/>
                  <a:moveTo>
                    <a:pt x="2367" y="728"/>
                  </a:moveTo>
                  <a:cubicBezTo>
                    <a:pt x="2064" y="728"/>
                    <a:pt x="1820" y="969"/>
                    <a:pt x="1820" y="1272"/>
                  </a:cubicBezTo>
                  <a:lnTo>
                    <a:pt x="1820" y="4547"/>
                  </a:lnTo>
                  <a:cubicBezTo>
                    <a:pt x="1820" y="4849"/>
                    <a:pt x="2064" y="5094"/>
                    <a:pt x="2367" y="5094"/>
                  </a:cubicBezTo>
                  <a:cubicBezTo>
                    <a:pt x="2667" y="5094"/>
                    <a:pt x="2911" y="4849"/>
                    <a:pt x="2911" y="4547"/>
                  </a:cubicBezTo>
                  <a:lnTo>
                    <a:pt x="2911" y="1272"/>
                  </a:lnTo>
                  <a:cubicBezTo>
                    <a:pt x="2911" y="969"/>
                    <a:pt x="2667" y="728"/>
                    <a:pt x="2367" y="728"/>
                  </a:cubicBezTo>
                  <a:close/>
                  <a:moveTo>
                    <a:pt x="4186" y="0"/>
                  </a:moveTo>
                  <a:cubicBezTo>
                    <a:pt x="3883" y="0"/>
                    <a:pt x="3639" y="242"/>
                    <a:pt x="3639" y="544"/>
                  </a:cubicBezTo>
                  <a:lnTo>
                    <a:pt x="3639" y="4547"/>
                  </a:lnTo>
                  <a:cubicBezTo>
                    <a:pt x="3639" y="4849"/>
                    <a:pt x="3883" y="5094"/>
                    <a:pt x="4186" y="5094"/>
                  </a:cubicBezTo>
                  <a:cubicBezTo>
                    <a:pt x="4486" y="5094"/>
                    <a:pt x="4730" y="4849"/>
                    <a:pt x="4730" y="4547"/>
                  </a:cubicBezTo>
                  <a:lnTo>
                    <a:pt x="4730" y="544"/>
                  </a:lnTo>
                  <a:cubicBezTo>
                    <a:pt x="4730" y="242"/>
                    <a:pt x="4486" y="0"/>
                    <a:pt x="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25"/>
            <p:cNvSpPr/>
            <p:nvPr/>
          </p:nvSpPr>
          <p:spPr>
            <a:xfrm>
              <a:off x="4183580" y="4296236"/>
              <a:ext cx="279740" cy="246114"/>
            </a:xfrm>
            <a:custGeom>
              <a:avLst/>
              <a:gdLst/>
              <a:ahLst/>
              <a:cxnLst/>
              <a:rect l="l" t="t" r="r" b="b"/>
              <a:pathLst>
                <a:path w="9850" h="8666" extrusionOk="0">
                  <a:moveTo>
                    <a:pt x="2838" y="0"/>
                  </a:moveTo>
                  <a:cubicBezTo>
                    <a:pt x="2585" y="0"/>
                    <a:pt x="2343" y="137"/>
                    <a:pt x="2218" y="358"/>
                  </a:cubicBezTo>
                  <a:lnTo>
                    <a:pt x="128" y="3973"/>
                  </a:lnTo>
                  <a:cubicBezTo>
                    <a:pt x="0" y="4194"/>
                    <a:pt x="0" y="4471"/>
                    <a:pt x="128" y="4692"/>
                  </a:cubicBezTo>
                  <a:lnTo>
                    <a:pt x="2218" y="8307"/>
                  </a:lnTo>
                  <a:cubicBezTo>
                    <a:pt x="2349" y="8528"/>
                    <a:pt x="2585" y="8665"/>
                    <a:pt x="2844" y="8665"/>
                  </a:cubicBezTo>
                  <a:lnTo>
                    <a:pt x="7012" y="8665"/>
                  </a:lnTo>
                  <a:cubicBezTo>
                    <a:pt x="7268" y="8665"/>
                    <a:pt x="7507" y="8528"/>
                    <a:pt x="7635" y="8307"/>
                  </a:cubicBezTo>
                  <a:lnTo>
                    <a:pt x="9722" y="4692"/>
                  </a:lnTo>
                  <a:cubicBezTo>
                    <a:pt x="9850" y="4471"/>
                    <a:pt x="9850" y="4194"/>
                    <a:pt x="9722" y="3973"/>
                  </a:cubicBezTo>
                  <a:lnTo>
                    <a:pt x="7635" y="358"/>
                  </a:lnTo>
                  <a:cubicBezTo>
                    <a:pt x="7507" y="137"/>
                    <a:pt x="7271" y="0"/>
                    <a:pt x="7012"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25"/>
            <p:cNvSpPr/>
            <p:nvPr/>
          </p:nvSpPr>
          <p:spPr>
            <a:xfrm>
              <a:off x="4237710" y="4296150"/>
              <a:ext cx="225695" cy="246200"/>
            </a:xfrm>
            <a:custGeom>
              <a:avLst/>
              <a:gdLst/>
              <a:ahLst/>
              <a:cxnLst/>
              <a:rect l="l" t="t" r="r" b="b"/>
              <a:pathLst>
                <a:path w="7947" h="8669" extrusionOk="0">
                  <a:moveTo>
                    <a:pt x="2632" y="0"/>
                  </a:moveTo>
                  <a:cubicBezTo>
                    <a:pt x="2379" y="0"/>
                    <a:pt x="2137" y="137"/>
                    <a:pt x="2009" y="358"/>
                  </a:cubicBezTo>
                  <a:lnTo>
                    <a:pt x="466" y="3033"/>
                  </a:lnTo>
                  <a:cubicBezTo>
                    <a:pt x="1" y="3837"/>
                    <a:pt x="1" y="4832"/>
                    <a:pt x="466" y="5635"/>
                  </a:cubicBezTo>
                  <a:lnTo>
                    <a:pt x="2009" y="8310"/>
                  </a:lnTo>
                  <a:cubicBezTo>
                    <a:pt x="2137" y="8531"/>
                    <a:pt x="2373" y="8668"/>
                    <a:pt x="2632" y="8668"/>
                  </a:cubicBezTo>
                  <a:lnTo>
                    <a:pt x="5109" y="8668"/>
                  </a:lnTo>
                  <a:cubicBezTo>
                    <a:pt x="5368" y="8668"/>
                    <a:pt x="5604" y="8531"/>
                    <a:pt x="5732" y="8304"/>
                  </a:cubicBezTo>
                  <a:lnTo>
                    <a:pt x="7822" y="4692"/>
                  </a:lnTo>
                  <a:cubicBezTo>
                    <a:pt x="7947" y="4471"/>
                    <a:pt x="7947" y="4195"/>
                    <a:pt x="7822" y="3973"/>
                  </a:cubicBezTo>
                  <a:lnTo>
                    <a:pt x="5732" y="358"/>
                  </a:lnTo>
                  <a:cubicBezTo>
                    <a:pt x="5604" y="137"/>
                    <a:pt x="5368" y="0"/>
                    <a:pt x="510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25"/>
            <p:cNvSpPr/>
            <p:nvPr/>
          </p:nvSpPr>
          <p:spPr>
            <a:xfrm>
              <a:off x="4236063" y="4320688"/>
              <a:ext cx="174291" cy="184714"/>
            </a:xfrm>
            <a:custGeom>
              <a:avLst/>
              <a:gdLst/>
              <a:ahLst/>
              <a:cxnLst/>
              <a:rect l="l" t="t" r="r" b="b"/>
              <a:pathLst>
                <a:path w="6137" h="6504" extrusionOk="0">
                  <a:moveTo>
                    <a:pt x="3080" y="1"/>
                  </a:moveTo>
                  <a:cubicBezTo>
                    <a:pt x="2809" y="1"/>
                    <a:pt x="2591" y="219"/>
                    <a:pt x="2591" y="490"/>
                  </a:cubicBezTo>
                  <a:lnTo>
                    <a:pt x="2591" y="2114"/>
                  </a:lnTo>
                  <a:cubicBezTo>
                    <a:pt x="2591" y="2385"/>
                    <a:pt x="2809" y="2603"/>
                    <a:pt x="3080" y="2603"/>
                  </a:cubicBezTo>
                  <a:cubicBezTo>
                    <a:pt x="3348" y="2603"/>
                    <a:pt x="3566" y="2385"/>
                    <a:pt x="3566" y="2114"/>
                  </a:cubicBezTo>
                  <a:lnTo>
                    <a:pt x="3566" y="490"/>
                  </a:lnTo>
                  <a:cubicBezTo>
                    <a:pt x="3566" y="219"/>
                    <a:pt x="3348" y="1"/>
                    <a:pt x="3080" y="1"/>
                  </a:cubicBezTo>
                  <a:close/>
                  <a:moveTo>
                    <a:pt x="1687" y="799"/>
                  </a:moveTo>
                  <a:cubicBezTo>
                    <a:pt x="1599" y="799"/>
                    <a:pt x="1508" y="823"/>
                    <a:pt x="1424" y="877"/>
                  </a:cubicBezTo>
                  <a:cubicBezTo>
                    <a:pt x="591" y="1415"/>
                    <a:pt x="38" y="2347"/>
                    <a:pt x="24" y="3406"/>
                  </a:cubicBezTo>
                  <a:cubicBezTo>
                    <a:pt x="0" y="5083"/>
                    <a:pt x="1360" y="6480"/>
                    <a:pt x="3036" y="6503"/>
                  </a:cubicBezTo>
                  <a:cubicBezTo>
                    <a:pt x="3049" y="6503"/>
                    <a:pt x="3061" y="6503"/>
                    <a:pt x="3074" y="6503"/>
                  </a:cubicBezTo>
                  <a:cubicBezTo>
                    <a:pt x="4762" y="6503"/>
                    <a:pt x="6136" y="5137"/>
                    <a:pt x="6136" y="3447"/>
                  </a:cubicBezTo>
                  <a:cubicBezTo>
                    <a:pt x="6136" y="2370"/>
                    <a:pt x="5580" y="1424"/>
                    <a:pt x="4739" y="877"/>
                  </a:cubicBezTo>
                  <a:cubicBezTo>
                    <a:pt x="4656" y="823"/>
                    <a:pt x="4566" y="799"/>
                    <a:pt x="4478" y="799"/>
                  </a:cubicBezTo>
                  <a:cubicBezTo>
                    <a:pt x="4227" y="799"/>
                    <a:pt x="3994" y="997"/>
                    <a:pt x="3994" y="1281"/>
                  </a:cubicBezTo>
                  <a:lnTo>
                    <a:pt x="3994" y="1293"/>
                  </a:lnTo>
                  <a:cubicBezTo>
                    <a:pt x="3994" y="1456"/>
                    <a:pt x="4081" y="1610"/>
                    <a:pt x="4218" y="1701"/>
                  </a:cubicBezTo>
                  <a:cubicBezTo>
                    <a:pt x="4786" y="2070"/>
                    <a:pt x="5164" y="2716"/>
                    <a:pt x="5164" y="3447"/>
                  </a:cubicBezTo>
                  <a:cubicBezTo>
                    <a:pt x="5164" y="4587"/>
                    <a:pt x="4218" y="5528"/>
                    <a:pt x="3083" y="5528"/>
                  </a:cubicBezTo>
                  <a:cubicBezTo>
                    <a:pt x="3076" y="5528"/>
                    <a:pt x="3069" y="5528"/>
                    <a:pt x="3062" y="5528"/>
                  </a:cubicBezTo>
                  <a:cubicBezTo>
                    <a:pt x="1921" y="5516"/>
                    <a:pt x="1002" y="4588"/>
                    <a:pt x="1002" y="3447"/>
                  </a:cubicBezTo>
                  <a:cubicBezTo>
                    <a:pt x="1002" y="2716"/>
                    <a:pt x="1380" y="2070"/>
                    <a:pt x="1951" y="1701"/>
                  </a:cubicBezTo>
                  <a:cubicBezTo>
                    <a:pt x="2087" y="1610"/>
                    <a:pt x="2175" y="1459"/>
                    <a:pt x="2175" y="1296"/>
                  </a:cubicBezTo>
                  <a:lnTo>
                    <a:pt x="2175" y="1281"/>
                  </a:lnTo>
                  <a:cubicBezTo>
                    <a:pt x="2175" y="997"/>
                    <a:pt x="1940" y="799"/>
                    <a:pt x="1687" y="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25"/>
            <p:cNvSpPr/>
            <p:nvPr/>
          </p:nvSpPr>
          <p:spPr>
            <a:xfrm>
              <a:off x="3952379" y="4432781"/>
              <a:ext cx="274543" cy="241400"/>
            </a:xfrm>
            <a:custGeom>
              <a:avLst/>
              <a:gdLst/>
              <a:ahLst/>
              <a:cxnLst/>
              <a:rect l="l" t="t" r="r" b="b"/>
              <a:pathLst>
                <a:path w="9667" h="8500" extrusionOk="0">
                  <a:moveTo>
                    <a:pt x="2786" y="1"/>
                  </a:moveTo>
                  <a:cubicBezTo>
                    <a:pt x="2535" y="1"/>
                    <a:pt x="2303" y="137"/>
                    <a:pt x="2174" y="356"/>
                  </a:cubicBezTo>
                  <a:lnTo>
                    <a:pt x="125" y="3898"/>
                  </a:lnTo>
                  <a:cubicBezTo>
                    <a:pt x="0" y="4116"/>
                    <a:pt x="0" y="4387"/>
                    <a:pt x="125" y="4605"/>
                  </a:cubicBezTo>
                  <a:lnTo>
                    <a:pt x="2174" y="8147"/>
                  </a:lnTo>
                  <a:cubicBezTo>
                    <a:pt x="2303" y="8366"/>
                    <a:pt x="2535" y="8500"/>
                    <a:pt x="2786" y="8500"/>
                  </a:cubicBezTo>
                  <a:lnTo>
                    <a:pt x="6881" y="8500"/>
                  </a:lnTo>
                  <a:cubicBezTo>
                    <a:pt x="7131" y="8500"/>
                    <a:pt x="7364" y="8366"/>
                    <a:pt x="7492" y="8147"/>
                  </a:cubicBezTo>
                  <a:lnTo>
                    <a:pt x="9538" y="4605"/>
                  </a:lnTo>
                  <a:cubicBezTo>
                    <a:pt x="9666" y="4387"/>
                    <a:pt x="9666" y="4116"/>
                    <a:pt x="9538" y="3898"/>
                  </a:cubicBezTo>
                  <a:lnTo>
                    <a:pt x="7492" y="356"/>
                  </a:lnTo>
                  <a:cubicBezTo>
                    <a:pt x="7364" y="137"/>
                    <a:pt x="7131" y="1"/>
                    <a:pt x="6881"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25"/>
            <p:cNvSpPr/>
            <p:nvPr/>
          </p:nvSpPr>
          <p:spPr>
            <a:xfrm>
              <a:off x="4000885" y="4432951"/>
              <a:ext cx="226036" cy="241400"/>
            </a:xfrm>
            <a:custGeom>
              <a:avLst/>
              <a:gdLst/>
              <a:ahLst/>
              <a:cxnLst/>
              <a:rect l="l" t="t" r="r" b="b"/>
              <a:pathLst>
                <a:path w="7959" h="8500" extrusionOk="0">
                  <a:moveTo>
                    <a:pt x="2789" y="0"/>
                  </a:moveTo>
                  <a:cubicBezTo>
                    <a:pt x="2539" y="0"/>
                    <a:pt x="2303" y="134"/>
                    <a:pt x="2178" y="353"/>
                  </a:cubicBezTo>
                  <a:lnTo>
                    <a:pt x="129" y="3895"/>
                  </a:lnTo>
                  <a:cubicBezTo>
                    <a:pt x="1" y="4113"/>
                    <a:pt x="1" y="4384"/>
                    <a:pt x="129" y="4602"/>
                  </a:cubicBezTo>
                  <a:lnTo>
                    <a:pt x="2178" y="8144"/>
                  </a:lnTo>
                  <a:cubicBezTo>
                    <a:pt x="2303" y="8363"/>
                    <a:pt x="2539" y="8499"/>
                    <a:pt x="2789" y="8499"/>
                  </a:cubicBezTo>
                  <a:lnTo>
                    <a:pt x="5173" y="8499"/>
                  </a:lnTo>
                  <a:cubicBezTo>
                    <a:pt x="5423" y="8499"/>
                    <a:pt x="5656" y="8363"/>
                    <a:pt x="5784" y="8144"/>
                  </a:cubicBezTo>
                  <a:lnTo>
                    <a:pt x="7830" y="4602"/>
                  </a:lnTo>
                  <a:cubicBezTo>
                    <a:pt x="7958" y="4384"/>
                    <a:pt x="7958" y="4113"/>
                    <a:pt x="7830" y="3895"/>
                  </a:cubicBezTo>
                  <a:lnTo>
                    <a:pt x="5784" y="353"/>
                  </a:lnTo>
                  <a:cubicBezTo>
                    <a:pt x="5656" y="134"/>
                    <a:pt x="5423" y="0"/>
                    <a:pt x="517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25"/>
            <p:cNvSpPr/>
            <p:nvPr/>
          </p:nvSpPr>
          <p:spPr>
            <a:xfrm>
              <a:off x="3991315" y="4455359"/>
              <a:ext cx="196414" cy="196414"/>
            </a:xfrm>
            <a:custGeom>
              <a:avLst/>
              <a:gdLst/>
              <a:ahLst/>
              <a:cxnLst/>
              <a:rect l="l" t="t" r="r" b="b"/>
              <a:pathLst>
                <a:path w="6916" h="6916" extrusionOk="0">
                  <a:moveTo>
                    <a:pt x="3461" y="1991"/>
                  </a:moveTo>
                  <a:cubicBezTo>
                    <a:pt x="4273" y="1991"/>
                    <a:pt x="4931" y="2649"/>
                    <a:pt x="4931" y="3461"/>
                  </a:cubicBezTo>
                  <a:cubicBezTo>
                    <a:pt x="4931" y="4270"/>
                    <a:pt x="4276" y="4931"/>
                    <a:pt x="3461" y="4931"/>
                  </a:cubicBezTo>
                  <a:cubicBezTo>
                    <a:pt x="2649" y="4931"/>
                    <a:pt x="1991" y="4270"/>
                    <a:pt x="1991" y="3461"/>
                  </a:cubicBezTo>
                  <a:cubicBezTo>
                    <a:pt x="1991" y="2649"/>
                    <a:pt x="2649" y="1991"/>
                    <a:pt x="3461" y="1991"/>
                  </a:cubicBezTo>
                  <a:close/>
                  <a:moveTo>
                    <a:pt x="3298" y="0"/>
                  </a:moveTo>
                  <a:cubicBezTo>
                    <a:pt x="3141" y="0"/>
                    <a:pt x="3001" y="102"/>
                    <a:pt x="2957" y="250"/>
                  </a:cubicBezTo>
                  <a:lnTo>
                    <a:pt x="2806" y="769"/>
                  </a:lnTo>
                  <a:cubicBezTo>
                    <a:pt x="2759" y="923"/>
                    <a:pt x="2646" y="1051"/>
                    <a:pt x="2492" y="1112"/>
                  </a:cubicBezTo>
                  <a:cubicBezTo>
                    <a:pt x="2492" y="1112"/>
                    <a:pt x="2489" y="1112"/>
                    <a:pt x="2489" y="1118"/>
                  </a:cubicBezTo>
                  <a:cubicBezTo>
                    <a:pt x="2423" y="1145"/>
                    <a:pt x="2353" y="1158"/>
                    <a:pt x="2283" y="1158"/>
                  </a:cubicBezTo>
                  <a:cubicBezTo>
                    <a:pt x="2194" y="1158"/>
                    <a:pt x="2104" y="1137"/>
                    <a:pt x="2023" y="1095"/>
                  </a:cubicBezTo>
                  <a:lnTo>
                    <a:pt x="1552" y="841"/>
                  </a:lnTo>
                  <a:cubicBezTo>
                    <a:pt x="1497" y="813"/>
                    <a:pt x="1437" y="799"/>
                    <a:pt x="1379" y="799"/>
                  </a:cubicBezTo>
                  <a:cubicBezTo>
                    <a:pt x="1287" y="799"/>
                    <a:pt x="1198" y="833"/>
                    <a:pt x="1132" y="902"/>
                  </a:cubicBezTo>
                  <a:lnTo>
                    <a:pt x="902" y="1132"/>
                  </a:lnTo>
                  <a:cubicBezTo>
                    <a:pt x="795" y="1240"/>
                    <a:pt x="769" y="1412"/>
                    <a:pt x="841" y="1549"/>
                  </a:cubicBezTo>
                  <a:lnTo>
                    <a:pt x="1095" y="2023"/>
                  </a:lnTo>
                  <a:cubicBezTo>
                    <a:pt x="1173" y="2166"/>
                    <a:pt x="1182" y="2334"/>
                    <a:pt x="1118" y="2489"/>
                  </a:cubicBezTo>
                  <a:cubicBezTo>
                    <a:pt x="1118" y="2489"/>
                    <a:pt x="1118" y="2492"/>
                    <a:pt x="1115" y="2492"/>
                  </a:cubicBezTo>
                  <a:cubicBezTo>
                    <a:pt x="1051" y="2640"/>
                    <a:pt x="926" y="2757"/>
                    <a:pt x="769" y="2806"/>
                  </a:cubicBezTo>
                  <a:lnTo>
                    <a:pt x="250" y="2957"/>
                  </a:lnTo>
                  <a:cubicBezTo>
                    <a:pt x="102" y="3001"/>
                    <a:pt x="0" y="3141"/>
                    <a:pt x="0" y="3295"/>
                  </a:cubicBezTo>
                  <a:lnTo>
                    <a:pt x="0" y="3621"/>
                  </a:lnTo>
                  <a:cubicBezTo>
                    <a:pt x="0" y="3775"/>
                    <a:pt x="102" y="3915"/>
                    <a:pt x="250" y="3959"/>
                  </a:cubicBezTo>
                  <a:lnTo>
                    <a:pt x="769" y="4110"/>
                  </a:lnTo>
                  <a:cubicBezTo>
                    <a:pt x="926" y="4159"/>
                    <a:pt x="1051" y="4270"/>
                    <a:pt x="1115" y="4424"/>
                  </a:cubicBezTo>
                  <a:cubicBezTo>
                    <a:pt x="1115" y="4424"/>
                    <a:pt x="1115" y="4427"/>
                    <a:pt x="1118" y="4427"/>
                  </a:cubicBezTo>
                  <a:cubicBezTo>
                    <a:pt x="1179" y="4576"/>
                    <a:pt x="1173" y="4747"/>
                    <a:pt x="1095" y="4893"/>
                  </a:cubicBezTo>
                  <a:lnTo>
                    <a:pt x="841" y="5367"/>
                  </a:lnTo>
                  <a:cubicBezTo>
                    <a:pt x="769" y="5504"/>
                    <a:pt x="789" y="5676"/>
                    <a:pt x="902" y="5784"/>
                  </a:cubicBezTo>
                  <a:lnTo>
                    <a:pt x="1132" y="6014"/>
                  </a:lnTo>
                  <a:cubicBezTo>
                    <a:pt x="1199" y="6081"/>
                    <a:pt x="1289" y="6116"/>
                    <a:pt x="1381" y="6116"/>
                  </a:cubicBezTo>
                  <a:cubicBezTo>
                    <a:pt x="1439" y="6116"/>
                    <a:pt x="1498" y="6103"/>
                    <a:pt x="1552" y="6075"/>
                  </a:cubicBezTo>
                  <a:lnTo>
                    <a:pt x="2023" y="5821"/>
                  </a:lnTo>
                  <a:cubicBezTo>
                    <a:pt x="2103" y="5779"/>
                    <a:pt x="2193" y="5757"/>
                    <a:pt x="2282" y="5757"/>
                  </a:cubicBezTo>
                  <a:cubicBezTo>
                    <a:pt x="2352" y="5757"/>
                    <a:pt x="2422" y="5770"/>
                    <a:pt x="2489" y="5798"/>
                  </a:cubicBezTo>
                  <a:cubicBezTo>
                    <a:pt x="2489" y="5798"/>
                    <a:pt x="2492" y="5798"/>
                    <a:pt x="2492" y="5804"/>
                  </a:cubicBezTo>
                  <a:cubicBezTo>
                    <a:pt x="2643" y="5865"/>
                    <a:pt x="2759" y="5993"/>
                    <a:pt x="2806" y="6147"/>
                  </a:cubicBezTo>
                  <a:lnTo>
                    <a:pt x="2957" y="6665"/>
                  </a:lnTo>
                  <a:cubicBezTo>
                    <a:pt x="3001" y="6814"/>
                    <a:pt x="3141" y="6916"/>
                    <a:pt x="3298" y="6916"/>
                  </a:cubicBezTo>
                  <a:lnTo>
                    <a:pt x="3621" y="6916"/>
                  </a:lnTo>
                  <a:cubicBezTo>
                    <a:pt x="3778" y="6916"/>
                    <a:pt x="3915" y="6814"/>
                    <a:pt x="3959" y="6665"/>
                  </a:cubicBezTo>
                  <a:lnTo>
                    <a:pt x="4113" y="6147"/>
                  </a:lnTo>
                  <a:cubicBezTo>
                    <a:pt x="4159" y="5993"/>
                    <a:pt x="4273" y="5865"/>
                    <a:pt x="4424" y="5804"/>
                  </a:cubicBezTo>
                  <a:cubicBezTo>
                    <a:pt x="4424" y="5804"/>
                    <a:pt x="4427" y="5804"/>
                    <a:pt x="4427" y="5798"/>
                  </a:cubicBezTo>
                  <a:cubicBezTo>
                    <a:pt x="4494" y="5771"/>
                    <a:pt x="4564" y="5758"/>
                    <a:pt x="4634" y="5758"/>
                  </a:cubicBezTo>
                  <a:cubicBezTo>
                    <a:pt x="4723" y="5758"/>
                    <a:pt x="4812" y="5779"/>
                    <a:pt x="4893" y="5821"/>
                  </a:cubicBezTo>
                  <a:lnTo>
                    <a:pt x="5367" y="6075"/>
                  </a:lnTo>
                  <a:cubicBezTo>
                    <a:pt x="5421" y="6103"/>
                    <a:pt x="5480" y="6117"/>
                    <a:pt x="5538" y="6117"/>
                  </a:cubicBezTo>
                  <a:cubicBezTo>
                    <a:pt x="5629" y="6117"/>
                    <a:pt x="5719" y="6083"/>
                    <a:pt x="5786" y="6014"/>
                  </a:cubicBezTo>
                  <a:lnTo>
                    <a:pt x="6013" y="5784"/>
                  </a:lnTo>
                  <a:cubicBezTo>
                    <a:pt x="6124" y="5676"/>
                    <a:pt x="6150" y="5504"/>
                    <a:pt x="6078" y="5367"/>
                  </a:cubicBezTo>
                  <a:lnTo>
                    <a:pt x="5821" y="4893"/>
                  </a:lnTo>
                  <a:cubicBezTo>
                    <a:pt x="5746" y="4750"/>
                    <a:pt x="5734" y="4581"/>
                    <a:pt x="5801" y="4427"/>
                  </a:cubicBezTo>
                  <a:cubicBezTo>
                    <a:pt x="5801" y="4427"/>
                    <a:pt x="5801" y="4424"/>
                    <a:pt x="5804" y="4424"/>
                  </a:cubicBezTo>
                  <a:cubicBezTo>
                    <a:pt x="5865" y="4276"/>
                    <a:pt x="5993" y="4159"/>
                    <a:pt x="6150" y="4110"/>
                  </a:cubicBezTo>
                  <a:lnTo>
                    <a:pt x="6665" y="3959"/>
                  </a:lnTo>
                  <a:cubicBezTo>
                    <a:pt x="6814" y="3915"/>
                    <a:pt x="6916" y="3775"/>
                    <a:pt x="6916" y="3621"/>
                  </a:cubicBezTo>
                  <a:lnTo>
                    <a:pt x="6916" y="3295"/>
                  </a:lnTo>
                  <a:cubicBezTo>
                    <a:pt x="6916" y="3141"/>
                    <a:pt x="6814" y="3001"/>
                    <a:pt x="6665" y="2957"/>
                  </a:cubicBezTo>
                  <a:lnTo>
                    <a:pt x="6150" y="2806"/>
                  </a:lnTo>
                  <a:cubicBezTo>
                    <a:pt x="5993" y="2757"/>
                    <a:pt x="5865" y="2646"/>
                    <a:pt x="5804" y="2492"/>
                  </a:cubicBezTo>
                  <a:cubicBezTo>
                    <a:pt x="5804" y="2492"/>
                    <a:pt x="5804" y="2489"/>
                    <a:pt x="5801" y="2489"/>
                  </a:cubicBezTo>
                  <a:cubicBezTo>
                    <a:pt x="5737" y="2340"/>
                    <a:pt x="5746" y="2169"/>
                    <a:pt x="5821" y="2023"/>
                  </a:cubicBezTo>
                  <a:lnTo>
                    <a:pt x="6078" y="1549"/>
                  </a:lnTo>
                  <a:cubicBezTo>
                    <a:pt x="6150" y="1412"/>
                    <a:pt x="6127" y="1240"/>
                    <a:pt x="6013" y="1132"/>
                  </a:cubicBezTo>
                  <a:lnTo>
                    <a:pt x="5786" y="902"/>
                  </a:lnTo>
                  <a:cubicBezTo>
                    <a:pt x="5718" y="835"/>
                    <a:pt x="5627" y="800"/>
                    <a:pt x="5536" y="800"/>
                  </a:cubicBezTo>
                  <a:cubicBezTo>
                    <a:pt x="5478" y="800"/>
                    <a:pt x="5420" y="813"/>
                    <a:pt x="5367" y="841"/>
                  </a:cubicBezTo>
                  <a:lnTo>
                    <a:pt x="4893" y="1095"/>
                  </a:lnTo>
                  <a:cubicBezTo>
                    <a:pt x="4814" y="1137"/>
                    <a:pt x="4726" y="1159"/>
                    <a:pt x="4636" y="1159"/>
                  </a:cubicBezTo>
                  <a:cubicBezTo>
                    <a:pt x="4566" y="1159"/>
                    <a:pt x="4495" y="1146"/>
                    <a:pt x="4427" y="1118"/>
                  </a:cubicBezTo>
                  <a:cubicBezTo>
                    <a:pt x="4427" y="1118"/>
                    <a:pt x="4424" y="1118"/>
                    <a:pt x="4424" y="1112"/>
                  </a:cubicBezTo>
                  <a:cubicBezTo>
                    <a:pt x="4276" y="1051"/>
                    <a:pt x="4159" y="923"/>
                    <a:pt x="4113" y="769"/>
                  </a:cubicBezTo>
                  <a:lnTo>
                    <a:pt x="3959" y="250"/>
                  </a:lnTo>
                  <a:cubicBezTo>
                    <a:pt x="3915" y="102"/>
                    <a:pt x="3778" y="0"/>
                    <a:pt x="3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1" name="Google Shape;2441;p225">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69</a:t>
            </a:fld>
            <a:endParaRPr sz="1200" b="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9"/>
        <p:cNvGrpSpPr/>
        <p:nvPr/>
      </p:nvGrpSpPr>
      <p:grpSpPr>
        <a:xfrm>
          <a:off x="0" y="0"/>
          <a:ext cx="0" cy="0"/>
          <a:chOff x="0" y="0"/>
          <a:chExt cx="0" cy="0"/>
        </a:xfrm>
      </p:grpSpPr>
      <p:sp>
        <p:nvSpPr>
          <p:cNvPr id="930" name="Google Shape;930;p163"/>
          <p:cNvSpPr txBox="1"/>
          <p:nvPr/>
        </p:nvSpPr>
        <p:spPr>
          <a:xfrm>
            <a:off x="9368325" y="5865425"/>
            <a:ext cx="1426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a:solidFill>
                  <a:srgbClr val="E6E6E6"/>
                </a:solidFill>
                <a:latin typeface="Montserrat"/>
                <a:ea typeface="Montserrat"/>
                <a:cs typeface="Montserrat"/>
                <a:sym typeface="Montserrat"/>
              </a:rPr>
              <a:t>Merlin,</a:t>
            </a:r>
            <a:endParaRPr sz="1500">
              <a:solidFill>
                <a:srgbClr val="E6E6E6"/>
              </a:solidFill>
              <a:latin typeface="Montserrat"/>
              <a:ea typeface="Montserrat"/>
              <a:cs typeface="Montserrat"/>
              <a:sym typeface="Montserrat"/>
            </a:endParaRPr>
          </a:p>
        </p:txBody>
      </p:sp>
      <p:sp>
        <p:nvSpPr>
          <p:cNvPr id="931" name="Google Shape;931;p163">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a:t>
            </a:fld>
            <a:endParaRPr sz="1200" b="0" strike="noStrike">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p226"/>
          <p:cNvSpPr txBox="1"/>
          <p:nvPr/>
        </p:nvSpPr>
        <p:spPr>
          <a:xfrm>
            <a:off x="895075" y="41892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Visuel attendu pour la partie FRONT</a:t>
            </a:r>
            <a:endParaRPr sz="2500" b="1">
              <a:solidFill>
                <a:schemeClr val="dk2"/>
              </a:solidFill>
              <a:latin typeface="Roboto"/>
              <a:ea typeface="Roboto"/>
              <a:cs typeface="Roboto"/>
              <a:sym typeface="Roboto"/>
            </a:endParaRPr>
          </a:p>
        </p:txBody>
      </p:sp>
      <p:pic>
        <p:nvPicPr>
          <p:cNvPr id="2447" name="Google Shape;2447;p226"/>
          <p:cNvPicPr preferRelativeResize="0"/>
          <p:nvPr/>
        </p:nvPicPr>
        <p:blipFill>
          <a:blip r:embed="rId3">
            <a:alphaModFix/>
          </a:blip>
          <a:stretch>
            <a:fillRect/>
          </a:stretch>
        </p:blipFill>
        <p:spPr>
          <a:xfrm>
            <a:off x="3757250" y="988325"/>
            <a:ext cx="3763302" cy="5733298"/>
          </a:xfrm>
          <a:prstGeom prst="rect">
            <a:avLst/>
          </a:prstGeom>
          <a:noFill/>
          <a:ln>
            <a:noFill/>
          </a:ln>
        </p:spPr>
      </p:pic>
      <p:sp>
        <p:nvSpPr>
          <p:cNvPr id="2448" name="Google Shape;2448;p226">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70</a:t>
            </a:fld>
            <a:endParaRPr sz="1200" b="0" strike="noStrike">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227"/>
          <p:cNvSpPr txBox="1"/>
          <p:nvPr/>
        </p:nvSpPr>
        <p:spPr>
          <a:xfrm>
            <a:off x="1104050" y="2991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Angular - fichier TypeScript</a:t>
            </a:r>
            <a:endParaRPr sz="2500" b="1">
              <a:solidFill>
                <a:schemeClr val="dk2"/>
              </a:solidFill>
              <a:latin typeface="Roboto"/>
              <a:ea typeface="Roboto"/>
              <a:cs typeface="Roboto"/>
              <a:sym typeface="Roboto"/>
            </a:endParaRPr>
          </a:p>
        </p:txBody>
      </p:sp>
      <p:pic>
        <p:nvPicPr>
          <p:cNvPr id="2454" name="Google Shape;2454;p227"/>
          <p:cNvPicPr preferRelativeResize="0"/>
          <p:nvPr/>
        </p:nvPicPr>
        <p:blipFill>
          <a:blip r:embed="rId3">
            <a:alphaModFix/>
          </a:blip>
          <a:stretch>
            <a:fillRect/>
          </a:stretch>
        </p:blipFill>
        <p:spPr>
          <a:xfrm>
            <a:off x="2769437" y="893125"/>
            <a:ext cx="6653124" cy="5759550"/>
          </a:xfrm>
          <a:prstGeom prst="rect">
            <a:avLst/>
          </a:prstGeom>
          <a:noFill/>
          <a:ln>
            <a:noFill/>
          </a:ln>
        </p:spPr>
      </p:pic>
      <p:sp>
        <p:nvSpPr>
          <p:cNvPr id="2455" name="Google Shape;2455;p227"/>
          <p:cNvSpPr/>
          <p:nvPr/>
        </p:nvSpPr>
        <p:spPr>
          <a:xfrm>
            <a:off x="9422550" y="2721025"/>
            <a:ext cx="2527800" cy="649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1500">
                <a:solidFill>
                  <a:schemeClr val="dk1"/>
                </a:solidFill>
                <a:latin typeface="Roboto"/>
                <a:ea typeface="Roboto"/>
                <a:cs typeface="Roboto"/>
                <a:sym typeface="Roboto"/>
              </a:rPr>
              <a:t>Instanciation des paramètres</a:t>
            </a:r>
            <a:endParaRPr sz="1500">
              <a:latin typeface="Roboto"/>
              <a:ea typeface="Roboto"/>
              <a:cs typeface="Roboto"/>
              <a:sym typeface="Roboto"/>
            </a:endParaRPr>
          </a:p>
        </p:txBody>
      </p:sp>
      <p:cxnSp>
        <p:nvCxnSpPr>
          <p:cNvPr id="2456" name="Google Shape;2456;p227"/>
          <p:cNvCxnSpPr>
            <a:stCxn id="2455" idx="1"/>
            <a:endCxn id="2457" idx="3"/>
          </p:cNvCxnSpPr>
          <p:nvPr/>
        </p:nvCxnSpPr>
        <p:spPr>
          <a:xfrm flipH="1">
            <a:off x="8610450" y="3045775"/>
            <a:ext cx="812100" cy="1274400"/>
          </a:xfrm>
          <a:prstGeom prst="straightConnector1">
            <a:avLst/>
          </a:prstGeom>
          <a:noFill/>
          <a:ln w="19050" cap="flat" cmpd="sng">
            <a:solidFill>
              <a:schemeClr val="dk2"/>
            </a:solidFill>
            <a:prstDash val="solid"/>
            <a:round/>
            <a:headEnd type="none" w="med" len="med"/>
            <a:tailEnd type="triangle" w="med" len="med"/>
          </a:ln>
        </p:spPr>
      </p:cxnSp>
      <p:sp>
        <p:nvSpPr>
          <p:cNvPr id="2457" name="Google Shape;2457;p227"/>
          <p:cNvSpPr/>
          <p:nvPr/>
        </p:nvSpPr>
        <p:spPr>
          <a:xfrm>
            <a:off x="3407525" y="3576075"/>
            <a:ext cx="5202900" cy="14883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27"/>
          <p:cNvSpPr/>
          <p:nvPr/>
        </p:nvSpPr>
        <p:spPr>
          <a:xfrm>
            <a:off x="241625" y="1782750"/>
            <a:ext cx="2527800" cy="8481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1500">
                <a:solidFill>
                  <a:schemeClr val="dk1"/>
                </a:solidFill>
                <a:latin typeface="Roboto"/>
                <a:ea typeface="Roboto"/>
                <a:cs typeface="Roboto"/>
                <a:sym typeface="Roboto"/>
              </a:rPr>
              <a:t>Appel des différentes classes utilisés dans le fichier</a:t>
            </a:r>
            <a:endParaRPr sz="1500">
              <a:latin typeface="Roboto"/>
              <a:ea typeface="Roboto"/>
              <a:cs typeface="Roboto"/>
              <a:sym typeface="Roboto"/>
            </a:endParaRPr>
          </a:p>
        </p:txBody>
      </p:sp>
      <p:sp>
        <p:nvSpPr>
          <p:cNvPr id="2459" name="Google Shape;2459;p227"/>
          <p:cNvSpPr/>
          <p:nvPr/>
        </p:nvSpPr>
        <p:spPr>
          <a:xfrm>
            <a:off x="3407525" y="1960275"/>
            <a:ext cx="5202900" cy="14883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0" name="Google Shape;2460;p227"/>
          <p:cNvCxnSpPr>
            <a:stCxn id="2458" idx="3"/>
            <a:endCxn id="2459" idx="1"/>
          </p:cNvCxnSpPr>
          <p:nvPr/>
        </p:nvCxnSpPr>
        <p:spPr>
          <a:xfrm>
            <a:off x="2769425" y="2206800"/>
            <a:ext cx="638100" cy="497700"/>
          </a:xfrm>
          <a:prstGeom prst="straightConnector1">
            <a:avLst/>
          </a:prstGeom>
          <a:noFill/>
          <a:ln w="19050" cap="flat" cmpd="sng">
            <a:solidFill>
              <a:schemeClr val="dk2"/>
            </a:solidFill>
            <a:prstDash val="solid"/>
            <a:round/>
            <a:headEnd type="none" w="med" len="med"/>
            <a:tailEnd type="triangle" w="med" len="med"/>
          </a:ln>
        </p:spPr>
      </p:cxnSp>
      <p:sp>
        <p:nvSpPr>
          <p:cNvPr id="2461" name="Google Shape;2461;p227">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71</a:t>
            </a:fld>
            <a:endParaRPr sz="1200" b="0" strike="noStrike">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228"/>
          <p:cNvSpPr txBox="1"/>
          <p:nvPr/>
        </p:nvSpPr>
        <p:spPr>
          <a:xfrm>
            <a:off x="1104050" y="2991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Angular - fichier TypeScript</a:t>
            </a:r>
            <a:endParaRPr sz="2500" b="1">
              <a:solidFill>
                <a:schemeClr val="dk2"/>
              </a:solidFill>
              <a:latin typeface="Roboto"/>
              <a:ea typeface="Roboto"/>
              <a:cs typeface="Roboto"/>
              <a:sym typeface="Roboto"/>
            </a:endParaRPr>
          </a:p>
        </p:txBody>
      </p:sp>
      <p:pic>
        <p:nvPicPr>
          <p:cNvPr id="2467" name="Google Shape;2467;p228"/>
          <p:cNvPicPr preferRelativeResize="0"/>
          <p:nvPr/>
        </p:nvPicPr>
        <p:blipFill>
          <a:blip r:embed="rId3">
            <a:alphaModFix/>
          </a:blip>
          <a:stretch>
            <a:fillRect/>
          </a:stretch>
        </p:blipFill>
        <p:spPr>
          <a:xfrm>
            <a:off x="1815925" y="754491"/>
            <a:ext cx="8560149" cy="5349034"/>
          </a:xfrm>
          <a:prstGeom prst="rect">
            <a:avLst/>
          </a:prstGeom>
          <a:noFill/>
          <a:ln>
            <a:noFill/>
          </a:ln>
        </p:spPr>
      </p:pic>
      <p:sp>
        <p:nvSpPr>
          <p:cNvPr id="2468" name="Google Shape;2468;p228"/>
          <p:cNvSpPr/>
          <p:nvPr/>
        </p:nvSpPr>
        <p:spPr>
          <a:xfrm>
            <a:off x="10133325" y="2693500"/>
            <a:ext cx="1959600" cy="6921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500">
                <a:solidFill>
                  <a:srgbClr val="202124"/>
                </a:solidFill>
                <a:latin typeface="Roboto"/>
                <a:ea typeface="Roboto"/>
                <a:cs typeface="Roboto"/>
                <a:sym typeface="Roboto"/>
              </a:rPr>
              <a:t>Création des pièces-jointes</a:t>
            </a:r>
            <a:endParaRPr/>
          </a:p>
        </p:txBody>
      </p:sp>
      <p:sp>
        <p:nvSpPr>
          <p:cNvPr id="2469" name="Google Shape;2469;p228"/>
          <p:cNvSpPr/>
          <p:nvPr/>
        </p:nvSpPr>
        <p:spPr>
          <a:xfrm>
            <a:off x="2647375" y="2286400"/>
            <a:ext cx="6428400" cy="15063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28"/>
          <p:cNvSpPr/>
          <p:nvPr/>
        </p:nvSpPr>
        <p:spPr>
          <a:xfrm>
            <a:off x="2647375" y="3792825"/>
            <a:ext cx="3404100" cy="6921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28"/>
          <p:cNvSpPr/>
          <p:nvPr/>
        </p:nvSpPr>
        <p:spPr>
          <a:xfrm>
            <a:off x="10133325" y="3721750"/>
            <a:ext cx="1959600" cy="6921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500">
                <a:solidFill>
                  <a:srgbClr val="202124"/>
                </a:solidFill>
                <a:latin typeface="Roboto"/>
                <a:ea typeface="Roboto"/>
                <a:cs typeface="Roboto"/>
                <a:sym typeface="Roboto"/>
              </a:rPr>
              <a:t>Création du message</a:t>
            </a:r>
            <a:endParaRPr/>
          </a:p>
        </p:txBody>
      </p:sp>
      <p:sp>
        <p:nvSpPr>
          <p:cNvPr id="2472" name="Google Shape;2472;p228"/>
          <p:cNvSpPr/>
          <p:nvPr/>
        </p:nvSpPr>
        <p:spPr>
          <a:xfrm>
            <a:off x="10133325" y="4584075"/>
            <a:ext cx="1959600" cy="782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500">
                <a:solidFill>
                  <a:srgbClr val="202124"/>
                </a:solidFill>
                <a:latin typeface="Roboto"/>
                <a:ea typeface="Roboto"/>
                <a:cs typeface="Roboto"/>
                <a:sym typeface="Roboto"/>
              </a:rPr>
              <a:t>On fait le lien avec notre back par l’API</a:t>
            </a:r>
            <a:endParaRPr/>
          </a:p>
        </p:txBody>
      </p:sp>
      <p:sp>
        <p:nvSpPr>
          <p:cNvPr id="2473" name="Google Shape;2473;p228"/>
          <p:cNvSpPr/>
          <p:nvPr/>
        </p:nvSpPr>
        <p:spPr>
          <a:xfrm>
            <a:off x="2647375" y="4484925"/>
            <a:ext cx="7155300" cy="881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28">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72</a:t>
            </a:fld>
            <a:endParaRPr sz="1200" b="0" strike="noStrike">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229"/>
          <p:cNvSpPr txBox="1"/>
          <p:nvPr/>
        </p:nvSpPr>
        <p:spPr>
          <a:xfrm>
            <a:off x="1104050" y="2991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Angular - fichier HTML</a:t>
            </a:r>
            <a:endParaRPr sz="2500" b="1">
              <a:solidFill>
                <a:schemeClr val="dk2"/>
              </a:solidFill>
              <a:latin typeface="Roboto"/>
              <a:ea typeface="Roboto"/>
              <a:cs typeface="Roboto"/>
              <a:sym typeface="Roboto"/>
            </a:endParaRPr>
          </a:p>
        </p:txBody>
      </p:sp>
      <p:pic>
        <p:nvPicPr>
          <p:cNvPr id="2480" name="Google Shape;2480;p229"/>
          <p:cNvPicPr preferRelativeResize="0"/>
          <p:nvPr/>
        </p:nvPicPr>
        <p:blipFill>
          <a:blip r:embed="rId3">
            <a:alphaModFix/>
          </a:blip>
          <a:stretch>
            <a:fillRect/>
          </a:stretch>
        </p:blipFill>
        <p:spPr>
          <a:xfrm>
            <a:off x="1825438" y="745150"/>
            <a:ext cx="8541125" cy="6112848"/>
          </a:xfrm>
          <a:prstGeom prst="rect">
            <a:avLst/>
          </a:prstGeom>
          <a:noFill/>
          <a:ln>
            <a:noFill/>
          </a:ln>
        </p:spPr>
      </p:pic>
      <p:sp>
        <p:nvSpPr>
          <p:cNvPr id="2481" name="Google Shape;2481;p229">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73</a:t>
            </a:fld>
            <a:endParaRPr sz="1200" b="0" strike="noStrike">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230"/>
          <p:cNvSpPr txBox="1"/>
          <p:nvPr/>
        </p:nvSpPr>
        <p:spPr>
          <a:xfrm>
            <a:off x="1104050" y="2991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Angular - fichier HTML</a:t>
            </a:r>
            <a:endParaRPr sz="2500" b="1">
              <a:solidFill>
                <a:schemeClr val="dk2"/>
              </a:solidFill>
              <a:latin typeface="Roboto"/>
              <a:ea typeface="Roboto"/>
              <a:cs typeface="Roboto"/>
              <a:sym typeface="Roboto"/>
            </a:endParaRPr>
          </a:p>
        </p:txBody>
      </p:sp>
      <p:pic>
        <p:nvPicPr>
          <p:cNvPr id="2487" name="Google Shape;2487;p230"/>
          <p:cNvPicPr preferRelativeResize="0"/>
          <p:nvPr/>
        </p:nvPicPr>
        <p:blipFill>
          <a:blip r:embed="rId3">
            <a:alphaModFix/>
          </a:blip>
          <a:stretch>
            <a:fillRect/>
          </a:stretch>
        </p:blipFill>
        <p:spPr>
          <a:xfrm>
            <a:off x="1825438" y="745150"/>
            <a:ext cx="8541125" cy="6112848"/>
          </a:xfrm>
          <a:prstGeom prst="rect">
            <a:avLst/>
          </a:prstGeom>
          <a:noFill/>
          <a:ln>
            <a:noFill/>
          </a:ln>
        </p:spPr>
      </p:pic>
      <p:sp>
        <p:nvSpPr>
          <p:cNvPr id="2488" name="Google Shape;2488;p230"/>
          <p:cNvSpPr txBox="1"/>
          <p:nvPr/>
        </p:nvSpPr>
        <p:spPr>
          <a:xfrm>
            <a:off x="214050" y="2574925"/>
            <a:ext cx="1962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100" b="1">
                <a:solidFill>
                  <a:schemeClr val="dk2"/>
                </a:solidFill>
                <a:latin typeface="Roboto"/>
                <a:ea typeface="Roboto"/>
                <a:cs typeface="Roboto"/>
                <a:sym typeface="Roboto"/>
              </a:rPr>
              <a:t>Champs texte</a:t>
            </a:r>
            <a:endParaRPr sz="2100" b="1">
              <a:solidFill>
                <a:schemeClr val="dk2"/>
              </a:solidFill>
              <a:latin typeface="Roboto"/>
              <a:ea typeface="Roboto"/>
              <a:cs typeface="Roboto"/>
              <a:sym typeface="Roboto"/>
            </a:endParaRPr>
          </a:p>
        </p:txBody>
      </p:sp>
      <p:sp>
        <p:nvSpPr>
          <p:cNvPr id="2489" name="Google Shape;2489;p230"/>
          <p:cNvSpPr/>
          <p:nvPr/>
        </p:nvSpPr>
        <p:spPr>
          <a:xfrm>
            <a:off x="2369125" y="1552975"/>
            <a:ext cx="6585900" cy="2686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30"/>
          <p:cNvSpPr/>
          <p:nvPr/>
        </p:nvSpPr>
        <p:spPr>
          <a:xfrm>
            <a:off x="2369125" y="4239475"/>
            <a:ext cx="6585900" cy="2199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30"/>
          <p:cNvSpPr txBox="1"/>
          <p:nvPr/>
        </p:nvSpPr>
        <p:spPr>
          <a:xfrm>
            <a:off x="214050" y="4867275"/>
            <a:ext cx="1837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100" b="1">
                <a:solidFill>
                  <a:schemeClr val="dk2"/>
                </a:solidFill>
                <a:latin typeface="Roboto"/>
                <a:ea typeface="Roboto"/>
                <a:cs typeface="Roboto"/>
                <a:sym typeface="Roboto"/>
              </a:rPr>
              <a:t>Bouton de </a:t>
            </a:r>
            <a:endParaRPr sz="2100" b="1">
              <a:solidFill>
                <a:schemeClr val="dk2"/>
              </a:solidFill>
              <a:latin typeface="Roboto"/>
              <a:ea typeface="Roboto"/>
              <a:cs typeface="Roboto"/>
              <a:sym typeface="Roboto"/>
            </a:endParaRPr>
          </a:p>
          <a:p>
            <a:pPr marL="0" lvl="0" indent="0" algn="ctr" rtl="0">
              <a:spcBef>
                <a:spcPts val="0"/>
              </a:spcBef>
              <a:spcAft>
                <a:spcPts val="0"/>
              </a:spcAft>
              <a:buNone/>
            </a:pPr>
            <a:r>
              <a:rPr lang="fr-FR" sz="2100" b="1">
                <a:solidFill>
                  <a:schemeClr val="dk2"/>
                </a:solidFill>
                <a:latin typeface="Roboto"/>
                <a:ea typeface="Roboto"/>
                <a:cs typeface="Roboto"/>
                <a:sym typeface="Roboto"/>
              </a:rPr>
              <a:t>validation</a:t>
            </a:r>
            <a:endParaRPr/>
          </a:p>
        </p:txBody>
      </p:sp>
      <p:sp>
        <p:nvSpPr>
          <p:cNvPr id="2492" name="Google Shape;2492;p230">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74</a:t>
            </a:fld>
            <a:endParaRPr sz="1200" b="0" strike="noStrike">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231"/>
          <p:cNvSpPr txBox="1"/>
          <p:nvPr/>
        </p:nvSpPr>
        <p:spPr>
          <a:xfrm>
            <a:off x="1104050" y="2991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Angular - fichier HTML</a:t>
            </a:r>
            <a:endParaRPr sz="2500" b="1">
              <a:solidFill>
                <a:schemeClr val="dk2"/>
              </a:solidFill>
              <a:latin typeface="Roboto"/>
              <a:ea typeface="Roboto"/>
              <a:cs typeface="Roboto"/>
              <a:sym typeface="Roboto"/>
            </a:endParaRPr>
          </a:p>
        </p:txBody>
      </p:sp>
      <p:pic>
        <p:nvPicPr>
          <p:cNvPr id="2498" name="Google Shape;2498;p231"/>
          <p:cNvPicPr preferRelativeResize="0"/>
          <p:nvPr/>
        </p:nvPicPr>
        <p:blipFill>
          <a:blip r:embed="rId3">
            <a:alphaModFix/>
          </a:blip>
          <a:stretch>
            <a:fillRect/>
          </a:stretch>
        </p:blipFill>
        <p:spPr>
          <a:xfrm>
            <a:off x="152400" y="1449063"/>
            <a:ext cx="11887199" cy="3370416"/>
          </a:xfrm>
          <a:prstGeom prst="rect">
            <a:avLst/>
          </a:prstGeom>
          <a:noFill/>
          <a:ln>
            <a:noFill/>
          </a:ln>
        </p:spPr>
      </p:pic>
      <p:sp>
        <p:nvSpPr>
          <p:cNvPr id="2499" name="Google Shape;2499;p231"/>
          <p:cNvSpPr txBox="1"/>
          <p:nvPr/>
        </p:nvSpPr>
        <p:spPr>
          <a:xfrm>
            <a:off x="3716400" y="4938350"/>
            <a:ext cx="4759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100" b="1">
                <a:solidFill>
                  <a:schemeClr val="dk2"/>
                </a:solidFill>
                <a:latin typeface="Roboto"/>
                <a:ea typeface="Roboto"/>
                <a:cs typeface="Roboto"/>
                <a:sym typeface="Roboto"/>
              </a:rPr>
              <a:t>Appel d’un composant pour l’ajout de pièces-jointes</a:t>
            </a:r>
            <a:endParaRPr sz="2100" b="1">
              <a:solidFill>
                <a:schemeClr val="dk2"/>
              </a:solidFill>
              <a:latin typeface="Roboto"/>
              <a:ea typeface="Roboto"/>
              <a:cs typeface="Roboto"/>
              <a:sym typeface="Roboto"/>
            </a:endParaRPr>
          </a:p>
        </p:txBody>
      </p:sp>
      <p:sp>
        <p:nvSpPr>
          <p:cNvPr id="2500" name="Google Shape;2500;p231">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75</a:t>
            </a:fld>
            <a:endParaRPr sz="1200" b="0" strike="noStrike">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232"/>
          <p:cNvSpPr txBox="1"/>
          <p:nvPr/>
        </p:nvSpPr>
        <p:spPr>
          <a:xfrm>
            <a:off x="1104050" y="2991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Angular - fichier HTML</a:t>
            </a:r>
            <a:endParaRPr sz="2500" b="1">
              <a:solidFill>
                <a:schemeClr val="dk2"/>
              </a:solidFill>
              <a:latin typeface="Roboto"/>
              <a:ea typeface="Roboto"/>
              <a:cs typeface="Roboto"/>
              <a:sym typeface="Roboto"/>
            </a:endParaRPr>
          </a:p>
        </p:txBody>
      </p:sp>
      <p:pic>
        <p:nvPicPr>
          <p:cNvPr id="2506" name="Google Shape;2506;p232"/>
          <p:cNvPicPr preferRelativeResize="0"/>
          <p:nvPr/>
        </p:nvPicPr>
        <p:blipFill>
          <a:blip r:embed="rId3">
            <a:alphaModFix/>
          </a:blip>
          <a:stretch>
            <a:fillRect/>
          </a:stretch>
        </p:blipFill>
        <p:spPr>
          <a:xfrm>
            <a:off x="1610525" y="546649"/>
            <a:ext cx="8970926" cy="6005950"/>
          </a:xfrm>
          <a:prstGeom prst="rect">
            <a:avLst/>
          </a:prstGeom>
          <a:noFill/>
          <a:ln>
            <a:noFill/>
          </a:ln>
        </p:spPr>
      </p:pic>
      <p:sp>
        <p:nvSpPr>
          <p:cNvPr id="2507" name="Google Shape;2507;p232"/>
          <p:cNvSpPr txBox="1"/>
          <p:nvPr/>
        </p:nvSpPr>
        <p:spPr>
          <a:xfrm>
            <a:off x="0" y="2276550"/>
            <a:ext cx="2352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100" b="1">
                <a:solidFill>
                  <a:schemeClr val="dk2"/>
                </a:solidFill>
                <a:latin typeface="Roboto"/>
                <a:ea typeface="Roboto"/>
                <a:cs typeface="Roboto"/>
                <a:sym typeface="Roboto"/>
              </a:rPr>
              <a:t>Affichage </a:t>
            </a:r>
            <a:endParaRPr sz="2100" b="1">
              <a:solidFill>
                <a:schemeClr val="dk2"/>
              </a:solidFill>
              <a:latin typeface="Roboto"/>
              <a:ea typeface="Roboto"/>
              <a:cs typeface="Roboto"/>
              <a:sym typeface="Roboto"/>
            </a:endParaRPr>
          </a:p>
          <a:p>
            <a:pPr marL="0" lvl="0" indent="0" algn="ctr" rtl="0">
              <a:spcBef>
                <a:spcPts val="0"/>
              </a:spcBef>
              <a:spcAft>
                <a:spcPts val="0"/>
              </a:spcAft>
              <a:buNone/>
            </a:pPr>
            <a:r>
              <a:rPr lang="fr-FR" sz="2100" b="1">
                <a:solidFill>
                  <a:schemeClr val="dk2"/>
                </a:solidFill>
                <a:latin typeface="Roboto"/>
                <a:ea typeface="Roboto"/>
                <a:cs typeface="Roboto"/>
                <a:sym typeface="Roboto"/>
              </a:rPr>
              <a:t>des messages</a:t>
            </a:r>
            <a:endParaRPr sz="2100" b="1">
              <a:solidFill>
                <a:schemeClr val="dk2"/>
              </a:solidFill>
              <a:latin typeface="Roboto"/>
              <a:ea typeface="Roboto"/>
              <a:cs typeface="Roboto"/>
              <a:sym typeface="Roboto"/>
            </a:endParaRPr>
          </a:p>
        </p:txBody>
      </p:sp>
      <p:sp>
        <p:nvSpPr>
          <p:cNvPr id="2508" name="Google Shape;2508;p232"/>
          <p:cNvSpPr/>
          <p:nvPr/>
        </p:nvSpPr>
        <p:spPr>
          <a:xfrm>
            <a:off x="2233550" y="1428275"/>
            <a:ext cx="6880200" cy="2686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2"/>
          <p:cNvSpPr/>
          <p:nvPr/>
        </p:nvSpPr>
        <p:spPr>
          <a:xfrm>
            <a:off x="2233550" y="4114775"/>
            <a:ext cx="7662300" cy="1915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2"/>
          <p:cNvSpPr txBox="1"/>
          <p:nvPr/>
        </p:nvSpPr>
        <p:spPr>
          <a:xfrm>
            <a:off x="0" y="4495475"/>
            <a:ext cx="23520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100" b="1">
                <a:solidFill>
                  <a:schemeClr val="dk2"/>
                </a:solidFill>
                <a:latin typeface="Roboto"/>
                <a:ea typeface="Roboto"/>
                <a:cs typeface="Roboto"/>
                <a:sym typeface="Roboto"/>
              </a:rPr>
              <a:t>Affichage </a:t>
            </a:r>
            <a:endParaRPr sz="2100" b="1">
              <a:solidFill>
                <a:schemeClr val="dk2"/>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FR" sz="2100" b="1">
                <a:solidFill>
                  <a:schemeClr val="dk2"/>
                </a:solidFill>
                <a:latin typeface="Roboto"/>
                <a:ea typeface="Roboto"/>
                <a:cs typeface="Roboto"/>
                <a:sym typeface="Roboto"/>
              </a:rPr>
              <a:t>des pièces-jointes</a:t>
            </a:r>
            <a:endParaRPr sz="2100" b="1">
              <a:solidFill>
                <a:schemeClr val="dk2"/>
              </a:solidFill>
              <a:latin typeface="Roboto"/>
              <a:ea typeface="Roboto"/>
              <a:cs typeface="Roboto"/>
              <a:sym typeface="Roboto"/>
            </a:endParaRPr>
          </a:p>
        </p:txBody>
      </p:sp>
      <p:sp>
        <p:nvSpPr>
          <p:cNvPr id="2511" name="Google Shape;2511;p232">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76</a:t>
            </a:fld>
            <a:endParaRPr sz="1200" b="0" strike="noStrike">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233"/>
          <p:cNvSpPr txBox="1"/>
          <p:nvPr/>
        </p:nvSpPr>
        <p:spPr>
          <a:xfrm>
            <a:off x="1104050" y="2991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Angular - fichier SCSS</a:t>
            </a:r>
            <a:endParaRPr sz="2500" b="1">
              <a:solidFill>
                <a:schemeClr val="dk2"/>
              </a:solidFill>
              <a:latin typeface="Roboto"/>
              <a:ea typeface="Roboto"/>
              <a:cs typeface="Roboto"/>
              <a:sym typeface="Roboto"/>
            </a:endParaRPr>
          </a:p>
        </p:txBody>
      </p:sp>
      <p:pic>
        <p:nvPicPr>
          <p:cNvPr id="2517" name="Google Shape;2517;p233"/>
          <p:cNvPicPr preferRelativeResize="0"/>
          <p:nvPr/>
        </p:nvPicPr>
        <p:blipFill>
          <a:blip r:embed="rId3">
            <a:alphaModFix/>
          </a:blip>
          <a:stretch>
            <a:fillRect/>
          </a:stretch>
        </p:blipFill>
        <p:spPr>
          <a:xfrm>
            <a:off x="307475" y="696175"/>
            <a:ext cx="6321124" cy="5916424"/>
          </a:xfrm>
          <a:prstGeom prst="rect">
            <a:avLst/>
          </a:prstGeom>
          <a:noFill/>
          <a:ln>
            <a:noFill/>
          </a:ln>
        </p:spPr>
      </p:pic>
      <p:pic>
        <p:nvPicPr>
          <p:cNvPr id="2518" name="Google Shape;2518;p233"/>
          <p:cNvPicPr preferRelativeResize="0"/>
          <p:nvPr/>
        </p:nvPicPr>
        <p:blipFill>
          <a:blip r:embed="rId4">
            <a:alphaModFix/>
          </a:blip>
          <a:stretch>
            <a:fillRect/>
          </a:stretch>
        </p:blipFill>
        <p:spPr>
          <a:xfrm>
            <a:off x="6177900" y="696176"/>
            <a:ext cx="5608261" cy="5916424"/>
          </a:xfrm>
          <a:prstGeom prst="rect">
            <a:avLst/>
          </a:prstGeom>
          <a:noFill/>
          <a:ln>
            <a:noFill/>
          </a:ln>
        </p:spPr>
      </p:pic>
      <p:sp>
        <p:nvSpPr>
          <p:cNvPr id="2519" name="Google Shape;2519;p233">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77</a:t>
            </a:fld>
            <a:endParaRPr sz="1200" b="0" strike="noStrike">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23"/>
        <p:cNvGrpSpPr/>
        <p:nvPr/>
      </p:nvGrpSpPr>
      <p:grpSpPr>
        <a:xfrm>
          <a:off x="0" y="0"/>
          <a:ext cx="0" cy="0"/>
          <a:chOff x="0" y="0"/>
          <a:chExt cx="0" cy="0"/>
        </a:xfrm>
      </p:grpSpPr>
      <p:sp>
        <p:nvSpPr>
          <p:cNvPr id="2524" name="Google Shape;2524;p234"/>
          <p:cNvSpPr txBox="1"/>
          <p:nvPr/>
        </p:nvSpPr>
        <p:spPr>
          <a:xfrm>
            <a:off x="2698200" y="4149000"/>
            <a:ext cx="7075440" cy="707760"/>
          </a:xfrm>
          <a:prstGeom prst="rect">
            <a:avLst/>
          </a:prstGeom>
          <a:noFill/>
          <a:ln>
            <a:noFill/>
          </a:ln>
        </p:spPr>
        <p:txBody>
          <a:bodyPr spcFirstLastPara="1" wrap="square" lIns="91425" tIns="45700" rIns="91425" bIns="45700" anchor="t" anchorCtr="1">
            <a:normAutofit/>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525" name="Google Shape;2525;p234"/>
          <p:cNvSpPr txBox="1"/>
          <p:nvPr/>
        </p:nvSpPr>
        <p:spPr>
          <a:xfrm>
            <a:off x="2768040" y="4080600"/>
            <a:ext cx="6655800" cy="707700"/>
          </a:xfrm>
          <a:prstGeom prst="rect">
            <a:avLst/>
          </a:prstGeom>
          <a:noFill/>
          <a:ln>
            <a:noFill/>
          </a:ln>
        </p:spPr>
        <p:txBody>
          <a:bodyPr spcFirstLastPara="1" wrap="square" lIns="91425" tIns="45700" rIns="91425" bIns="45700" anchor="t" anchorCtr="1">
            <a:normAutofit fontScale="77500" lnSpcReduction="20000"/>
          </a:bodyPr>
          <a:lstStyle/>
          <a:p>
            <a:pPr marL="0" marR="0" lvl="0" indent="0" algn="ctr" rtl="0">
              <a:lnSpc>
                <a:spcPct val="100000"/>
              </a:lnSpc>
              <a:spcBef>
                <a:spcPts val="0"/>
              </a:spcBef>
              <a:spcAft>
                <a:spcPts val="0"/>
              </a:spcAft>
              <a:buNone/>
            </a:pPr>
            <a:r>
              <a:rPr lang="fr-FR" sz="6000" b="1">
                <a:solidFill>
                  <a:srgbClr val="FFFFFF"/>
                </a:solidFill>
                <a:latin typeface="Roboto"/>
                <a:ea typeface="Roboto"/>
                <a:cs typeface="Roboto"/>
                <a:sym typeface="Roboto"/>
              </a:rPr>
              <a:t>Rendu final</a:t>
            </a:r>
            <a:endParaRPr sz="6000" b="1">
              <a:solidFill>
                <a:srgbClr val="FFFFFF"/>
              </a:solidFill>
              <a:latin typeface="Roboto"/>
              <a:ea typeface="Roboto"/>
              <a:cs typeface="Roboto"/>
              <a:sym typeface="Roboto"/>
            </a:endParaRPr>
          </a:p>
        </p:txBody>
      </p:sp>
      <p:sp>
        <p:nvSpPr>
          <p:cNvPr id="2526" name="Google Shape;2526;p234">
            <a:hlinkClick r:id="rId3" action="ppaction://hlinksldjump"/>
          </p:cNvPr>
          <p:cNvSpPr/>
          <p:nvPr/>
        </p:nvSpPr>
        <p:spPr>
          <a:xfrm>
            <a:off x="5650050" y="912000"/>
            <a:ext cx="961500" cy="915900"/>
          </a:xfrm>
          <a:prstGeom prst="ellipse">
            <a:avLst/>
          </a:prstGeom>
          <a:solidFill>
            <a:srgbClr val="FEA5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a:solidFill>
                  <a:srgbClr val="FFFFFF"/>
                </a:solidFill>
                <a:latin typeface="Fira Sans Extra Condensed SemiBold"/>
                <a:ea typeface="Fira Sans Extra Condensed SemiBold"/>
                <a:cs typeface="Fira Sans Extra Condensed SemiBold"/>
                <a:sym typeface="Fira Sans Extra Condensed SemiBold"/>
              </a:rPr>
              <a:t>06</a:t>
            </a:r>
            <a:endParaRPr sz="26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2531" name="Google Shape;2531;p235" title="Média1.mp4">
            <a:hlinkClick r:id="rId3"/>
          </p:cNvPr>
          <p:cNvPicPr preferRelativeResize="0"/>
          <p:nvPr/>
        </p:nvPicPr>
        <p:blipFill>
          <a:blip r:embed="rId4">
            <a:alphaModFix/>
          </a:blip>
          <a:stretch>
            <a:fillRect/>
          </a:stretch>
        </p:blipFill>
        <p:spPr>
          <a:xfrm>
            <a:off x="1891513" y="275638"/>
            <a:ext cx="8408975" cy="6306725"/>
          </a:xfrm>
          <a:prstGeom prst="rect">
            <a:avLst/>
          </a:prstGeom>
          <a:noFill/>
          <a:ln>
            <a:noFill/>
          </a:ln>
          <a:effectLst>
            <a:outerShdw blurRad="57150" dist="19050" dir="5400000" algn="bl" rotWithShape="0">
              <a:srgbClr val="000000">
                <a:alpha val="50000"/>
              </a:srgbClr>
            </a:outerShdw>
          </a:effectLst>
        </p:spPr>
      </p:pic>
      <p:sp>
        <p:nvSpPr>
          <p:cNvPr id="2532" name="Google Shape;2532;p235">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79</a:t>
            </a:fld>
            <a:endParaRPr sz="1200" b="0" strike="noStrike">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1"/>
                                        </p:tgtEl>
                                        <p:attrNameLst>
                                          <p:attrName>style.visibility</p:attrName>
                                        </p:attrNameLst>
                                      </p:cBhvr>
                                      <p:to>
                                        <p:strVal val="visible"/>
                                      </p:to>
                                    </p:set>
                                    <p:animEffect transition="in" filter="fade">
                                      <p:cBhvr>
                                        <p:cTn id="7" dur="1000"/>
                                        <p:tgtEl>
                                          <p:spTgt spid="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936" name="Google Shape;936;p164"/>
          <p:cNvPicPr preferRelativeResize="0"/>
          <p:nvPr/>
        </p:nvPicPr>
        <p:blipFill>
          <a:blip r:embed="rId3">
            <a:alphaModFix/>
          </a:blip>
          <a:stretch>
            <a:fillRect/>
          </a:stretch>
        </p:blipFill>
        <p:spPr>
          <a:xfrm>
            <a:off x="1975250" y="1503100"/>
            <a:ext cx="2705075" cy="1109075"/>
          </a:xfrm>
          <a:prstGeom prst="rect">
            <a:avLst/>
          </a:prstGeom>
          <a:noFill/>
          <a:ln>
            <a:noFill/>
          </a:ln>
        </p:spPr>
      </p:pic>
      <p:pic>
        <p:nvPicPr>
          <p:cNvPr id="937" name="Google Shape;937;p164"/>
          <p:cNvPicPr preferRelativeResize="0"/>
          <p:nvPr/>
        </p:nvPicPr>
        <p:blipFill>
          <a:blip r:embed="rId4">
            <a:alphaModFix/>
          </a:blip>
          <a:stretch>
            <a:fillRect/>
          </a:stretch>
        </p:blipFill>
        <p:spPr>
          <a:xfrm>
            <a:off x="1070913" y="2870625"/>
            <a:ext cx="4513774" cy="3010625"/>
          </a:xfrm>
          <a:prstGeom prst="rect">
            <a:avLst/>
          </a:prstGeom>
          <a:noFill/>
          <a:ln>
            <a:noFill/>
          </a:ln>
        </p:spPr>
      </p:pic>
      <p:sp>
        <p:nvSpPr>
          <p:cNvPr id="938" name="Google Shape;938;p164"/>
          <p:cNvSpPr txBox="1"/>
          <p:nvPr/>
        </p:nvSpPr>
        <p:spPr>
          <a:xfrm>
            <a:off x="1148450" y="324225"/>
            <a:ext cx="4358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Présentation de notre client</a:t>
            </a:r>
            <a:endParaRPr sz="2500" b="1">
              <a:solidFill>
                <a:schemeClr val="dk2"/>
              </a:solidFill>
              <a:latin typeface="Roboto"/>
              <a:ea typeface="Roboto"/>
              <a:cs typeface="Roboto"/>
              <a:sym typeface="Roboto"/>
            </a:endParaRPr>
          </a:p>
        </p:txBody>
      </p:sp>
      <p:grpSp>
        <p:nvGrpSpPr>
          <p:cNvPr id="939" name="Google Shape;939;p164"/>
          <p:cNvGrpSpPr/>
          <p:nvPr/>
        </p:nvGrpSpPr>
        <p:grpSpPr>
          <a:xfrm>
            <a:off x="6965498" y="1983667"/>
            <a:ext cx="768679" cy="756599"/>
            <a:chOff x="1719450" y="1943575"/>
            <a:chExt cx="465725" cy="465800"/>
          </a:xfrm>
        </p:grpSpPr>
        <p:sp>
          <p:nvSpPr>
            <p:cNvPr id="940" name="Google Shape;940;p164"/>
            <p:cNvSpPr/>
            <p:nvPr/>
          </p:nvSpPr>
          <p:spPr>
            <a:xfrm>
              <a:off x="1719450" y="1943650"/>
              <a:ext cx="465725" cy="465725"/>
            </a:xfrm>
            <a:custGeom>
              <a:avLst/>
              <a:gdLst/>
              <a:ahLst/>
              <a:cxnLst/>
              <a:rect l="l" t="t" r="r" b="b"/>
              <a:pathLst>
                <a:path w="18629" h="18629" extrusionOk="0">
                  <a:moveTo>
                    <a:pt x="9315" y="1"/>
                  </a:moveTo>
                  <a:cubicBezTo>
                    <a:pt x="4172" y="1"/>
                    <a:pt x="1" y="4169"/>
                    <a:pt x="1" y="9315"/>
                  </a:cubicBezTo>
                  <a:cubicBezTo>
                    <a:pt x="1" y="14461"/>
                    <a:pt x="4172" y="18629"/>
                    <a:pt x="9315" y="18629"/>
                  </a:cubicBezTo>
                  <a:cubicBezTo>
                    <a:pt x="14461" y="18629"/>
                    <a:pt x="18629" y="14461"/>
                    <a:pt x="18629" y="9315"/>
                  </a:cubicBezTo>
                  <a:cubicBezTo>
                    <a:pt x="18629" y="4172"/>
                    <a:pt x="14461" y="1"/>
                    <a:pt x="931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4"/>
            <p:cNvSpPr/>
            <p:nvPr/>
          </p:nvSpPr>
          <p:spPr>
            <a:xfrm>
              <a:off x="1830275" y="1943575"/>
              <a:ext cx="354900" cy="354900"/>
            </a:xfrm>
            <a:custGeom>
              <a:avLst/>
              <a:gdLst/>
              <a:ahLst/>
              <a:cxnLst/>
              <a:rect l="l" t="t" r="r" b="b"/>
              <a:pathLst>
                <a:path w="14196" h="14196" extrusionOk="0">
                  <a:moveTo>
                    <a:pt x="7102" y="5170"/>
                  </a:moveTo>
                  <a:cubicBezTo>
                    <a:pt x="8168" y="5170"/>
                    <a:pt x="9029" y="6032"/>
                    <a:pt x="9029" y="7100"/>
                  </a:cubicBezTo>
                  <a:cubicBezTo>
                    <a:pt x="9029" y="8165"/>
                    <a:pt x="8168" y="9027"/>
                    <a:pt x="7102" y="9027"/>
                  </a:cubicBezTo>
                  <a:cubicBezTo>
                    <a:pt x="6034" y="9027"/>
                    <a:pt x="5173" y="8165"/>
                    <a:pt x="5173" y="7100"/>
                  </a:cubicBezTo>
                  <a:cubicBezTo>
                    <a:pt x="5173" y="6032"/>
                    <a:pt x="6034" y="5170"/>
                    <a:pt x="7102" y="5170"/>
                  </a:cubicBezTo>
                  <a:close/>
                  <a:moveTo>
                    <a:pt x="6768" y="1"/>
                  </a:moveTo>
                  <a:cubicBezTo>
                    <a:pt x="6448" y="1"/>
                    <a:pt x="6162" y="210"/>
                    <a:pt x="6069" y="519"/>
                  </a:cubicBezTo>
                  <a:lnTo>
                    <a:pt x="5752" y="1578"/>
                  </a:lnTo>
                  <a:cubicBezTo>
                    <a:pt x="5656" y="1899"/>
                    <a:pt x="5420" y="2160"/>
                    <a:pt x="5112" y="2289"/>
                  </a:cubicBezTo>
                  <a:cubicBezTo>
                    <a:pt x="5109" y="2289"/>
                    <a:pt x="5103" y="2291"/>
                    <a:pt x="5100" y="2291"/>
                  </a:cubicBezTo>
                  <a:cubicBezTo>
                    <a:pt x="4963" y="2348"/>
                    <a:pt x="4818" y="2376"/>
                    <a:pt x="4673" y="2376"/>
                  </a:cubicBezTo>
                  <a:cubicBezTo>
                    <a:pt x="4492" y="2376"/>
                    <a:pt x="4312" y="2332"/>
                    <a:pt x="4148" y="2245"/>
                  </a:cubicBezTo>
                  <a:lnTo>
                    <a:pt x="3176" y="1721"/>
                  </a:lnTo>
                  <a:cubicBezTo>
                    <a:pt x="3067" y="1662"/>
                    <a:pt x="2948" y="1633"/>
                    <a:pt x="2830" y="1633"/>
                  </a:cubicBezTo>
                  <a:cubicBezTo>
                    <a:pt x="2641" y="1633"/>
                    <a:pt x="2456" y="1707"/>
                    <a:pt x="2317" y="1849"/>
                  </a:cubicBezTo>
                  <a:lnTo>
                    <a:pt x="1849" y="2318"/>
                  </a:lnTo>
                  <a:cubicBezTo>
                    <a:pt x="1622" y="2542"/>
                    <a:pt x="1566" y="2891"/>
                    <a:pt x="1721" y="3176"/>
                  </a:cubicBezTo>
                  <a:lnTo>
                    <a:pt x="2245" y="4148"/>
                  </a:lnTo>
                  <a:cubicBezTo>
                    <a:pt x="2405" y="4442"/>
                    <a:pt x="2419" y="4792"/>
                    <a:pt x="2291" y="5100"/>
                  </a:cubicBezTo>
                  <a:cubicBezTo>
                    <a:pt x="2291" y="5106"/>
                    <a:pt x="2288" y="5109"/>
                    <a:pt x="2288" y="5112"/>
                  </a:cubicBezTo>
                  <a:cubicBezTo>
                    <a:pt x="2160" y="5420"/>
                    <a:pt x="1898" y="5653"/>
                    <a:pt x="1578" y="5752"/>
                  </a:cubicBezTo>
                  <a:lnTo>
                    <a:pt x="519" y="6069"/>
                  </a:lnTo>
                  <a:cubicBezTo>
                    <a:pt x="210" y="6160"/>
                    <a:pt x="1" y="6445"/>
                    <a:pt x="1" y="6768"/>
                  </a:cubicBezTo>
                  <a:lnTo>
                    <a:pt x="1" y="7429"/>
                  </a:lnTo>
                  <a:cubicBezTo>
                    <a:pt x="1" y="7749"/>
                    <a:pt x="210" y="8034"/>
                    <a:pt x="519" y="8127"/>
                  </a:cubicBezTo>
                  <a:lnTo>
                    <a:pt x="1578" y="8445"/>
                  </a:lnTo>
                  <a:cubicBezTo>
                    <a:pt x="1898" y="8541"/>
                    <a:pt x="2160" y="8776"/>
                    <a:pt x="2288" y="9085"/>
                  </a:cubicBezTo>
                  <a:cubicBezTo>
                    <a:pt x="2288" y="9088"/>
                    <a:pt x="2291" y="9094"/>
                    <a:pt x="2291" y="9096"/>
                  </a:cubicBezTo>
                  <a:cubicBezTo>
                    <a:pt x="2419" y="9405"/>
                    <a:pt x="2402" y="9754"/>
                    <a:pt x="2245" y="10048"/>
                  </a:cubicBezTo>
                  <a:lnTo>
                    <a:pt x="1724" y="11015"/>
                  </a:lnTo>
                  <a:cubicBezTo>
                    <a:pt x="2422" y="11224"/>
                    <a:pt x="2972" y="11774"/>
                    <a:pt x="3182" y="12473"/>
                  </a:cubicBezTo>
                  <a:lnTo>
                    <a:pt x="4148" y="11952"/>
                  </a:lnTo>
                  <a:cubicBezTo>
                    <a:pt x="4311" y="11863"/>
                    <a:pt x="4490" y="11819"/>
                    <a:pt x="4670" y="11819"/>
                  </a:cubicBezTo>
                  <a:cubicBezTo>
                    <a:pt x="4816" y="11819"/>
                    <a:pt x="4962" y="11848"/>
                    <a:pt x="5100" y="11905"/>
                  </a:cubicBezTo>
                  <a:cubicBezTo>
                    <a:pt x="5103" y="11905"/>
                    <a:pt x="5109" y="11908"/>
                    <a:pt x="5112" y="11908"/>
                  </a:cubicBezTo>
                  <a:cubicBezTo>
                    <a:pt x="5420" y="12036"/>
                    <a:pt x="5653" y="12298"/>
                    <a:pt x="5752" y="12618"/>
                  </a:cubicBezTo>
                  <a:lnTo>
                    <a:pt x="6069" y="13675"/>
                  </a:lnTo>
                  <a:cubicBezTo>
                    <a:pt x="6159" y="13986"/>
                    <a:pt x="6442" y="14196"/>
                    <a:pt x="6768" y="14196"/>
                  </a:cubicBezTo>
                  <a:lnTo>
                    <a:pt x="7428" y="14196"/>
                  </a:lnTo>
                  <a:cubicBezTo>
                    <a:pt x="7749" y="14196"/>
                    <a:pt x="8034" y="13986"/>
                    <a:pt x="8127" y="13675"/>
                  </a:cubicBezTo>
                  <a:lnTo>
                    <a:pt x="8444" y="12618"/>
                  </a:lnTo>
                  <a:cubicBezTo>
                    <a:pt x="8537" y="12298"/>
                    <a:pt x="8776" y="12036"/>
                    <a:pt x="9085" y="11908"/>
                  </a:cubicBezTo>
                  <a:cubicBezTo>
                    <a:pt x="9087" y="11908"/>
                    <a:pt x="9090" y="11905"/>
                    <a:pt x="9096" y="11905"/>
                  </a:cubicBezTo>
                  <a:cubicBezTo>
                    <a:pt x="9233" y="11848"/>
                    <a:pt x="9378" y="11820"/>
                    <a:pt x="9523" y="11820"/>
                  </a:cubicBezTo>
                  <a:cubicBezTo>
                    <a:pt x="9704" y="11820"/>
                    <a:pt x="9885" y="11864"/>
                    <a:pt x="10048" y="11952"/>
                  </a:cubicBezTo>
                  <a:lnTo>
                    <a:pt x="11020" y="12476"/>
                  </a:lnTo>
                  <a:cubicBezTo>
                    <a:pt x="11128" y="12535"/>
                    <a:pt x="11247" y="12564"/>
                    <a:pt x="11364" y="12564"/>
                  </a:cubicBezTo>
                  <a:cubicBezTo>
                    <a:pt x="11552" y="12564"/>
                    <a:pt x="11739" y="12489"/>
                    <a:pt x="11879" y="12348"/>
                  </a:cubicBezTo>
                  <a:lnTo>
                    <a:pt x="12347" y="11879"/>
                  </a:lnTo>
                  <a:cubicBezTo>
                    <a:pt x="12574" y="11655"/>
                    <a:pt x="12627" y="11306"/>
                    <a:pt x="12475" y="11020"/>
                  </a:cubicBezTo>
                  <a:lnTo>
                    <a:pt x="11952" y="10048"/>
                  </a:lnTo>
                  <a:cubicBezTo>
                    <a:pt x="11791" y="9754"/>
                    <a:pt x="11777" y="9405"/>
                    <a:pt x="11905" y="9096"/>
                  </a:cubicBezTo>
                  <a:cubicBezTo>
                    <a:pt x="11905" y="9094"/>
                    <a:pt x="11908" y="9088"/>
                    <a:pt x="11908" y="9085"/>
                  </a:cubicBezTo>
                  <a:cubicBezTo>
                    <a:pt x="12036" y="8776"/>
                    <a:pt x="12298" y="8543"/>
                    <a:pt x="12618" y="8445"/>
                  </a:cubicBezTo>
                  <a:lnTo>
                    <a:pt x="13675" y="8127"/>
                  </a:lnTo>
                  <a:cubicBezTo>
                    <a:pt x="13986" y="8037"/>
                    <a:pt x="14196" y="7755"/>
                    <a:pt x="14196" y="7429"/>
                  </a:cubicBezTo>
                  <a:lnTo>
                    <a:pt x="14196" y="6768"/>
                  </a:lnTo>
                  <a:cubicBezTo>
                    <a:pt x="14196" y="6445"/>
                    <a:pt x="13986" y="6160"/>
                    <a:pt x="13675" y="6069"/>
                  </a:cubicBezTo>
                  <a:lnTo>
                    <a:pt x="12618" y="5752"/>
                  </a:lnTo>
                  <a:cubicBezTo>
                    <a:pt x="12298" y="5659"/>
                    <a:pt x="12036" y="5420"/>
                    <a:pt x="11908" y="5112"/>
                  </a:cubicBezTo>
                  <a:cubicBezTo>
                    <a:pt x="11908" y="5109"/>
                    <a:pt x="11905" y="5103"/>
                    <a:pt x="11905" y="5100"/>
                  </a:cubicBezTo>
                  <a:cubicBezTo>
                    <a:pt x="11777" y="4792"/>
                    <a:pt x="11794" y="4442"/>
                    <a:pt x="11952" y="4148"/>
                  </a:cubicBezTo>
                  <a:lnTo>
                    <a:pt x="12475" y="3176"/>
                  </a:lnTo>
                  <a:cubicBezTo>
                    <a:pt x="12627" y="2894"/>
                    <a:pt x="12577" y="2542"/>
                    <a:pt x="12347" y="2318"/>
                  </a:cubicBezTo>
                  <a:lnTo>
                    <a:pt x="11879" y="1849"/>
                  </a:lnTo>
                  <a:cubicBezTo>
                    <a:pt x="11738" y="1709"/>
                    <a:pt x="11551" y="1634"/>
                    <a:pt x="11362" y="1634"/>
                  </a:cubicBezTo>
                  <a:cubicBezTo>
                    <a:pt x="11245" y="1634"/>
                    <a:pt x="11128" y="1662"/>
                    <a:pt x="11020" y="1721"/>
                  </a:cubicBezTo>
                  <a:lnTo>
                    <a:pt x="10048" y="2245"/>
                  </a:lnTo>
                  <a:cubicBezTo>
                    <a:pt x="9885" y="2333"/>
                    <a:pt x="9706" y="2377"/>
                    <a:pt x="9526" y="2377"/>
                  </a:cubicBezTo>
                  <a:cubicBezTo>
                    <a:pt x="9380" y="2377"/>
                    <a:pt x="9234" y="2349"/>
                    <a:pt x="9096" y="2291"/>
                  </a:cubicBezTo>
                  <a:cubicBezTo>
                    <a:pt x="9090" y="2291"/>
                    <a:pt x="9087" y="2289"/>
                    <a:pt x="9085" y="2289"/>
                  </a:cubicBezTo>
                  <a:cubicBezTo>
                    <a:pt x="8776" y="2160"/>
                    <a:pt x="8543" y="1899"/>
                    <a:pt x="8444" y="1578"/>
                  </a:cubicBezTo>
                  <a:lnTo>
                    <a:pt x="8127" y="519"/>
                  </a:lnTo>
                  <a:cubicBezTo>
                    <a:pt x="8037" y="210"/>
                    <a:pt x="7752" y="1"/>
                    <a:pt x="742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4"/>
            <p:cNvSpPr/>
            <p:nvPr/>
          </p:nvSpPr>
          <p:spPr>
            <a:xfrm>
              <a:off x="1914100" y="2027325"/>
              <a:ext cx="187400" cy="187400"/>
            </a:xfrm>
            <a:custGeom>
              <a:avLst/>
              <a:gdLst/>
              <a:ahLst/>
              <a:cxnLst/>
              <a:rect l="l" t="t" r="r" b="b"/>
              <a:pathLst>
                <a:path w="7496" h="7496" extrusionOk="0">
                  <a:moveTo>
                    <a:pt x="3749" y="1820"/>
                  </a:moveTo>
                  <a:cubicBezTo>
                    <a:pt x="4815" y="1820"/>
                    <a:pt x="5676" y="2682"/>
                    <a:pt x="5676" y="3750"/>
                  </a:cubicBezTo>
                  <a:cubicBezTo>
                    <a:pt x="5676" y="4815"/>
                    <a:pt x="4815" y="5677"/>
                    <a:pt x="3749" y="5677"/>
                  </a:cubicBezTo>
                  <a:cubicBezTo>
                    <a:pt x="2681" y="5677"/>
                    <a:pt x="1820" y="4815"/>
                    <a:pt x="1820" y="3750"/>
                  </a:cubicBezTo>
                  <a:cubicBezTo>
                    <a:pt x="1820" y="2682"/>
                    <a:pt x="2681" y="1820"/>
                    <a:pt x="3749" y="1820"/>
                  </a:cubicBezTo>
                  <a:close/>
                  <a:moveTo>
                    <a:pt x="3749" y="1"/>
                  </a:moveTo>
                  <a:cubicBezTo>
                    <a:pt x="1677" y="1"/>
                    <a:pt x="1" y="1677"/>
                    <a:pt x="1" y="3750"/>
                  </a:cubicBezTo>
                  <a:cubicBezTo>
                    <a:pt x="1" y="5819"/>
                    <a:pt x="1677" y="7496"/>
                    <a:pt x="3749" y="7496"/>
                  </a:cubicBezTo>
                  <a:cubicBezTo>
                    <a:pt x="5819" y="7496"/>
                    <a:pt x="7495" y="5819"/>
                    <a:pt x="7495" y="3750"/>
                  </a:cubicBezTo>
                  <a:cubicBezTo>
                    <a:pt x="7495" y="1677"/>
                    <a:pt x="5819" y="1"/>
                    <a:pt x="3749"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4"/>
            <p:cNvSpPr/>
            <p:nvPr/>
          </p:nvSpPr>
          <p:spPr>
            <a:xfrm>
              <a:off x="1914100" y="2027275"/>
              <a:ext cx="105525" cy="187375"/>
            </a:xfrm>
            <a:custGeom>
              <a:avLst/>
              <a:gdLst/>
              <a:ahLst/>
              <a:cxnLst/>
              <a:rect l="l" t="t" r="r" b="b"/>
              <a:pathLst>
                <a:path w="4221" h="7495" extrusionOk="0">
                  <a:moveTo>
                    <a:pt x="3749" y="0"/>
                  </a:moveTo>
                  <a:cubicBezTo>
                    <a:pt x="1677" y="0"/>
                    <a:pt x="1" y="1677"/>
                    <a:pt x="1" y="3746"/>
                  </a:cubicBezTo>
                  <a:cubicBezTo>
                    <a:pt x="1" y="5818"/>
                    <a:pt x="1677" y="7495"/>
                    <a:pt x="3749" y="7495"/>
                  </a:cubicBezTo>
                  <a:cubicBezTo>
                    <a:pt x="3910" y="7495"/>
                    <a:pt x="4064" y="7483"/>
                    <a:pt x="4221" y="7466"/>
                  </a:cubicBezTo>
                  <a:cubicBezTo>
                    <a:pt x="2373" y="7233"/>
                    <a:pt x="947" y="5658"/>
                    <a:pt x="947" y="3746"/>
                  </a:cubicBezTo>
                  <a:cubicBezTo>
                    <a:pt x="947" y="1837"/>
                    <a:pt x="2376" y="262"/>
                    <a:pt x="4221" y="29"/>
                  </a:cubicBezTo>
                  <a:cubicBezTo>
                    <a:pt x="4064" y="12"/>
                    <a:pt x="3910" y="0"/>
                    <a:pt x="3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4"/>
            <p:cNvSpPr/>
            <p:nvPr/>
          </p:nvSpPr>
          <p:spPr>
            <a:xfrm>
              <a:off x="1730800" y="2127400"/>
              <a:ext cx="270650" cy="270550"/>
            </a:xfrm>
            <a:custGeom>
              <a:avLst/>
              <a:gdLst/>
              <a:ahLst/>
              <a:cxnLst/>
              <a:rect l="l" t="t" r="r" b="b"/>
              <a:pathLst>
                <a:path w="10826" h="10822" extrusionOk="0">
                  <a:moveTo>
                    <a:pt x="5077" y="4031"/>
                  </a:moveTo>
                  <a:cubicBezTo>
                    <a:pt x="6023" y="4031"/>
                    <a:pt x="6794" y="4803"/>
                    <a:pt x="6794" y="5748"/>
                  </a:cubicBezTo>
                  <a:cubicBezTo>
                    <a:pt x="6794" y="6694"/>
                    <a:pt x="6026" y="7466"/>
                    <a:pt x="5077" y="7466"/>
                  </a:cubicBezTo>
                  <a:cubicBezTo>
                    <a:pt x="4128" y="7466"/>
                    <a:pt x="3360" y="6694"/>
                    <a:pt x="3360" y="5748"/>
                  </a:cubicBezTo>
                  <a:cubicBezTo>
                    <a:pt x="3360" y="4803"/>
                    <a:pt x="4131" y="4031"/>
                    <a:pt x="5077" y="4031"/>
                  </a:cubicBezTo>
                  <a:close/>
                  <a:moveTo>
                    <a:pt x="4809" y="0"/>
                  </a:moveTo>
                  <a:cubicBezTo>
                    <a:pt x="4547" y="0"/>
                    <a:pt x="4317" y="172"/>
                    <a:pt x="4244" y="422"/>
                  </a:cubicBezTo>
                  <a:lnTo>
                    <a:pt x="3985" y="1281"/>
                  </a:lnTo>
                  <a:cubicBezTo>
                    <a:pt x="3910" y="1540"/>
                    <a:pt x="3718" y="1749"/>
                    <a:pt x="3470" y="1857"/>
                  </a:cubicBezTo>
                  <a:cubicBezTo>
                    <a:pt x="3464" y="1857"/>
                    <a:pt x="3464" y="1860"/>
                    <a:pt x="3461" y="1860"/>
                  </a:cubicBezTo>
                  <a:cubicBezTo>
                    <a:pt x="3351" y="1906"/>
                    <a:pt x="3234" y="1929"/>
                    <a:pt x="3117" y="1929"/>
                  </a:cubicBezTo>
                  <a:cubicBezTo>
                    <a:pt x="2968" y="1929"/>
                    <a:pt x="2821" y="1892"/>
                    <a:pt x="2687" y="1819"/>
                  </a:cubicBezTo>
                  <a:lnTo>
                    <a:pt x="1898" y="1391"/>
                  </a:lnTo>
                  <a:cubicBezTo>
                    <a:pt x="1810" y="1343"/>
                    <a:pt x="1713" y="1319"/>
                    <a:pt x="1616" y="1319"/>
                  </a:cubicBezTo>
                  <a:cubicBezTo>
                    <a:pt x="1464" y="1319"/>
                    <a:pt x="1314" y="1379"/>
                    <a:pt x="1203" y="1493"/>
                  </a:cubicBezTo>
                  <a:lnTo>
                    <a:pt x="824" y="1872"/>
                  </a:lnTo>
                  <a:cubicBezTo>
                    <a:pt x="638" y="2055"/>
                    <a:pt x="597" y="2337"/>
                    <a:pt x="723" y="2564"/>
                  </a:cubicBezTo>
                  <a:lnTo>
                    <a:pt x="1147" y="3356"/>
                  </a:lnTo>
                  <a:cubicBezTo>
                    <a:pt x="1276" y="3595"/>
                    <a:pt x="1290" y="3880"/>
                    <a:pt x="1188" y="4130"/>
                  </a:cubicBezTo>
                  <a:cubicBezTo>
                    <a:pt x="1188" y="4133"/>
                    <a:pt x="1185" y="4133"/>
                    <a:pt x="1185" y="4136"/>
                  </a:cubicBezTo>
                  <a:cubicBezTo>
                    <a:pt x="1083" y="4389"/>
                    <a:pt x="871" y="4576"/>
                    <a:pt x="609" y="4654"/>
                  </a:cubicBezTo>
                  <a:lnTo>
                    <a:pt x="1" y="4835"/>
                  </a:lnTo>
                  <a:cubicBezTo>
                    <a:pt x="918" y="7667"/>
                    <a:pt x="3156" y="9905"/>
                    <a:pt x="5988" y="10822"/>
                  </a:cubicBezTo>
                  <a:lnTo>
                    <a:pt x="6168" y="10213"/>
                  </a:lnTo>
                  <a:cubicBezTo>
                    <a:pt x="6244" y="9954"/>
                    <a:pt x="6439" y="9742"/>
                    <a:pt x="6686" y="9637"/>
                  </a:cubicBezTo>
                  <a:cubicBezTo>
                    <a:pt x="6689" y="9637"/>
                    <a:pt x="6689" y="9634"/>
                    <a:pt x="6692" y="9634"/>
                  </a:cubicBezTo>
                  <a:cubicBezTo>
                    <a:pt x="6803" y="9588"/>
                    <a:pt x="6920" y="9565"/>
                    <a:pt x="7037" y="9565"/>
                  </a:cubicBezTo>
                  <a:cubicBezTo>
                    <a:pt x="7185" y="9565"/>
                    <a:pt x="7333" y="9602"/>
                    <a:pt x="7466" y="9675"/>
                  </a:cubicBezTo>
                  <a:lnTo>
                    <a:pt x="8258" y="10100"/>
                  </a:lnTo>
                  <a:cubicBezTo>
                    <a:pt x="8345" y="10148"/>
                    <a:pt x="8441" y="10171"/>
                    <a:pt x="8536" y="10171"/>
                  </a:cubicBezTo>
                  <a:cubicBezTo>
                    <a:pt x="8688" y="10171"/>
                    <a:pt x="8840" y="10111"/>
                    <a:pt x="8951" y="9998"/>
                  </a:cubicBezTo>
                  <a:lnTo>
                    <a:pt x="9329" y="9620"/>
                  </a:lnTo>
                  <a:cubicBezTo>
                    <a:pt x="9516" y="9433"/>
                    <a:pt x="9556" y="9154"/>
                    <a:pt x="9431" y="8924"/>
                  </a:cubicBezTo>
                  <a:lnTo>
                    <a:pt x="9006" y="8135"/>
                  </a:lnTo>
                  <a:cubicBezTo>
                    <a:pt x="8878" y="7897"/>
                    <a:pt x="8864" y="7611"/>
                    <a:pt x="8965" y="7361"/>
                  </a:cubicBezTo>
                  <a:cubicBezTo>
                    <a:pt x="8965" y="7358"/>
                    <a:pt x="8971" y="7358"/>
                    <a:pt x="8971" y="7352"/>
                  </a:cubicBezTo>
                  <a:cubicBezTo>
                    <a:pt x="9073" y="7102"/>
                    <a:pt x="9283" y="6913"/>
                    <a:pt x="9545" y="6837"/>
                  </a:cubicBezTo>
                  <a:lnTo>
                    <a:pt x="10403" y="6578"/>
                  </a:lnTo>
                  <a:cubicBezTo>
                    <a:pt x="10654" y="6502"/>
                    <a:pt x="10825" y="6272"/>
                    <a:pt x="10825" y="6013"/>
                  </a:cubicBezTo>
                  <a:lnTo>
                    <a:pt x="10825" y="5475"/>
                  </a:lnTo>
                  <a:cubicBezTo>
                    <a:pt x="10825" y="5219"/>
                    <a:pt x="10654" y="4989"/>
                    <a:pt x="10403" y="4916"/>
                  </a:cubicBezTo>
                  <a:lnTo>
                    <a:pt x="9545" y="4657"/>
                  </a:lnTo>
                  <a:cubicBezTo>
                    <a:pt x="9286" y="4581"/>
                    <a:pt x="9076" y="4389"/>
                    <a:pt x="8971" y="4142"/>
                  </a:cubicBezTo>
                  <a:cubicBezTo>
                    <a:pt x="8971" y="4136"/>
                    <a:pt x="8965" y="4136"/>
                    <a:pt x="8965" y="4133"/>
                  </a:cubicBezTo>
                  <a:cubicBezTo>
                    <a:pt x="8861" y="3883"/>
                    <a:pt x="8875" y="3598"/>
                    <a:pt x="9006" y="3359"/>
                  </a:cubicBezTo>
                  <a:lnTo>
                    <a:pt x="9431" y="2570"/>
                  </a:lnTo>
                  <a:cubicBezTo>
                    <a:pt x="9556" y="2340"/>
                    <a:pt x="9513" y="2055"/>
                    <a:pt x="9329" y="1874"/>
                  </a:cubicBezTo>
                  <a:lnTo>
                    <a:pt x="8948" y="1496"/>
                  </a:lnTo>
                  <a:cubicBezTo>
                    <a:pt x="8834" y="1382"/>
                    <a:pt x="8684" y="1322"/>
                    <a:pt x="8533" y="1322"/>
                  </a:cubicBezTo>
                  <a:cubicBezTo>
                    <a:pt x="8437" y="1322"/>
                    <a:pt x="8341" y="1346"/>
                    <a:pt x="8252" y="1394"/>
                  </a:cubicBezTo>
                  <a:lnTo>
                    <a:pt x="7464" y="1819"/>
                  </a:lnTo>
                  <a:cubicBezTo>
                    <a:pt x="7330" y="1891"/>
                    <a:pt x="7182" y="1927"/>
                    <a:pt x="7033" y="1927"/>
                  </a:cubicBezTo>
                  <a:cubicBezTo>
                    <a:pt x="6916" y="1927"/>
                    <a:pt x="6799" y="1905"/>
                    <a:pt x="6689" y="1860"/>
                  </a:cubicBezTo>
                  <a:cubicBezTo>
                    <a:pt x="6686" y="1860"/>
                    <a:pt x="6686" y="1857"/>
                    <a:pt x="6681" y="1857"/>
                  </a:cubicBezTo>
                  <a:cubicBezTo>
                    <a:pt x="6430" y="1755"/>
                    <a:pt x="6241" y="1543"/>
                    <a:pt x="6165" y="1281"/>
                  </a:cubicBezTo>
                  <a:lnTo>
                    <a:pt x="5906" y="422"/>
                  </a:lnTo>
                  <a:cubicBezTo>
                    <a:pt x="5831" y="172"/>
                    <a:pt x="5601" y="0"/>
                    <a:pt x="5342"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4"/>
            <p:cNvSpPr/>
            <p:nvPr/>
          </p:nvSpPr>
          <p:spPr>
            <a:xfrm>
              <a:off x="1774400" y="2187775"/>
              <a:ext cx="166650" cy="166675"/>
            </a:xfrm>
            <a:custGeom>
              <a:avLst/>
              <a:gdLst/>
              <a:ahLst/>
              <a:cxnLst/>
              <a:rect l="l" t="t" r="r" b="b"/>
              <a:pathLst>
                <a:path w="6666" h="6667" extrusionOk="0">
                  <a:moveTo>
                    <a:pt x="3333" y="1616"/>
                  </a:moveTo>
                  <a:cubicBezTo>
                    <a:pt x="4279" y="1616"/>
                    <a:pt x="5050" y="2388"/>
                    <a:pt x="5050" y="3333"/>
                  </a:cubicBezTo>
                  <a:cubicBezTo>
                    <a:pt x="5050" y="4279"/>
                    <a:pt x="4282" y="5051"/>
                    <a:pt x="3333" y="5051"/>
                  </a:cubicBezTo>
                  <a:cubicBezTo>
                    <a:pt x="2384" y="5051"/>
                    <a:pt x="1616" y="4279"/>
                    <a:pt x="1616" y="3333"/>
                  </a:cubicBezTo>
                  <a:cubicBezTo>
                    <a:pt x="1616" y="2388"/>
                    <a:pt x="2387" y="1616"/>
                    <a:pt x="3333" y="1616"/>
                  </a:cubicBezTo>
                  <a:close/>
                  <a:moveTo>
                    <a:pt x="3333" y="1"/>
                  </a:moveTo>
                  <a:cubicBezTo>
                    <a:pt x="1493" y="1"/>
                    <a:pt x="0" y="1494"/>
                    <a:pt x="0" y="3333"/>
                  </a:cubicBezTo>
                  <a:cubicBezTo>
                    <a:pt x="0" y="5173"/>
                    <a:pt x="1493" y="6666"/>
                    <a:pt x="3333" y="6666"/>
                  </a:cubicBezTo>
                  <a:cubicBezTo>
                    <a:pt x="5175" y="6666"/>
                    <a:pt x="6665" y="5173"/>
                    <a:pt x="6665" y="3333"/>
                  </a:cubicBezTo>
                  <a:cubicBezTo>
                    <a:pt x="6663" y="1494"/>
                    <a:pt x="5169" y="1"/>
                    <a:pt x="3333"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4"/>
            <p:cNvSpPr/>
            <p:nvPr/>
          </p:nvSpPr>
          <p:spPr>
            <a:xfrm>
              <a:off x="1774400" y="2187775"/>
              <a:ext cx="95350" cy="166675"/>
            </a:xfrm>
            <a:custGeom>
              <a:avLst/>
              <a:gdLst/>
              <a:ahLst/>
              <a:cxnLst/>
              <a:rect l="l" t="t" r="r" b="b"/>
              <a:pathLst>
                <a:path w="3814" h="6667" extrusionOk="0">
                  <a:moveTo>
                    <a:pt x="3333" y="1"/>
                  </a:moveTo>
                  <a:cubicBezTo>
                    <a:pt x="1493" y="1"/>
                    <a:pt x="0" y="1494"/>
                    <a:pt x="0" y="3333"/>
                  </a:cubicBezTo>
                  <a:cubicBezTo>
                    <a:pt x="0" y="5176"/>
                    <a:pt x="1493" y="6666"/>
                    <a:pt x="3333" y="6666"/>
                  </a:cubicBezTo>
                  <a:cubicBezTo>
                    <a:pt x="3496" y="6666"/>
                    <a:pt x="3656" y="6652"/>
                    <a:pt x="3813" y="6631"/>
                  </a:cubicBezTo>
                  <a:cubicBezTo>
                    <a:pt x="2201" y="6398"/>
                    <a:pt x="964" y="5007"/>
                    <a:pt x="964" y="3333"/>
                  </a:cubicBezTo>
                  <a:cubicBezTo>
                    <a:pt x="964" y="1657"/>
                    <a:pt x="2201" y="272"/>
                    <a:pt x="3813" y="39"/>
                  </a:cubicBezTo>
                  <a:cubicBezTo>
                    <a:pt x="3656" y="12"/>
                    <a:pt x="3496" y="1"/>
                    <a:pt x="3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164"/>
          <p:cNvSpPr/>
          <p:nvPr/>
        </p:nvSpPr>
        <p:spPr>
          <a:xfrm>
            <a:off x="6965621" y="1997027"/>
            <a:ext cx="768600" cy="75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4"/>
          <p:cNvSpPr txBox="1"/>
          <p:nvPr/>
        </p:nvSpPr>
        <p:spPr>
          <a:xfrm>
            <a:off x="6325650" y="1180225"/>
            <a:ext cx="1735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600" b="1">
                <a:solidFill>
                  <a:schemeClr val="dk2"/>
                </a:solidFill>
                <a:latin typeface="Roboto"/>
                <a:ea typeface="Roboto"/>
                <a:cs typeface="Roboto"/>
                <a:sym typeface="Roboto"/>
              </a:rPr>
              <a:t>Nos objectifs </a:t>
            </a:r>
            <a:endParaRPr sz="1600" b="1">
              <a:solidFill>
                <a:schemeClr val="dk2"/>
              </a:solidFill>
              <a:latin typeface="Roboto"/>
              <a:ea typeface="Roboto"/>
              <a:cs typeface="Roboto"/>
              <a:sym typeface="Roboto"/>
            </a:endParaRPr>
          </a:p>
        </p:txBody>
      </p:sp>
      <p:sp>
        <p:nvSpPr>
          <p:cNvPr id="949" name="Google Shape;949;p164"/>
          <p:cNvSpPr txBox="1"/>
          <p:nvPr/>
        </p:nvSpPr>
        <p:spPr>
          <a:xfrm>
            <a:off x="8153450" y="2111775"/>
            <a:ext cx="2509500" cy="5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fr-FR" sz="1600">
                <a:latin typeface="Roboto Medium"/>
                <a:ea typeface="Roboto Medium"/>
                <a:cs typeface="Roboto Medium"/>
                <a:sym typeface="Roboto Medium"/>
              </a:rPr>
              <a:t>Consolider la chaîne de traitement automatisé</a:t>
            </a:r>
            <a:endParaRPr sz="1600">
              <a:solidFill>
                <a:srgbClr val="000000"/>
              </a:solidFill>
              <a:latin typeface="Roboto Medium"/>
              <a:ea typeface="Roboto Medium"/>
              <a:cs typeface="Roboto Medium"/>
              <a:sym typeface="Roboto Medium"/>
            </a:endParaRPr>
          </a:p>
        </p:txBody>
      </p:sp>
      <p:grpSp>
        <p:nvGrpSpPr>
          <p:cNvPr id="950" name="Google Shape;950;p164"/>
          <p:cNvGrpSpPr/>
          <p:nvPr/>
        </p:nvGrpSpPr>
        <p:grpSpPr>
          <a:xfrm>
            <a:off x="10687103" y="3287446"/>
            <a:ext cx="768663" cy="756599"/>
            <a:chOff x="1071050" y="1932675"/>
            <a:chExt cx="466875" cy="465800"/>
          </a:xfrm>
        </p:grpSpPr>
        <p:sp>
          <p:nvSpPr>
            <p:cNvPr id="951" name="Google Shape;951;p164"/>
            <p:cNvSpPr/>
            <p:nvPr/>
          </p:nvSpPr>
          <p:spPr>
            <a:xfrm>
              <a:off x="1071050" y="1932675"/>
              <a:ext cx="466875" cy="389675"/>
            </a:xfrm>
            <a:custGeom>
              <a:avLst/>
              <a:gdLst/>
              <a:ahLst/>
              <a:cxnLst/>
              <a:rect l="l" t="t" r="r" b="b"/>
              <a:pathLst>
                <a:path w="18675" h="15587" extrusionOk="0">
                  <a:moveTo>
                    <a:pt x="9314" y="0"/>
                  </a:moveTo>
                  <a:cubicBezTo>
                    <a:pt x="4168" y="0"/>
                    <a:pt x="0" y="4168"/>
                    <a:pt x="0" y="9314"/>
                  </a:cubicBezTo>
                  <a:cubicBezTo>
                    <a:pt x="0" y="11643"/>
                    <a:pt x="856" y="13770"/>
                    <a:pt x="2268" y="15403"/>
                  </a:cubicBezTo>
                  <a:cubicBezTo>
                    <a:pt x="2366" y="15522"/>
                    <a:pt x="2512" y="15587"/>
                    <a:pt x="2662" y="15587"/>
                  </a:cubicBezTo>
                  <a:cubicBezTo>
                    <a:pt x="2703" y="15587"/>
                    <a:pt x="2745" y="15582"/>
                    <a:pt x="2786" y="15572"/>
                  </a:cubicBezTo>
                  <a:cubicBezTo>
                    <a:pt x="4791" y="15083"/>
                    <a:pt x="6997" y="14812"/>
                    <a:pt x="9317" y="14807"/>
                  </a:cubicBezTo>
                  <a:cubicBezTo>
                    <a:pt x="11625" y="14807"/>
                    <a:pt x="13817" y="15077"/>
                    <a:pt x="15811" y="15560"/>
                  </a:cubicBezTo>
                  <a:cubicBezTo>
                    <a:pt x="15856" y="15572"/>
                    <a:pt x="15902" y="15577"/>
                    <a:pt x="15948" y="15577"/>
                  </a:cubicBezTo>
                  <a:cubicBezTo>
                    <a:pt x="16115" y="15577"/>
                    <a:pt x="16275" y="15504"/>
                    <a:pt x="16387" y="15374"/>
                  </a:cubicBezTo>
                  <a:cubicBezTo>
                    <a:pt x="17767" y="13767"/>
                    <a:pt x="18605" y="11686"/>
                    <a:pt x="18628" y="9404"/>
                  </a:cubicBezTo>
                  <a:cubicBezTo>
                    <a:pt x="18675" y="4261"/>
                    <a:pt x="14454" y="0"/>
                    <a:pt x="9314"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4"/>
            <p:cNvSpPr/>
            <p:nvPr/>
          </p:nvSpPr>
          <p:spPr>
            <a:xfrm>
              <a:off x="1243925" y="1941825"/>
              <a:ext cx="218325" cy="354775"/>
            </a:xfrm>
            <a:custGeom>
              <a:avLst/>
              <a:gdLst/>
              <a:ahLst/>
              <a:cxnLst/>
              <a:rect l="l" t="t" r="r" b="b"/>
              <a:pathLst>
                <a:path w="8733" h="14191" extrusionOk="0">
                  <a:moveTo>
                    <a:pt x="5094" y="1"/>
                  </a:moveTo>
                  <a:cubicBezTo>
                    <a:pt x="4894" y="1"/>
                    <a:pt x="4731" y="164"/>
                    <a:pt x="4731" y="365"/>
                  </a:cubicBezTo>
                  <a:lnTo>
                    <a:pt x="4731" y="729"/>
                  </a:lnTo>
                  <a:cubicBezTo>
                    <a:pt x="4731" y="929"/>
                    <a:pt x="4894" y="1092"/>
                    <a:pt x="5094" y="1092"/>
                  </a:cubicBezTo>
                  <a:lnTo>
                    <a:pt x="5094" y="11643"/>
                  </a:lnTo>
                  <a:lnTo>
                    <a:pt x="8369" y="11643"/>
                  </a:lnTo>
                  <a:lnTo>
                    <a:pt x="8369" y="1092"/>
                  </a:lnTo>
                  <a:cubicBezTo>
                    <a:pt x="8570" y="1092"/>
                    <a:pt x="8733" y="929"/>
                    <a:pt x="8733" y="729"/>
                  </a:cubicBezTo>
                  <a:lnTo>
                    <a:pt x="8733" y="365"/>
                  </a:lnTo>
                  <a:cubicBezTo>
                    <a:pt x="8733" y="164"/>
                    <a:pt x="8570" y="1"/>
                    <a:pt x="8369" y="1"/>
                  </a:cubicBezTo>
                  <a:close/>
                  <a:moveTo>
                    <a:pt x="365" y="2548"/>
                  </a:moveTo>
                  <a:cubicBezTo>
                    <a:pt x="164" y="2548"/>
                    <a:pt x="1" y="2711"/>
                    <a:pt x="1" y="2912"/>
                  </a:cubicBezTo>
                  <a:lnTo>
                    <a:pt x="1" y="3275"/>
                  </a:lnTo>
                  <a:cubicBezTo>
                    <a:pt x="1" y="3476"/>
                    <a:pt x="164" y="3639"/>
                    <a:pt x="365" y="3639"/>
                  </a:cubicBezTo>
                  <a:lnTo>
                    <a:pt x="365" y="14190"/>
                  </a:lnTo>
                  <a:lnTo>
                    <a:pt x="3639" y="14190"/>
                  </a:lnTo>
                  <a:lnTo>
                    <a:pt x="3639" y="3639"/>
                  </a:lnTo>
                  <a:cubicBezTo>
                    <a:pt x="3840" y="3639"/>
                    <a:pt x="4003" y="3476"/>
                    <a:pt x="4003" y="3275"/>
                  </a:cubicBezTo>
                  <a:lnTo>
                    <a:pt x="4003" y="2912"/>
                  </a:lnTo>
                  <a:cubicBezTo>
                    <a:pt x="4003" y="2711"/>
                    <a:pt x="3840" y="2548"/>
                    <a:pt x="3639" y="2548"/>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4"/>
            <p:cNvSpPr/>
            <p:nvPr/>
          </p:nvSpPr>
          <p:spPr>
            <a:xfrm>
              <a:off x="1262125" y="1941825"/>
              <a:ext cx="200125" cy="354775"/>
            </a:xfrm>
            <a:custGeom>
              <a:avLst/>
              <a:gdLst/>
              <a:ahLst/>
              <a:cxnLst/>
              <a:rect l="l" t="t" r="r" b="b"/>
              <a:pathLst>
                <a:path w="8005" h="14191" extrusionOk="0">
                  <a:moveTo>
                    <a:pt x="5094" y="1"/>
                  </a:moveTo>
                  <a:cubicBezTo>
                    <a:pt x="4893" y="1"/>
                    <a:pt x="4730" y="164"/>
                    <a:pt x="4730" y="365"/>
                  </a:cubicBezTo>
                  <a:lnTo>
                    <a:pt x="4730" y="729"/>
                  </a:lnTo>
                  <a:cubicBezTo>
                    <a:pt x="4730" y="929"/>
                    <a:pt x="4893" y="1092"/>
                    <a:pt x="5094" y="1092"/>
                  </a:cubicBezTo>
                  <a:lnTo>
                    <a:pt x="7641" y="1092"/>
                  </a:lnTo>
                  <a:cubicBezTo>
                    <a:pt x="7842" y="1092"/>
                    <a:pt x="8005" y="929"/>
                    <a:pt x="8005" y="729"/>
                  </a:cubicBezTo>
                  <a:lnTo>
                    <a:pt x="8005" y="365"/>
                  </a:lnTo>
                  <a:cubicBezTo>
                    <a:pt x="8005" y="164"/>
                    <a:pt x="7842" y="1"/>
                    <a:pt x="7641" y="1"/>
                  </a:cubicBezTo>
                  <a:close/>
                  <a:moveTo>
                    <a:pt x="364" y="2548"/>
                  </a:moveTo>
                  <a:cubicBezTo>
                    <a:pt x="163" y="2548"/>
                    <a:pt x="0" y="2711"/>
                    <a:pt x="0" y="2912"/>
                  </a:cubicBezTo>
                  <a:lnTo>
                    <a:pt x="0" y="3275"/>
                  </a:lnTo>
                  <a:cubicBezTo>
                    <a:pt x="0" y="3476"/>
                    <a:pt x="163" y="3639"/>
                    <a:pt x="364" y="3639"/>
                  </a:cubicBezTo>
                  <a:lnTo>
                    <a:pt x="2911" y="3639"/>
                  </a:lnTo>
                  <a:cubicBezTo>
                    <a:pt x="3112" y="3639"/>
                    <a:pt x="3275" y="3476"/>
                    <a:pt x="3275" y="3275"/>
                  </a:cubicBezTo>
                  <a:lnTo>
                    <a:pt x="3275" y="2912"/>
                  </a:lnTo>
                  <a:cubicBezTo>
                    <a:pt x="3275" y="2711"/>
                    <a:pt x="3112" y="2548"/>
                    <a:pt x="2911" y="2548"/>
                  </a:cubicBezTo>
                  <a:close/>
                  <a:moveTo>
                    <a:pt x="5822" y="1820"/>
                  </a:moveTo>
                  <a:cubicBezTo>
                    <a:pt x="5417" y="1820"/>
                    <a:pt x="5094" y="2149"/>
                    <a:pt x="5094" y="2548"/>
                  </a:cubicBezTo>
                  <a:lnTo>
                    <a:pt x="5094" y="11643"/>
                  </a:lnTo>
                  <a:lnTo>
                    <a:pt x="7641" y="11643"/>
                  </a:lnTo>
                  <a:lnTo>
                    <a:pt x="7641" y="1820"/>
                  </a:lnTo>
                  <a:close/>
                  <a:moveTo>
                    <a:pt x="1092" y="4367"/>
                  </a:moveTo>
                  <a:cubicBezTo>
                    <a:pt x="687" y="4367"/>
                    <a:pt x="364" y="4696"/>
                    <a:pt x="364" y="5095"/>
                  </a:cubicBezTo>
                  <a:lnTo>
                    <a:pt x="364" y="14190"/>
                  </a:lnTo>
                  <a:lnTo>
                    <a:pt x="2911" y="14190"/>
                  </a:lnTo>
                  <a:lnTo>
                    <a:pt x="2911" y="4367"/>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64"/>
            <p:cNvSpPr/>
            <p:nvPr/>
          </p:nvSpPr>
          <p:spPr>
            <a:xfrm>
              <a:off x="1127075" y="2136825"/>
              <a:ext cx="353800" cy="261650"/>
            </a:xfrm>
            <a:custGeom>
              <a:avLst/>
              <a:gdLst/>
              <a:ahLst/>
              <a:cxnLst/>
              <a:rect l="l" t="t" r="r" b="b"/>
              <a:pathLst>
                <a:path w="14152" h="10466" extrusionOk="0">
                  <a:moveTo>
                    <a:pt x="13968" y="0"/>
                  </a:moveTo>
                  <a:cubicBezTo>
                    <a:pt x="13946" y="0"/>
                    <a:pt x="13924" y="4"/>
                    <a:pt x="13901" y="13"/>
                  </a:cubicBezTo>
                  <a:lnTo>
                    <a:pt x="7152" y="2761"/>
                  </a:lnTo>
                  <a:lnTo>
                    <a:pt x="7152" y="185"/>
                  </a:lnTo>
                  <a:cubicBezTo>
                    <a:pt x="7152" y="81"/>
                    <a:pt x="7065" y="3"/>
                    <a:pt x="6968" y="3"/>
                  </a:cubicBezTo>
                  <a:cubicBezTo>
                    <a:pt x="6946" y="3"/>
                    <a:pt x="6924" y="7"/>
                    <a:pt x="6901" y="16"/>
                  </a:cubicBezTo>
                  <a:lnTo>
                    <a:pt x="114" y="2778"/>
                  </a:lnTo>
                  <a:cubicBezTo>
                    <a:pt x="44" y="2804"/>
                    <a:pt x="0" y="2871"/>
                    <a:pt x="0" y="2944"/>
                  </a:cubicBezTo>
                  <a:lnTo>
                    <a:pt x="0" y="7205"/>
                  </a:lnTo>
                  <a:cubicBezTo>
                    <a:pt x="1709" y="9202"/>
                    <a:pt x="4247" y="10465"/>
                    <a:pt x="7076" y="10465"/>
                  </a:cubicBezTo>
                  <a:cubicBezTo>
                    <a:pt x="9908" y="10465"/>
                    <a:pt x="12443" y="9202"/>
                    <a:pt x="14152" y="7202"/>
                  </a:cubicBezTo>
                  <a:lnTo>
                    <a:pt x="14152" y="179"/>
                  </a:lnTo>
                  <a:cubicBezTo>
                    <a:pt x="14152" y="77"/>
                    <a:pt x="14065" y="0"/>
                    <a:pt x="13968"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64"/>
            <p:cNvSpPr/>
            <p:nvPr/>
          </p:nvSpPr>
          <p:spPr>
            <a:xfrm>
              <a:off x="1127075" y="2196950"/>
              <a:ext cx="25925" cy="145925"/>
            </a:xfrm>
            <a:custGeom>
              <a:avLst/>
              <a:gdLst/>
              <a:ahLst/>
              <a:cxnLst/>
              <a:rect l="l" t="t" r="r" b="b"/>
              <a:pathLst>
                <a:path w="1037" h="5837" extrusionOk="0">
                  <a:moveTo>
                    <a:pt x="1036" y="1"/>
                  </a:moveTo>
                  <a:lnTo>
                    <a:pt x="114" y="376"/>
                  </a:lnTo>
                  <a:cubicBezTo>
                    <a:pt x="44" y="402"/>
                    <a:pt x="0" y="472"/>
                    <a:pt x="0" y="545"/>
                  </a:cubicBezTo>
                  <a:lnTo>
                    <a:pt x="0" y="4803"/>
                  </a:lnTo>
                  <a:cubicBezTo>
                    <a:pt x="318" y="5176"/>
                    <a:pt x="667" y="5522"/>
                    <a:pt x="1036" y="5836"/>
                  </a:cubicBezTo>
                  <a:lnTo>
                    <a:pt x="1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64"/>
            <p:cNvSpPr/>
            <p:nvPr/>
          </p:nvSpPr>
          <p:spPr>
            <a:xfrm>
              <a:off x="1167525" y="2242000"/>
              <a:ext cx="272900" cy="90975"/>
            </a:xfrm>
            <a:custGeom>
              <a:avLst/>
              <a:gdLst/>
              <a:ahLst/>
              <a:cxnLst/>
              <a:rect l="l" t="t" r="r" b="b"/>
              <a:pathLst>
                <a:path w="10916" h="3639" extrusionOk="0">
                  <a:moveTo>
                    <a:pt x="364" y="0"/>
                  </a:moveTo>
                  <a:cubicBezTo>
                    <a:pt x="164" y="0"/>
                    <a:pt x="1" y="163"/>
                    <a:pt x="1" y="364"/>
                  </a:cubicBezTo>
                  <a:lnTo>
                    <a:pt x="1" y="3275"/>
                  </a:lnTo>
                  <a:cubicBezTo>
                    <a:pt x="1" y="3476"/>
                    <a:pt x="164" y="3639"/>
                    <a:pt x="364" y="3639"/>
                  </a:cubicBezTo>
                  <a:lnTo>
                    <a:pt x="10552" y="3639"/>
                  </a:lnTo>
                  <a:cubicBezTo>
                    <a:pt x="10752" y="3639"/>
                    <a:pt x="10915" y="3476"/>
                    <a:pt x="10915" y="3275"/>
                  </a:cubicBezTo>
                  <a:lnTo>
                    <a:pt x="10915" y="364"/>
                  </a:lnTo>
                  <a:cubicBezTo>
                    <a:pt x="10915" y="163"/>
                    <a:pt x="10752" y="0"/>
                    <a:pt x="10552"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64"/>
            <p:cNvSpPr/>
            <p:nvPr/>
          </p:nvSpPr>
          <p:spPr>
            <a:xfrm>
              <a:off x="1189350" y="2242000"/>
              <a:ext cx="251075" cy="90975"/>
            </a:xfrm>
            <a:custGeom>
              <a:avLst/>
              <a:gdLst/>
              <a:ahLst/>
              <a:cxnLst/>
              <a:rect l="l" t="t" r="r" b="b"/>
              <a:pathLst>
                <a:path w="10043" h="3639" extrusionOk="0">
                  <a:moveTo>
                    <a:pt x="365" y="0"/>
                  </a:moveTo>
                  <a:cubicBezTo>
                    <a:pt x="164" y="0"/>
                    <a:pt x="1" y="163"/>
                    <a:pt x="1" y="364"/>
                  </a:cubicBezTo>
                  <a:lnTo>
                    <a:pt x="1" y="1546"/>
                  </a:lnTo>
                  <a:lnTo>
                    <a:pt x="839" y="1546"/>
                  </a:lnTo>
                  <a:lnTo>
                    <a:pt x="839" y="0"/>
                  </a:lnTo>
                  <a:close/>
                  <a:moveTo>
                    <a:pt x="1383" y="0"/>
                  </a:moveTo>
                  <a:lnTo>
                    <a:pt x="1383" y="1546"/>
                  </a:lnTo>
                  <a:lnTo>
                    <a:pt x="3130" y="1546"/>
                  </a:lnTo>
                  <a:lnTo>
                    <a:pt x="3130" y="0"/>
                  </a:lnTo>
                  <a:close/>
                  <a:moveTo>
                    <a:pt x="3674" y="0"/>
                  </a:moveTo>
                  <a:lnTo>
                    <a:pt x="3674" y="1546"/>
                  </a:lnTo>
                  <a:lnTo>
                    <a:pt x="5420" y="1546"/>
                  </a:lnTo>
                  <a:lnTo>
                    <a:pt x="5420" y="0"/>
                  </a:lnTo>
                  <a:close/>
                  <a:moveTo>
                    <a:pt x="5968" y="0"/>
                  </a:moveTo>
                  <a:lnTo>
                    <a:pt x="5968" y="1546"/>
                  </a:lnTo>
                  <a:lnTo>
                    <a:pt x="7714" y="1546"/>
                  </a:lnTo>
                  <a:lnTo>
                    <a:pt x="7714" y="0"/>
                  </a:lnTo>
                  <a:close/>
                  <a:moveTo>
                    <a:pt x="8258" y="0"/>
                  </a:moveTo>
                  <a:lnTo>
                    <a:pt x="8258" y="1546"/>
                  </a:lnTo>
                  <a:lnTo>
                    <a:pt x="10042" y="1546"/>
                  </a:lnTo>
                  <a:lnTo>
                    <a:pt x="10042" y="364"/>
                  </a:lnTo>
                  <a:cubicBezTo>
                    <a:pt x="10042" y="163"/>
                    <a:pt x="9879" y="0"/>
                    <a:pt x="9679" y="0"/>
                  </a:cubicBezTo>
                  <a:close/>
                  <a:moveTo>
                    <a:pt x="1" y="2093"/>
                  </a:moveTo>
                  <a:lnTo>
                    <a:pt x="1" y="3275"/>
                  </a:lnTo>
                  <a:cubicBezTo>
                    <a:pt x="1" y="3476"/>
                    <a:pt x="164" y="3639"/>
                    <a:pt x="365" y="3639"/>
                  </a:cubicBezTo>
                  <a:lnTo>
                    <a:pt x="839" y="3639"/>
                  </a:lnTo>
                  <a:lnTo>
                    <a:pt x="839" y="2093"/>
                  </a:lnTo>
                  <a:close/>
                  <a:moveTo>
                    <a:pt x="1383" y="2093"/>
                  </a:moveTo>
                  <a:lnTo>
                    <a:pt x="1383" y="3639"/>
                  </a:lnTo>
                  <a:lnTo>
                    <a:pt x="3130" y="3639"/>
                  </a:lnTo>
                  <a:lnTo>
                    <a:pt x="3130" y="2093"/>
                  </a:lnTo>
                  <a:close/>
                  <a:moveTo>
                    <a:pt x="3677" y="2093"/>
                  </a:moveTo>
                  <a:lnTo>
                    <a:pt x="3677" y="3639"/>
                  </a:lnTo>
                  <a:lnTo>
                    <a:pt x="5420" y="3639"/>
                  </a:lnTo>
                  <a:lnTo>
                    <a:pt x="5420" y="2093"/>
                  </a:lnTo>
                  <a:close/>
                  <a:moveTo>
                    <a:pt x="5968" y="2093"/>
                  </a:moveTo>
                  <a:lnTo>
                    <a:pt x="5968" y="3639"/>
                  </a:lnTo>
                  <a:lnTo>
                    <a:pt x="7714" y="3639"/>
                  </a:lnTo>
                  <a:lnTo>
                    <a:pt x="7714" y="2093"/>
                  </a:lnTo>
                  <a:close/>
                  <a:moveTo>
                    <a:pt x="8258" y="2093"/>
                  </a:moveTo>
                  <a:lnTo>
                    <a:pt x="8258" y="3639"/>
                  </a:lnTo>
                  <a:lnTo>
                    <a:pt x="9679" y="3639"/>
                  </a:lnTo>
                  <a:cubicBezTo>
                    <a:pt x="9879" y="3639"/>
                    <a:pt x="10042" y="3476"/>
                    <a:pt x="10042" y="3275"/>
                  </a:cubicBezTo>
                  <a:lnTo>
                    <a:pt x="10042" y="20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4"/>
            <p:cNvSpPr/>
            <p:nvPr/>
          </p:nvSpPr>
          <p:spPr>
            <a:xfrm>
              <a:off x="1114700" y="2110300"/>
              <a:ext cx="379050" cy="105050"/>
            </a:xfrm>
            <a:custGeom>
              <a:avLst/>
              <a:gdLst/>
              <a:ahLst/>
              <a:cxnLst/>
              <a:rect l="l" t="t" r="r" b="b"/>
              <a:pathLst>
                <a:path w="15162" h="4202" extrusionOk="0">
                  <a:moveTo>
                    <a:pt x="14979" y="1"/>
                  </a:moveTo>
                  <a:cubicBezTo>
                    <a:pt x="14955" y="1"/>
                    <a:pt x="14932" y="5"/>
                    <a:pt x="14909" y="15"/>
                  </a:cubicBezTo>
                  <a:lnTo>
                    <a:pt x="7760" y="2925"/>
                  </a:lnTo>
                  <a:cubicBezTo>
                    <a:pt x="7690" y="2954"/>
                    <a:pt x="7647" y="3021"/>
                    <a:pt x="7647" y="3094"/>
                  </a:cubicBezTo>
                  <a:lnTo>
                    <a:pt x="7647" y="3845"/>
                  </a:lnTo>
                  <a:cubicBezTo>
                    <a:pt x="7647" y="3951"/>
                    <a:pt x="7732" y="4028"/>
                    <a:pt x="7829" y="4028"/>
                  </a:cubicBezTo>
                  <a:cubicBezTo>
                    <a:pt x="7852" y="4028"/>
                    <a:pt x="7876" y="4023"/>
                    <a:pt x="7900" y="4014"/>
                  </a:cubicBezTo>
                  <a:lnTo>
                    <a:pt x="15048" y="1103"/>
                  </a:lnTo>
                  <a:cubicBezTo>
                    <a:pt x="15118" y="1074"/>
                    <a:pt x="15162" y="1007"/>
                    <a:pt x="15162" y="934"/>
                  </a:cubicBezTo>
                  <a:lnTo>
                    <a:pt x="15162" y="183"/>
                  </a:lnTo>
                  <a:cubicBezTo>
                    <a:pt x="15162" y="78"/>
                    <a:pt x="15075" y="1"/>
                    <a:pt x="14979" y="1"/>
                  </a:cubicBezTo>
                  <a:close/>
                  <a:moveTo>
                    <a:pt x="7645" y="67"/>
                  </a:moveTo>
                  <a:cubicBezTo>
                    <a:pt x="7622" y="67"/>
                    <a:pt x="7598" y="72"/>
                    <a:pt x="7574" y="82"/>
                  </a:cubicBezTo>
                  <a:lnTo>
                    <a:pt x="114" y="3100"/>
                  </a:lnTo>
                  <a:cubicBezTo>
                    <a:pt x="44" y="3126"/>
                    <a:pt x="1" y="3196"/>
                    <a:pt x="1" y="3269"/>
                  </a:cubicBezTo>
                  <a:lnTo>
                    <a:pt x="1" y="4020"/>
                  </a:lnTo>
                  <a:cubicBezTo>
                    <a:pt x="1" y="4124"/>
                    <a:pt x="87" y="4201"/>
                    <a:pt x="184" y="4201"/>
                  </a:cubicBezTo>
                  <a:cubicBezTo>
                    <a:pt x="206" y="4201"/>
                    <a:pt x="229" y="4197"/>
                    <a:pt x="251" y="4188"/>
                  </a:cubicBezTo>
                  <a:lnTo>
                    <a:pt x="7714" y="1167"/>
                  </a:lnTo>
                  <a:cubicBezTo>
                    <a:pt x="7783" y="1138"/>
                    <a:pt x="7824" y="1074"/>
                    <a:pt x="7827" y="1001"/>
                  </a:cubicBezTo>
                  <a:lnTo>
                    <a:pt x="7827" y="247"/>
                  </a:lnTo>
                  <a:cubicBezTo>
                    <a:pt x="7827" y="144"/>
                    <a:pt x="7742" y="67"/>
                    <a:pt x="7645" y="67"/>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4"/>
            <p:cNvSpPr/>
            <p:nvPr/>
          </p:nvSpPr>
          <p:spPr>
            <a:xfrm>
              <a:off x="1114700" y="2178550"/>
              <a:ext cx="205875" cy="36800"/>
            </a:xfrm>
            <a:custGeom>
              <a:avLst/>
              <a:gdLst/>
              <a:ahLst/>
              <a:cxnLst/>
              <a:rect l="l" t="t" r="r" b="b"/>
              <a:pathLst>
                <a:path w="8235" h="1472" extrusionOk="0">
                  <a:moveTo>
                    <a:pt x="8235" y="0"/>
                  </a:moveTo>
                  <a:lnTo>
                    <a:pt x="7763" y="192"/>
                  </a:lnTo>
                  <a:cubicBezTo>
                    <a:pt x="7693" y="221"/>
                    <a:pt x="7653" y="285"/>
                    <a:pt x="7653" y="358"/>
                  </a:cubicBezTo>
                  <a:lnTo>
                    <a:pt x="7653" y="1112"/>
                  </a:lnTo>
                  <a:cubicBezTo>
                    <a:pt x="7653" y="1215"/>
                    <a:pt x="7735" y="1293"/>
                    <a:pt x="7831" y="1293"/>
                  </a:cubicBezTo>
                  <a:cubicBezTo>
                    <a:pt x="7854" y="1293"/>
                    <a:pt x="7879" y="1288"/>
                    <a:pt x="7903" y="1278"/>
                  </a:cubicBezTo>
                  <a:lnTo>
                    <a:pt x="8235" y="1144"/>
                  </a:lnTo>
                  <a:lnTo>
                    <a:pt x="8235" y="0"/>
                  </a:lnTo>
                  <a:close/>
                  <a:moveTo>
                    <a:pt x="583" y="181"/>
                  </a:moveTo>
                  <a:lnTo>
                    <a:pt x="114" y="370"/>
                  </a:lnTo>
                  <a:cubicBezTo>
                    <a:pt x="44" y="396"/>
                    <a:pt x="1" y="466"/>
                    <a:pt x="1" y="539"/>
                  </a:cubicBezTo>
                  <a:lnTo>
                    <a:pt x="1" y="1290"/>
                  </a:lnTo>
                  <a:cubicBezTo>
                    <a:pt x="1" y="1394"/>
                    <a:pt x="87" y="1471"/>
                    <a:pt x="184" y="1471"/>
                  </a:cubicBezTo>
                  <a:cubicBezTo>
                    <a:pt x="206" y="1471"/>
                    <a:pt x="229" y="1467"/>
                    <a:pt x="251" y="1458"/>
                  </a:cubicBezTo>
                  <a:lnTo>
                    <a:pt x="586" y="1319"/>
                  </a:lnTo>
                  <a:lnTo>
                    <a:pt x="583" y="1319"/>
                  </a:lnTo>
                  <a:lnTo>
                    <a:pt x="583" y="18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 name="Google Shape;960;p164"/>
          <p:cNvSpPr/>
          <p:nvPr/>
        </p:nvSpPr>
        <p:spPr>
          <a:xfrm>
            <a:off x="10687125" y="3287325"/>
            <a:ext cx="768300" cy="75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4"/>
          <p:cNvSpPr txBox="1"/>
          <p:nvPr/>
        </p:nvSpPr>
        <p:spPr>
          <a:xfrm>
            <a:off x="8153450" y="3391100"/>
            <a:ext cx="2268600" cy="5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fr-FR" sz="1600">
                <a:latin typeface="Roboto Medium"/>
                <a:ea typeface="Roboto Medium"/>
                <a:cs typeface="Roboto Medium"/>
                <a:sym typeface="Roboto Medium"/>
              </a:rPr>
              <a:t>Assurer la continuité de la production</a:t>
            </a:r>
            <a:endParaRPr sz="1600">
              <a:solidFill>
                <a:srgbClr val="000000"/>
              </a:solidFill>
              <a:latin typeface="Roboto Medium"/>
              <a:ea typeface="Roboto Medium"/>
              <a:cs typeface="Roboto Medium"/>
              <a:sym typeface="Roboto Medium"/>
            </a:endParaRPr>
          </a:p>
        </p:txBody>
      </p:sp>
      <p:sp>
        <p:nvSpPr>
          <p:cNvPr id="962" name="Google Shape;962;p164"/>
          <p:cNvSpPr txBox="1"/>
          <p:nvPr/>
        </p:nvSpPr>
        <p:spPr>
          <a:xfrm>
            <a:off x="8153450" y="4719325"/>
            <a:ext cx="2808900" cy="5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fr-FR" sz="1600">
                <a:latin typeface="Roboto Medium"/>
                <a:ea typeface="Roboto Medium"/>
                <a:cs typeface="Roboto Medium"/>
                <a:sym typeface="Roboto Medium"/>
              </a:rPr>
              <a:t>Poursuivre la transformation numérique de la chaîne de traitement</a:t>
            </a:r>
            <a:endParaRPr sz="1600">
              <a:solidFill>
                <a:srgbClr val="000000"/>
              </a:solidFill>
              <a:latin typeface="Roboto Medium"/>
              <a:ea typeface="Roboto Medium"/>
              <a:cs typeface="Roboto Medium"/>
              <a:sym typeface="Roboto Medium"/>
            </a:endParaRPr>
          </a:p>
        </p:txBody>
      </p:sp>
      <p:grpSp>
        <p:nvGrpSpPr>
          <p:cNvPr id="963" name="Google Shape;963;p164"/>
          <p:cNvGrpSpPr/>
          <p:nvPr/>
        </p:nvGrpSpPr>
        <p:grpSpPr>
          <a:xfrm>
            <a:off x="7009233" y="4719301"/>
            <a:ext cx="768309" cy="756291"/>
            <a:chOff x="467825" y="1909675"/>
            <a:chExt cx="466575" cy="465725"/>
          </a:xfrm>
        </p:grpSpPr>
        <p:sp>
          <p:nvSpPr>
            <p:cNvPr id="964" name="Google Shape;964;p164"/>
            <p:cNvSpPr/>
            <p:nvPr/>
          </p:nvSpPr>
          <p:spPr>
            <a:xfrm>
              <a:off x="467825" y="1909675"/>
              <a:ext cx="466575" cy="389950"/>
            </a:xfrm>
            <a:custGeom>
              <a:avLst/>
              <a:gdLst/>
              <a:ahLst/>
              <a:cxnLst/>
              <a:rect l="l" t="t" r="r" b="b"/>
              <a:pathLst>
                <a:path w="18663" h="15598" extrusionOk="0">
                  <a:moveTo>
                    <a:pt x="9349" y="0"/>
                  </a:moveTo>
                  <a:cubicBezTo>
                    <a:pt x="4194" y="0"/>
                    <a:pt x="0" y="4224"/>
                    <a:pt x="35" y="9378"/>
                  </a:cubicBezTo>
                  <a:cubicBezTo>
                    <a:pt x="50" y="11762"/>
                    <a:pt x="964" y="13934"/>
                    <a:pt x="2448" y="15572"/>
                  </a:cubicBezTo>
                  <a:cubicBezTo>
                    <a:pt x="2467" y="15587"/>
                    <a:pt x="2489" y="15597"/>
                    <a:pt x="2512" y="15597"/>
                  </a:cubicBezTo>
                  <a:cubicBezTo>
                    <a:pt x="2521" y="15597"/>
                    <a:pt x="2529" y="15596"/>
                    <a:pt x="2538" y="15593"/>
                  </a:cubicBezTo>
                  <a:cubicBezTo>
                    <a:pt x="4637" y="15150"/>
                    <a:pt x="6936" y="14903"/>
                    <a:pt x="9349" y="14903"/>
                  </a:cubicBezTo>
                  <a:cubicBezTo>
                    <a:pt x="11567" y="14903"/>
                    <a:pt x="13686" y="15112"/>
                    <a:pt x="15648" y="15491"/>
                  </a:cubicBezTo>
                  <a:cubicBezTo>
                    <a:pt x="15713" y="15504"/>
                    <a:pt x="15778" y="15510"/>
                    <a:pt x="15843" y="15510"/>
                  </a:cubicBezTo>
                  <a:cubicBezTo>
                    <a:pt x="16143" y="15510"/>
                    <a:pt x="16431" y="15375"/>
                    <a:pt x="16623" y="15136"/>
                  </a:cubicBezTo>
                  <a:cubicBezTo>
                    <a:pt x="17900" y="13541"/>
                    <a:pt x="18663" y="11515"/>
                    <a:pt x="18663" y="9314"/>
                  </a:cubicBezTo>
                  <a:cubicBezTo>
                    <a:pt x="18663" y="4168"/>
                    <a:pt x="14495" y="0"/>
                    <a:pt x="9349"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64"/>
            <p:cNvSpPr/>
            <p:nvPr/>
          </p:nvSpPr>
          <p:spPr>
            <a:xfrm>
              <a:off x="732475" y="2018825"/>
              <a:ext cx="145550" cy="263800"/>
            </a:xfrm>
            <a:custGeom>
              <a:avLst/>
              <a:gdLst/>
              <a:ahLst/>
              <a:cxnLst/>
              <a:rect l="l" t="t" r="r" b="b"/>
              <a:pathLst>
                <a:path w="5822" h="10552" extrusionOk="0">
                  <a:moveTo>
                    <a:pt x="0" y="0"/>
                  </a:moveTo>
                  <a:lnTo>
                    <a:pt x="0" y="1092"/>
                  </a:lnTo>
                  <a:lnTo>
                    <a:pt x="4366" y="1092"/>
                  </a:lnTo>
                  <a:cubicBezTo>
                    <a:pt x="4567" y="1092"/>
                    <a:pt x="4730" y="1255"/>
                    <a:pt x="4730" y="1456"/>
                  </a:cubicBezTo>
                  <a:lnTo>
                    <a:pt x="4730" y="10551"/>
                  </a:lnTo>
                  <a:lnTo>
                    <a:pt x="5821" y="10551"/>
                  </a:lnTo>
                  <a:lnTo>
                    <a:pt x="5821" y="1456"/>
                  </a:lnTo>
                  <a:cubicBezTo>
                    <a:pt x="5821" y="649"/>
                    <a:pt x="5172" y="0"/>
                    <a:pt x="4366"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64"/>
            <p:cNvSpPr/>
            <p:nvPr/>
          </p:nvSpPr>
          <p:spPr>
            <a:xfrm>
              <a:off x="841600" y="2146150"/>
              <a:ext cx="45525" cy="45525"/>
            </a:xfrm>
            <a:custGeom>
              <a:avLst/>
              <a:gdLst/>
              <a:ahLst/>
              <a:cxnLst/>
              <a:rect l="l" t="t" r="r" b="b"/>
              <a:pathLst>
                <a:path w="1821" h="1821" extrusionOk="0">
                  <a:moveTo>
                    <a:pt x="912" y="1"/>
                  </a:moveTo>
                  <a:cubicBezTo>
                    <a:pt x="408" y="1"/>
                    <a:pt x="1" y="408"/>
                    <a:pt x="1" y="909"/>
                  </a:cubicBezTo>
                  <a:cubicBezTo>
                    <a:pt x="1" y="1413"/>
                    <a:pt x="408" y="1820"/>
                    <a:pt x="912" y="1820"/>
                  </a:cubicBezTo>
                  <a:cubicBezTo>
                    <a:pt x="1413" y="1820"/>
                    <a:pt x="1820" y="1413"/>
                    <a:pt x="1820" y="909"/>
                  </a:cubicBezTo>
                  <a:cubicBezTo>
                    <a:pt x="1820" y="408"/>
                    <a:pt x="1413" y="1"/>
                    <a:pt x="91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64"/>
            <p:cNvSpPr/>
            <p:nvPr/>
          </p:nvSpPr>
          <p:spPr>
            <a:xfrm>
              <a:off x="532350" y="1946050"/>
              <a:ext cx="263800" cy="400250"/>
            </a:xfrm>
            <a:custGeom>
              <a:avLst/>
              <a:gdLst/>
              <a:ahLst/>
              <a:cxnLst/>
              <a:rect l="l" t="t" r="r" b="b"/>
              <a:pathLst>
                <a:path w="10552" h="16010" extrusionOk="0">
                  <a:moveTo>
                    <a:pt x="728" y="1"/>
                  </a:moveTo>
                  <a:cubicBezTo>
                    <a:pt x="330" y="1"/>
                    <a:pt x="1" y="327"/>
                    <a:pt x="1" y="728"/>
                  </a:cubicBezTo>
                  <a:lnTo>
                    <a:pt x="1" y="13893"/>
                  </a:lnTo>
                  <a:cubicBezTo>
                    <a:pt x="842" y="14781"/>
                    <a:pt x="1858" y="15506"/>
                    <a:pt x="2987" y="16009"/>
                  </a:cubicBezTo>
                  <a:lnTo>
                    <a:pt x="9824" y="16009"/>
                  </a:lnTo>
                  <a:cubicBezTo>
                    <a:pt x="10226" y="16009"/>
                    <a:pt x="10552" y="15680"/>
                    <a:pt x="10552" y="15282"/>
                  </a:cubicBezTo>
                  <a:lnTo>
                    <a:pt x="10552" y="728"/>
                  </a:lnTo>
                  <a:cubicBezTo>
                    <a:pt x="10552" y="327"/>
                    <a:pt x="10229" y="1"/>
                    <a:pt x="9824"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64"/>
            <p:cNvSpPr/>
            <p:nvPr/>
          </p:nvSpPr>
          <p:spPr>
            <a:xfrm>
              <a:off x="559650" y="1946050"/>
              <a:ext cx="236500" cy="345675"/>
            </a:xfrm>
            <a:custGeom>
              <a:avLst/>
              <a:gdLst/>
              <a:ahLst/>
              <a:cxnLst/>
              <a:rect l="l" t="t" r="r" b="b"/>
              <a:pathLst>
                <a:path w="9460" h="13827" extrusionOk="0">
                  <a:moveTo>
                    <a:pt x="5458" y="635"/>
                  </a:moveTo>
                  <a:cubicBezTo>
                    <a:pt x="5711" y="635"/>
                    <a:pt x="5915" y="839"/>
                    <a:pt x="5915" y="1092"/>
                  </a:cubicBezTo>
                  <a:cubicBezTo>
                    <a:pt x="5915" y="1343"/>
                    <a:pt x="5711" y="1546"/>
                    <a:pt x="5458" y="1546"/>
                  </a:cubicBezTo>
                  <a:cubicBezTo>
                    <a:pt x="5207" y="1546"/>
                    <a:pt x="5004" y="1343"/>
                    <a:pt x="5004" y="1092"/>
                  </a:cubicBezTo>
                  <a:cubicBezTo>
                    <a:pt x="5004" y="839"/>
                    <a:pt x="5207" y="635"/>
                    <a:pt x="5458" y="635"/>
                  </a:cubicBezTo>
                  <a:close/>
                  <a:moveTo>
                    <a:pt x="728" y="1"/>
                  </a:moveTo>
                  <a:cubicBezTo>
                    <a:pt x="329" y="1"/>
                    <a:pt x="0" y="327"/>
                    <a:pt x="0" y="728"/>
                  </a:cubicBezTo>
                  <a:lnTo>
                    <a:pt x="0" y="2000"/>
                  </a:lnTo>
                  <a:cubicBezTo>
                    <a:pt x="0" y="2102"/>
                    <a:pt x="82" y="2184"/>
                    <a:pt x="184" y="2184"/>
                  </a:cubicBezTo>
                  <a:lnTo>
                    <a:pt x="9460" y="2184"/>
                  </a:lnTo>
                  <a:lnTo>
                    <a:pt x="9460" y="728"/>
                  </a:lnTo>
                  <a:cubicBezTo>
                    <a:pt x="9460" y="327"/>
                    <a:pt x="9137" y="1"/>
                    <a:pt x="8732" y="1"/>
                  </a:cubicBezTo>
                  <a:close/>
                  <a:moveTo>
                    <a:pt x="5458" y="3400"/>
                  </a:moveTo>
                  <a:cubicBezTo>
                    <a:pt x="5711" y="3400"/>
                    <a:pt x="5915" y="3604"/>
                    <a:pt x="5915" y="3857"/>
                  </a:cubicBezTo>
                  <a:cubicBezTo>
                    <a:pt x="5915" y="4108"/>
                    <a:pt x="5711" y="4311"/>
                    <a:pt x="5458" y="4311"/>
                  </a:cubicBezTo>
                  <a:cubicBezTo>
                    <a:pt x="5207" y="4311"/>
                    <a:pt x="5004" y="4108"/>
                    <a:pt x="5004" y="3857"/>
                  </a:cubicBezTo>
                  <a:cubicBezTo>
                    <a:pt x="5004" y="3604"/>
                    <a:pt x="5207" y="3400"/>
                    <a:pt x="5458" y="3400"/>
                  </a:cubicBezTo>
                  <a:close/>
                  <a:moveTo>
                    <a:pt x="184" y="2911"/>
                  </a:moveTo>
                  <a:cubicBezTo>
                    <a:pt x="85" y="2911"/>
                    <a:pt x="0" y="2993"/>
                    <a:pt x="0" y="3092"/>
                  </a:cubicBezTo>
                  <a:lnTo>
                    <a:pt x="0" y="4547"/>
                  </a:lnTo>
                  <a:cubicBezTo>
                    <a:pt x="0" y="4649"/>
                    <a:pt x="82" y="4731"/>
                    <a:pt x="184" y="4731"/>
                  </a:cubicBezTo>
                  <a:lnTo>
                    <a:pt x="9460" y="4731"/>
                  </a:lnTo>
                  <a:lnTo>
                    <a:pt x="9460" y="2911"/>
                  </a:lnTo>
                  <a:close/>
                  <a:moveTo>
                    <a:pt x="5458" y="5912"/>
                  </a:moveTo>
                  <a:cubicBezTo>
                    <a:pt x="5711" y="5912"/>
                    <a:pt x="5915" y="6116"/>
                    <a:pt x="5915" y="6366"/>
                  </a:cubicBezTo>
                  <a:cubicBezTo>
                    <a:pt x="5915" y="6617"/>
                    <a:pt x="5711" y="6820"/>
                    <a:pt x="5458" y="6820"/>
                  </a:cubicBezTo>
                  <a:cubicBezTo>
                    <a:pt x="5207" y="6820"/>
                    <a:pt x="5004" y="6617"/>
                    <a:pt x="5004" y="6366"/>
                  </a:cubicBezTo>
                  <a:cubicBezTo>
                    <a:pt x="5004" y="6116"/>
                    <a:pt x="5207" y="5912"/>
                    <a:pt x="5458" y="5912"/>
                  </a:cubicBezTo>
                  <a:close/>
                  <a:moveTo>
                    <a:pt x="184" y="5458"/>
                  </a:moveTo>
                  <a:cubicBezTo>
                    <a:pt x="85" y="5458"/>
                    <a:pt x="0" y="5540"/>
                    <a:pt x="0" y="5639"/>
                  </a:cubicBezTo>
                  <a:lnTo>
                    <a:pt x="0" y="7094"/>
                  </a:lnTo>
                  <a:cubicBezTo>
                    <a:pt x="0" y="7196"/>
                    <a:pt x="82" y="7277"/>
                    <a:pt x="184" y="7277"/>
                  </a:cubicBezTo>
                  <a:lnTo>
                    <a:pt x="9460" y="7277"/>
                  </a:lnTo>
                  <a:lnTo>
                    <a:pt x="9460" y="5458"/>
                  </a:lnTo>
                  <a:close/>
                  <a:moveTo>
                    <a:pt x="5458" y="8459"/>
                  </a:moveTo>
                  <a:cubicBezTo>
                    <a:pt x="5711" y="8459"/>
                    <a:pt x="5915" y="8663"/>
                    <a:pt x="5915" y="8913"/>
                  </a:cubicBezTo>
                  <a:cubicBezTo>
                    <a:pt x="5915" y="9163"/>
                    <a:pt x="5711" y="9367"/>
                    <a:pt x="5458" y="9367"/>
                  </a:cubicBezTo>
                  <a:cubicBezTo>
                    <a:pt x="5207" y="9367"/>
                    <a:pt x="5004" y="9163"/>
                    <a:pt x="5004" y="8913"/>
                  </a:cubicBezTo>
                  <a:cubicBezTo>
                    <a:pt x="5004" y="8663"/>
                    <a:pt x="5207" y="8459"/>
                    <a:pt x="5458" y="8459"/>
                  </a:cubicBezTo>
                  <a:close/>
                  <a:moveTo>
                    <a:pt x="184" y="8005"/>
                  </a:moveTo>
                  <a:cubicBezTo>
                    <a:pt x="85" y="8005"/>
                    <a:pt x="0" y="8086"/>
                    <a:pt x="0" y="8185"/>
                  </a:cubicBezTo>
                  <a:lnTo>
                    <a:pt x="0" y="9641"/>
                  </a:lnTo>
                  <a:cubicBezTo>
                    <a:pt x="0" y="9743"/>
                    <a:pt x="82" y="9824"/>
                    <a:pt x="184" y="9824"/>
                  </a:cubicBezTo>
                  <a:lnTo>
                    <a:pt x="9460" y="9824"/>
                  </a:lnTo>
                  <a:lnTo>
                    <a:pt x="9460" y="8005"/>
                  </a:lnTo>
                  <a:close/>
                  <a:moveTo>
                    <a:pt x="184" y="10552"/>
                  </a:moveTo>
                  <a:cubicBezTo>
                    <a:pt x="85" y="10552"/>
                    <a:pt x="0" y="10633"/>
                    <a:pt x="0" y="10732"/>
                  </a:cubicBezTo>
                  <a:lnTo>
                    <a:pt x="0" y="13099"/>
                  </a:lnTo>
                  <a:cubicBezTo>
                    <a:pt x="0" y="13497"/>
                    <a:pt x="329" y="13826"/>
                    <a:pt x="728" y="13826"/>
                  </a:cubicBezTo>
                  <a:lnTo>
                    <a:pt x="8732" y="13826"/>
                  </a:lnTo>
                  <a:cubicBezTo>
                    <a:pt x="9134" y="13826"/>
                    <a:pt x="9460" y="13497"/>
                    <a:pt x="9460" y="13099"/>
                  </a:cubicBezTo>
                  <a:lnTo>
                    <a:pt x="9460" y="10552"/>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64"/>
            <p:cNvSpPr/>
            <p:nvPr/>
          </p:nvSpPr>
          <p:spPr>
            <a:xfrm>
              <a:off x="721100" y="1961925"/>
              <a:ext cx="22800" cy="218325"/>
            </a:xfrm>
            <a:custGeom>
              <a:avLst/>
              <a:gdLst/>
              <a:ahLst/>
              <a:cxnLst/>
              <a:rect l="l" t="t" r="r" b="b"/>
              <a:pathLst>
                <a:path w="912" h="8733" extrusionOk="0">
                  <a:moveTo>
                    <a:pt x="455" y="0"/>
                  </a:moveTo>
                  <a:cubicBezTo>
                    <a:pt x="205" y="0"/>
                    <a:pt x="1" y="204"/>
                    <a:pt x="1" y="457"/>
                  </a:cubicBezTo>
                  <a:cubicBezTo>
                    <a:pt x="1" y="708"/>
                    <a:pt x="205" y="911"/>
                    <a:pt x="455" y="911"/>
                  </a:cubicBezTo>
                  <a:cubicBezTo>
                    <a:pt x="708" y="911"/>
                    <a:pt x="912" y="708"/>
                    <a:pt x="912" y="457"/>
                  </a:cubicBezTo>
                  <a:cubicBezTo>
                    <a:pt x="912" y="204"/>
                    <a:pt x="708" y="0"/>
                    <a:pt x="455" y="0"/>
                  </a:cubicBezTo>
                  <a:close/>
                  <a:moveTo>
                    <a:pt x="455" y="2765"/>
                  </a:moveTo>
                  <a:cubicBezTo>
                    <a:pt x="205" y="2765"/>
                    <a:pt x="1" y="2969"/>
                    <a:pt x="1" y="3222"/>
                  </a:cubicBezTo>
                  <a:cubicBezTo>
                    <a:pt x="1" y="3473"/>
                    <a:pt x="205" y="3676"/>
                    <a:pt x="455" y="3676"/>
                  </a:cubicBezTo>
                  <a:cubicBezTo>
                    <a:pt x="708" y="3676"/>
                    <a:pt x="912" y="3473"/>
                    <a:pt x="912" y="3222"/>
                  </a:cubicBezTo>
                  <a:cubicBezTo>
                    <a:pt x="912" y="2969"/>
                    <a:pt x="708" y="2765"/>
                    <a:pt x="455" y="2765"/>
                  </a:cubicBezTo>
                  <a:close/>
                  <a:moveTo>
                    <a:pt x="455" y="5277"/>
                  </a:moveTo>
                  <a:cubicBezTo>
                    <a:pt x="205" y="5277"/>
                    <a:pt x="1" y="5481"/>
                    <a:pt x="1" y="5731"/>
                  </a:cubicBezTo>
                  <a:cubicBezTo>
                    <a:pt x="1" y="5982"/>
                    <a:pt x="205" y="6185"/>
                    <a:pt x="455" y="6185"/>
                  </a:cubicBezTo>
                  <a:cubicBezTo>
                    <a:pt x="708" y="6185"/>
                    <a:pt x="912" y="5982"/>
                    <a:pt x="912" y="5731"/>
                  </a:cubicBezTo>
                  <a:cubicBezTo>
                    <a:pt x="912" y="5481"/>
                    <a:pt x="708" y="5277"/>
                    <a:pt x="455" y="5277"/>
                  </a:cubicBezTo>
                  <a:close/>
                  <a:moveTo>
                    <a:pt x="455" y="7824"/>
                  </a:moveTo>
                  <a:cubicBezTo>
                    <a:pt x="205" y="7824"/>
                    <a:pt x="1" y="8028"/>
                    <a:pt x="1" y="8278"/>
                  </a:cubicBezTo>
                  <a:cubicBezTo>
                    <a:pt x="1" y="8528"/>
                    <a:pt x="205" y="8732"/>
                    <a:pt x="455" y="8732"/>
                  </a:cubicBezTo>
                  <a:cubicBezTo>
                    <a:pt x="708" y="8732"/>
                    <a:pt x="912" y="8528"/>
                    <a:pt x="912" y="8278"/>
                  </a:cubicBezTo>
                  <a:cubicBezTo>
                    <a:pt x="912" y="8028"/>
                    <a:pt x="708" y="7824"/>
                    <a:pt x="455" y="7824"/>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64"/>
            <p:cNvSpPr/>
            <p:nvPr/>
          </p:nvSpPr>
          <p:spPr>
            <a:xfrm>
              <a:off x="757500" y="1961925"/>
              <a:ext cx="22800" cy="218325"/>
            </a:xfrm>
            <a:custGeom>
              <a:avLst/>
              <a:gdLst/>
              <a:ahLst/>
              <a:cxnLst/>
              <a:rect l="l" t="t" r="r" b="b"/>
              <a:pathLst>
                <a:path w="912" h="8733" extrusionOk="0">
                  <a:moveTo>
                    <a:pt x="454" y="0"/>
                  </a:moveTo>
                  <a:cubicBezTo>
                    <a:pt x="204" y="0"/>
                    <a:pt x="0" y="204"/>
                    <a:pt x="0" y="457"/>
                  </a:cubicBezTo>
                  <a:cubicBezTo>
                    <a:pt x="0" y="708"/>
                    <a:pt x="204" y="911"/>
                    <a:pt x="454" y="911"/>
                  </a:cubicBezTo>
                  <a:cubicBezTo>
                    <a:pt x="708" y="911"/>
                    <a:pt x="911" y="708"/>
                    <a:pt x="911" y="457"/>
                  </a:cubicBezTo>
                  <a:cubicBezTo>
                    <a:pt x="911" y="204"/>
                    <a:pt x="708" y="0"/>
                    <a:pt x="454" y="0"/>
                  </a:cubicBezTo>
                  <a:close/>
                  <a:moveTo>
                    <a:pt x="454" y="2765"/>
                  </a:moveTo>
                  <a:cubicBezTo>
                    <a:pt x="204" y="2765"/>
                    <a:pt x="0" y="2969"/>
                    <a:pt x="0" y="3222"/>
                  </a:cubicBezTo>
                  <a:cubicBezTo>
                    <a:pt x="0" y="3473"/>
                    <a:pt x="204" y="3676"/>
                    <a:pt x="454" y="3676"/>
                  </a:cubicBezTo>
                  <a:cubicBezTo>
                    <a:pt x="708" y="3676"/>
                    <a:pt x="911" y="3473"/>
                    <a:pt x="911" y="3222"/>
                  </a:cubicBezTo>
                  <a:cubicBezTo>
                    <a:pt x="911" y="2969"/>
                    <a:pt x="708" y="2765"/>
                    <a:pt x="454" y="2765"/>
                  </a:cubicBezTo>
                  <a:close/>
                  <a:moveTo>
                    <a:pt x="454" y="5277"/>
                  </a:moveTo>
                  <a:cubicBezTo>
                    <a:pt x="204" y="5277"/>
                    <a:pt x="0" y="5481"/>
                    <a:pt x="0" y="5731"/>
                  </a:cubicBezTo>
                  <a:cubicBezTo>
                    <a:pt x="0" y="5982"/>
                    <a:pt x="204" y="6185"/>
                    <a:pt x="454" y="6185"/>
                  </a:cubicBezTo>
                  <a:cubicBezTo>
                    <a:pt x="708" y="6185"/>
                    <a:pt x="911" y="5982"/>
                    <a:pt x="911" y="5731"/>
                  </a:cubicBezTo>
                  <a:cubicBezTo>
                    <a:pt x="911" y="5481"/>
                    <a:pt x="708" y="5277"/>
                    <a:pt x="454" y="5277"/>
                  </a:cubicBezTo>
                  <a:close/>
                  <a:moveTo>
                    <a:pt x="454" y="7824"/>
                  </a:moveTo>
                  <a:cubicBezTo>
                    <a:pt x="204" y="7824"/>
                    <a:pt x="0" y="8028"/>
                    <a:pt x="0" y="8278"/>
                  </a:cubicBezTo>
                  <a:cubicBezTo>
                    <a:pt x="0" y="8528"/>
                    <a:pt x="204" y="8732"/>
                    <a:pt x="454" y="8732"/>
                  </a:cubicBezTo>
                  <a:cubicBezTo>
                    <a:pt x="708" y="8732"/>
                    <a:pt x="911" y="8528"/>
                    <a:pt x="911" y="8278"/>
                  </a:cubicBezTo>
                  <a:cubicBezTo>
                    <a:pt x="911" y="8028"/>
                    <a:pt x="708" y="7824"/>
                    <a:pt x="454" y="78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4"/>
            <p:cNvSpPr/>
            <p:nvPr/>
          </p:nvSpPr>
          <p:spPr>
            <a:xfrm>
              <a:off x="528725" y="2188950"/>
              <a:ext cx="354900" cy="186450"/>
            </a:xfrm>
            <a:custGeom>
              <a:avLst/>
              <a:gdLst/>
              <a:ahLst/>
              <a:cxnLst/>
              <a:rect l="l" t="t" r="r" b="b"/>
              <a:pathLst>
                <a:path w="14196" h="7458" extrusionOk="0">
                  <a:moveTo>
                    <a:pt x="9105" y="0"/>
                  </a:moveTo>
                  <a:cubicBezTo>
                    <a:pt x="7713" y="0"/>
                    <a:pt x="6500" y="760"/>
                    <a:pt x="5859" y="1892"/>
                  </a:cubicBezTo>
                  <a:cubicBezTo>
                    <a:pt x="5472" y="1703"/>
                    <a:pt x="5036" y="1598"/>
                    <a:pt x="4579" y="1598"/>
                  </a:cubicBezTo>
                  <a:cubicBezTo>
                    <a:pt x="3441" y="1598"/>
                    <a:pt x="2454" y="2247"/>
                    <a:pt x="1971" y="3196"/>
                  </a:cubicBezTo>
                  <a:lnTo>
                    <a:pt x="1915" y="3196"/>
                  </a:lnTo>
                  <a:cubicBezTo>
                    <a:pt x="1074" y="3196"/>
                    <a:pt x="350" y="3679"/>
                    <a:pt x="0" y="4387"/>
                  </a:cubicBezTo>
                  <a:cubicBezTo>
                    <a:pt x="1709" y="6270"/>
                    <a:pt x="4171" y="7457"/>
                    <a:pt x="6913" y="7457"/>
                  </a:cubicBezTo>
                  <a:cubicBezTo>
                    <a:pt x="9861" y="7457"/>
                    <a:pt x="12487" y="6089"/>
                    <a:pt x="14195" y="3953"/>
                  </a:cubicBezTo>
                  <a:cubicBezTo>
                    <a:pt x="13849" y="3546"/>
                    <a:pt x="13357" y="3269"/>
                    <a:pt x="12798" y="3211"/>
                  </a:cubicBezTo>
                  <a:cubicBezTo>
                    <a:pt x="12542" y="1397"/>
                    <a:pt x="10988" y="0"/>
                    <a:pt x="910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4"/>
            <p:cNvSpPr/>
            <p:nvPr/>
          </p:nvSpPr>
          <p:spPr>
            <a:xfrm>
              <a:off x="528725" y="2188875"/>
              <a:ext cx="307225" cy="128825"/>
            </a:xfrm>
            <a:custGeom>
              <a:avLst/>
              <a:gdLst/>
              <a:ahLst/>
              <a:cxnLst/>
              <a:rect l="l" t="t" r="r" b="b"/>
              <a:pathLst>
                <a:path w="12289" h="5153" extrusionOk="0">
                  <a:moveTo>
                    <a:pt x="9105" y="0"/>
                  </a:moveTo>
                  <a:cubicBezTo>
                    <a:pt x="7713" y="0"/>
                    <a:pt x="6500" y="760"/>
                    <a:pt x="5859" y="1892"/>
                  </a:cubicBezTo>
                  <a:cubicBezTo>
                    <a:pt x="5472" y="1703"/>
                    <a:pt x="5036" y="1598"/>
                    <a:pt x="4579" y="1598"/>
                  </a:cubicBezTo>
                  <a:cubicBezTo>
                    <a:pt x="3441" y="1598"/>
                    <a:pt x="2454" y="2245"/>
                    <a:pt x="1971" y="3193"/>
                  </a:cubicBezTo>
                  <a:lnTo>
                    <a:pt x="1915" y="3193"/>
                  </a:lnTo>
                  <a:cubicBezTo>
                    <a:pt x="1074" y="3193"/>
                    <a:pt x="350" y="3680"/>
                    <a:pt x="0" y="4384"/>
                  </a:cubicBezTo>
                  <a:cubicBezTo>
                    <a:pt x="245" y="4657"/>
                    <a:pt x="507" y="4911"/>
                    <a:pt x="780" y="5152"/>
                  </a:cubicBezTo>
                  <a:cubicBezTo>
                    <a:pt x="1071" y="4844"/>
                    <a:pt x="1447" y="4617"/>
                    <a:pt x="1872" y="4512"/>
                  </a:cubicBezTo>
                  <a:cubicBezTo>
                    <a:pt x="1915" y="4500"/>
                    <a:pt x="1974" y="4492"/>
                    <a:pt x="2038" y="4483"/>
                  </a:cubicBezTo>
                  <a:cubicBezTo>
                    <a:pt x="2300" y="4451"/>
                    <a:pt x="2538" y="4308"/>
                    <a:pt x="2687" y="4093"/>
                  </a:cubicBezTo>
                  <a:cubicBezTo>
                    <a:pt x="3246" y="3287"/>
                    <a:pt x="4177" y="2754"/>
                    <a:pt x="5236" y="2754"/>
                  </a:cubicBezTo>
                  <a:cubicBezTo>
                    <a:pt x="5501" y="2754"/>
                    <a:pt x="5760" y="2792"/>
                    <a:pt x="6008" y="2853"/>
                  </a:cubicBezTo>
                  <a:cubicBezTo>
                    <a:pt x="6084" y="2873"/>
                    <a:pt x="6162" y="2882"/>
                    <a:pt x="6238" y="2882"/>
                  </a:cubicBezTo>
                  <a:cubicBezTo>
                    <a:pt x="6513" y="2882"/>
                    <a:pt x="6779" y="2760"/>
                    <a:pt x="6954" y="2541"/>
                  </a:cubicBezTo>
                  <a:cubicBezTo>
                    <a:pt x="7676" y="1642"/>
                    <a:pt x="8785" y="1066"/>
                    <a:pt x="10024" y="1066"/>
                  </a:cubicBezTo>
                  <a:cubicBezTo>
                    <a:pt x="10866" y="1066"/>
                    <a:pt x="11649" y="1334"/>
                    <a:pt x="12289" y="1785"/>
                  </a:cubicBezTo>
                  <a:cubicBezTo>
                    <a:pt x="11628" y="714"/>
                    <a:pt x="10449" y="0"/>
                    <a:pt x="9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164"/>
          <p:cNvSpPr/>
          <p:nvPr/>
        </p:nvSpPr>
        <p:spPr>
          <a:xfrm>
            <a:off x="6965689" y="4615817"/>
            <a:ext cx="768300" cy="756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164"/>
          <p:cNvCxnSpPr/>
          <p:nvPr/>
        </p:nvCxnSpPr>
        <p:spPr>
          <a:xfrm rot="10800000" flipH="1">
            <a:off x="6315150" y="1589750"/>
            <a:ext cx="10500" cy="4291500"/>
          </a:xfrm>
          <a:prstGeom prst="straightConnector1">
            <a:avLst/>
          </a:prstGeom>
          <a:noFill/>
          <a:ln w="9525" cap="flat" cmpd="sng">
            <a:solidFill>
              <a:srgbClr val="306DA1"/>
            </a:solidFill>
            <a:prstDash val="solid"/>
            <a:round/>
            <a:headEnd type="none" w="med" len="med"/>
            <a:tailEnd type="none" w="med" len="med"/>
          </a:ln>
        </p:spPr>
      </p:cxnSp>
      <p:sp>
        <p:nvSpPr>
          <p:cNvPr id="975" name="Google Shape;975;p164">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8</a:t>
            </a:fld>
            <a:endParaRPr sz="1200" b="0" strike="noStrike">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6"/>
        <p:cNvGrpSpPr/>
        <p:nvPr/>
      </p:nvGrpSpPr>
      <p:grpSpPr>
        <a:xfrm>
          <a:off x="0" y="0"/>
          <a:ext cx="0" cy="0"/>
          <a:chOff x="0" y="0"/>
          <a:chExt cx="0" cy="0"/>
        </a:xfrm>
      </p:grpSpPr>
      <p:sp>
        <p:nvSpPr>
          <p:cNvPr id="2537" name="Google Shape;2537;p236">
            <a:hlinkClick r:id="rId3" action="ppaction://hlinksldjump"/>
          </p:cNvPr>
          <p:cNvSpPr/>
          <p:nvPr/>
        </p:nvSpPr>
        <p:spPr>
          <a:xfrm>
            <a:off x="5650053" y="911998"/>
            <a:ext cx="891900" cy="915900"/>
          </a:xfrm>
          <a:prstGeom prst="ellipse">
            <a:avLst/>
          </a:prstGeom>
          <a:solidFill>
            <a:srgbClr val="F5D71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a:solidFill>
                  <a:srgbClr val="FFFFFF"/>
                </a:solidFill>
                <a:latin typeface="Fira Sans Extra Condensed SemiBold"/>
                <a:ea typeface="Fira Sans Extra Condensed SemiBold"/>
                <a:cs typeface="Fira Sans Extra Condensed SemiBold"/>
                <a:sym typeface="Fira Sans Extra Condensed SemiBold"/>
              </a:rPr>
              <a:t>07</a:t>
            </a:r>
            <a:endParaRPr sz="2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538" name="Google Shape;2538;p236"/>
          <p:cNvSpPr txBox="1"/>
          <p:nvPr/>
        </p:nvSpPr>
        <p:spPr>
          <a:xfrm>
            <a:off x="2768040" y="4080600"/>
            <a:ext cx="6655800" cy="707700"/>
          </a:xfrm>
          <a:prstGeom prst="rect">
            <a:avLst/>
          </a:prstGeom>
          <a:noFill/>
          <a:ln>
            <a:noFill/>
          </a:ln>
        </p:spPr>
        <p:txBody>
          <a:bodyPr spcFirstLastPara="1" wrap="square" lIns="91425" tIns="45700" rIns="91425" bIns="45700" anchor="t" anchorCtr="1">
            <a:normAutofit fontScale="77500" lnSpcReduction="20000"/>
          </a:bodyPr>
          <a:lstStyle/>
          <a:p>
            <a:pPr marL="0" marR="0" lvl="0" indent="0" algn="ctr" rtl="0">
              <a:lnSpc>
                <a:spcPct val="100000"/>
              </a:lnSpc>
              <a:spcBef>
                <a:spcPts val="0"/>
              </a:spcBef>
              <a:spcAft>
                <a:spcPts val="0"/>
              </a:spcAft>
              <a:buNone/>
            </a:pPr>
            <a:r>
              <a:rPr lang="fr-FR" sz="6000" b="1">
                <a:solidFill>
                  <a:srgbClr val="FFFFFF"/>
                </a:solidFill>
                <a:latin typeface="Roboto"/>
                <a:ea typeface="Roboto"/>
                <a:cs typeface="Roboto"/>
                <a:sym typeface="Roboto"/>
              </a:rPr>
              <a:t>Sécurité</a:t>
            </a:r>
            <a:endParaRPr sz="6000" b="0" strike="noStrike">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42"/>
        <p:cNvGrpSpPr/>
        <p:nvPr/>
      </p:nvGrpSpPr>
      <p:grpSpPr>
        <a:xfrm>
          <a:off x="0" y="0"/>
          <a:ext cx="0" cy="0"/>
          <a:chOff x="0" y="0"/>
          <a:chExt cx="0" cy="0"/>
        </a:xfrm>
      </p:grpSpPr>
      <p:sp>
        <p:nvSpPr>
          <p:cNvPr id="2543" name="Google Shape;2543;p237"/>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pic>
        <p:nvPicPr>
          <p:cNvPr id="2544" name="Google Shape;2544;p237"/>
          <p:cNvPicPr preferRelativeResize="0"/>
          <p:nvPr/>
        </p:nvPicPr>
        <p:blipFill>
          <a:blip r:embed="rId3">
            <a:alphaModFix/>
          </a:blip>
          <a:stretch>
            <a:fillRect/>
          </a:stretch>
        </p:blipFill>
        <p:spPr>
          <a:xfrm>
            <a:off x="1407800" y="1187650"/>
            <a:ext cx="7202673" cy="4593133"/>
          </a:xfrm>
          <a:prstGeom prst="rect">
            <a:avLst/>
          </a:prstGeom>
          <a:noFill/>
          <a:ln>
            <a:noFill/>
          </a:ln>
        </p:spPr>
      </p:pic>
      <p:sp>
        <p:nvSpPr>
          <p:cNvPr id="2545" name="Google Shape;2545;p237"/>
          <p:cNvSpPr/>
          <p:nvPr/>
        </p:nvSpPr>
        <p:spPr>
          <a:xfrm>
            <a:off x="2067275" y="2396400"/>
            <a:ext cx="4380000" cy="214200"/>
          </a:xfrm>
          <a:prstGeom prst="roundRect">
            <a:avLst>
              <a:gd name="adj" fmla="val 16667"/>
            </a:avLst>
          </a:prstGeom>
          <a:noFill/>
          <a:ln w="19050" cap="flat" cmpd="sng">
            <a:solidFill>
              <a:srgbClr val="00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6" name="Google Shape;2546;p237"/>
          <p:cNvCxnSpPr>
            <a:stCxn id="2547" idx="1"/>
            <a:endCxn id="2545" idx="3"/>
          </p:cNvCxnSpPr>
          <p:nvPr/>
        </p:nvCxnSpPr>
        <p:spPr>
          <a:xfrm flipH="1">
            <a:off x="6447175" y="2234125"/>
            <a:ext cx="2163300" cy="269400"/>
          </a:xfrm>
          <a:prstGeom prst="straightConnector1">
            <a:avLst/>
          </a:prstGeom>
          <a:noFill/>
          <a:ln w="28575" cap="flat" cmpd="sng">
            <a:solidFill>
              <a:srgbClr val="E85292"/>
            </a:solidFill>
            <a:prstDash val="solid"/>
            <a:round/>
            <a:headEnd type="none" w="med" len="med"/>
            <a:tailEnd type="stealth" w="med" len="med"/>
          </a:ln>
        </p:spPr>
      </p:cxnSp>
      <p:sp>
        <p:nvSpPr>
          <p:cNvPr id="2547" name="Google Shape;2547;p237"/>
          <p:cNvSpPr/>
          <p:nvPr/>
        </p:nvSpPr>
        <p:spPr>
          <a:xfrm>
            <a:off x="8610475" y="1108075"/>
            <a:ext cx="3413700" cy="2252100"/>
          </a:xfrm>
          <a:prstGeom prst="roundRect">
            <a:avLst>
              <a:gd name="adj" fmla="val 16667"/>
            </a:avLst>
          </a:prstGeom>
          <a:solidFill>
            <a:srgbClr val="55BAD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Clr>
                <a:schemeClr val="dk1"/>
              </a:buClr>
              <a:buSzPts val="1100"/>
              <a:buFont typeface="Arial"/>
              <a:buNone/>
            </a:pPr>
            <a:r>
              <a:rPr lang="fr-FR" sz="1900">
                <a:solidFill>
                  <a:schemeClr val="lt1"/>
                </a:solidFill>
                <a:latin typeface="Roboto"/>
                <a:ea typeface="Roboto"/>
                <a:cs typeface="Roboto"/>
                <a:sym typeface="Roboto"/>
              </a:rPr>
              <a:t>Pour SWAPART : </a:t>
            </a:r>
            <a:endParaRPr sz="1900">
              <a:solidFill>
                <a:schemeClr val="lt1"/>
              </a:solidFill>
              <a:latin typeface="Roboto"/>
              <a:ea typeface="Roboto"/>
              <a:cs typeface="Roboto"/>
              <a:sym typeface="Roboto"/>
            </a:endParaRPr>
          </a:p>
          <a:p>
            <a:pPr marL="685800" lvl="0" indent="-336550" algn="l" rtl="0">
              <a:lnSpc>
                <a:spcPct val="115000"/>
              </a:lnSpc>
              <a:spcBef>
                <a:spcPts val="0"/>
              </a:spcBef>
              <a:spcAft>
                <a:spcPts val="0"/>
              </a:spcAft>
              <a:buClr>
                <a:schemeClr val="lt1"/>
              </a:buClr>
              <a:buSzPts val="1700"/>
              <a:buFont typeface="Roboto"/>
              <a:buChar char="●"/>
            </a:pPr>
            <a:r>
              <a:rPr lang="fr-FR" sz="1700">
                <a:solidFill>
                  <a:schemeClr val="lt1"/>
                </a:solidFill>
                <a:latin typeface="Roboto"/>
                <a:ea typeface="Roboto"/>
                <a:cs typeface="Roboto"/>
                <a:sym typeface="Roboto"/>
              </a:rPr>
              <a:t>SWAPART</a:t>
            </a:r>
            <a:endParaRPr sz="1700">
              <a:solidFill>
                <a:schemeClr val="lt1"/>
              </a:solidFill>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fr-FR" sz="1900">
                <a:solidFill>
                  <a:schemeClr val="lt1"/>
                </a:solidFill>
                <a:latin typeface="Roboto"/>
                <a:ea typeface="Roboto"/>
                <a:cs typeface="Roboto"/>
                <a:sym typeface="Roboto"/>
              </a:rPr>
              <a:t>Pour admin : </a:t>
            </a:r>
            <a:endParaRPr sz="1900">
              <a:solidFill>
                <a:schemeClr val="lt1"/>
              </a:solidFill>
              <a:latin typeface="Roboto"/>
              <a:ea typeface="Roboto"/>
              <a:cs typeface="Roboto"/>
              <a:sym typeface="Roboto"/>
            </a:endParaRPr>
          </a:p>
          <a:p>
            <a:pPr marL="685800" lvl="0" indent="-336550" algn="l" rtl="0">
              <a:lnSpc>
                <a:spcPct val="115000"/>
              </a:lnSpc>
              <a:spcBef>
                <a:spcPts val="0"/>
              </a:spcBef>
              <a:spcAft>
                <a:spcPts val="0"/>
              </a:spcAft>
              <a:buClr>
                <a:schemeClr val="lt1"/>
              </a:buClr>
              <a:buSzPts val="1700"/>
              <a:buFont typeface="Roboto"/>
              <a:buChar char="●"/>
            </a:pPr>
            <a:r>
              <a:rPr lang="fr-FR" sz="1700">
                <a:solidFill>
                  <a:schemeClr val="lt1"/>
                </a:solidFill>
                <a:latin typeface="Roboto"/>
                <a:ea typeface="Roboto"/>
                <a:cs typeface="Roboto"/>
                <a:sym typeface="Roboto"/>
              </a:rPr>
              <a:t>ADMIN</a:t>
            </a:r>
            <a:endParaRPr sz="1700">
              <a:solidFill>
                <a:schemeClr val="lt1"/>
              </a:solidFill>
              <a:latin typeface="Roboto"/>
              <a:ea typeface="Roboto"/>
              <a:cs typeface="Roboto"/>
              <a:sym typeface="Roboto"/>
            </a:endParaRPr>
          </a:p>
          <a:p>
            <a:pPr marL="685800" lvl="0" indent="-336550" algn="l" rtl="0">
              <a:lnSpc>
                <a:spcPct val="115000"/>
              </a:lnSpc>
              <a:spcBef>
                <a:spcPts val="0"/>
              </a:spcBef>
              <a:spcAft>
                <a:spcPts val="0"/>
              </a:spcAft>
              <a:buClr>
                <a:schemeClr val="lt1"/>
              </a:buClr>
              <a:buSzPts val="1700"/>
              <a:buFont typeface="Roboto"/>
              <a:buChar char="●"/>
            </a:pPr>
            <a:r>
              <a:rPr lang="fr-FR" sz="1700">
                <a:solidFill>
                  <a:schemeClr val="lt1"/>
                </a:solidFill>
                <a:latin typeface="Roboto"/>
                <a:ea typeface="Roboto"/>
                <a:cs typeface="Roboto"/>
                <a:sym typeface="Roboto"/>
              </a:rPr>
              <a:t>BACK_OFFICE</a:t>
            </a:r>
            <a:r>
              <a:rPr lang="fr-FR" sz="1300">
                <a:solidFill>
                  <a:schemeClr val="lt1"/>
                </a:solidFill>
                <a:highlight>
                  <a:srgbClr val="FFFFFF"/>
                </a:highlight>
                <a:latin typeface="Roboto"/>
                <a:ea typeface="Roboto"/>
                <a:cs typeface="Roboto"/>
                <a:sym typeface="Roboto"/>
              </a:rPr>
              <a:t> </a:t>
            </a:r>
            <a:endParaRPr>
              <a:solidFill>
                <a:schemeClr val="lt1"/>
              </a:solidFill>
            </a:endParaRPr>
          </a:p>
        </p:txBody>
      </p:sp>
      <p:sp>
        <p:nvSpPr>
          <p:cNvPr id="2548" name="Google Shape;2548;p237"/>
          <p:cNvSpPr txBox="1"/>
          <p:nvPr/>
        </p:nvSpPr>
        <p:spPr>
          <a:xfrm>
            <a:off x="1104050" y="3595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Mise en place de rôle </a:t>
            </a:r>
            <a:endParaRPr sz="2500" b="1">
              <a:solidFill>
                <a:schemeClr val="dk2"/>
              </a:solidFill>
              <a:latin typeface="Roboto"/>
              <a:ea typeface="Roboto"/>
              <a:cs typeface="Roboto"/>
              <a:sym typeface="Roboto"/>
            </a:endParaRPr>
          </a:p>
        </p:txBody>
      </p:sp>
      <p:sp>
        <p:nvSpPr>
          <p:cNvPr id="2549" name="Google Shape;2549;p237"/>
          <p:cNvSpPr/>
          <p:nvPr/>
        </p:nvSpPr>
        <p:spPr>
          <a:xfrm>
            <a:off x="2067275" y="2610600"/>
            <a:ext cx="4380000" cy="153300"/>
          </a:xfrm>
          <a:prstGeom prst="roundRect">
            <a:avLst>
              <a:gd name="adj" fmla="val 16667"/>
            </a:avLst>
          </a:prstGeom>
          <a:noFill/>
          <a:ln w="19050" cap="flat" cmpd="sng">
            <a:solidFill>
              <a:srgbClr val="00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37"/>
          <p:cNvSpPr/>
          <p:nvPr/>
        </p:nvSpPr>
        <p:spPr>
          <a:xfrm>
            <a:off x="2067275" y="3201175"/>
            <a:ext cx="4380000" cy="214200"/>
          </a:xfrm>
          <a:prstGeom prst="roundRect">
            <a:avLst>
              <a:gd name="adj" fmla="val 16667"/>
            </a:avLst>
          </a:prstGeom>
          <a:noFill/>
          <a:ln w="19050" cap="flat" cmpd="sng">
            <a:solidFill>
              <a:srgbClr val="00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51" name="Google Shape;2551;p237"/>
          <p:cNvCxnSpPr>
            <a:stCxn id="2547" idx="1"/>
            <a:endCxn id="2549" idx="3"/>
          </p:cNvCxnSpPr>
          <p:nvPr/>
        </p:nvCxnSpPr>
        <p:spPr>
          <a:xfrm flipH="1">
            <a:off x="6447175" y="2234125"/>
            <a:ext cx="2163300" cy="453000"/>
          </a:xfrm>
          <a:prstGeom prst="straightConnector1">
            <a:avLst/>
          </a:prstGeom>
          <a:noFill/>
          <a:ln w="28575" cap="flat" cmpd="sng">
            <a:solidFill>
              <a:srgbClr val="E85292"/>
            </a:solidFill>
            <a:prstDash val="solid"/>
            <a:round/>
            <a:headEnd type="none" w="med" len="med"/>
            <a:tailEnd type="stealth" w="med" len="med"/>
          </a:ln>
        </p:spPr>
      </p:cxnSp>
      <p:cxnSp>
        <p:nvCxnSpPr>
          <p:cNvPr id="2552" name="Google Shape;2552;p237"/>
          <p:cNvCxnSpPr>
            <a:stCxn id="2547" idx="1"/>
            <a:endCxn id="2550" idx="3"/>
          </p:cNvCxnSpPr>
          <p:nvPr/>
        </p:nvCxnSpPr>
        <p:spPr>
          <a:xfrm flipH="1">
            <a:off x="6447175" y="2234125"/>
            <a:ext cx="2163300" cy="1074300"/>
          </a:xfrm>
          <a:prstGeom prst="straightConnector1">
            <a:avLst/>
          </a:prstGeom>
          <a:noFill/>
          <a:ln w="28575" cap="flat" cmpd="sng">
            <a:solidFill>
              <a:srgbClr val="E85292"/>
            </a:solidFill>
            <a:prstDash val="solid"/>
            <a:round/>
            <a:headEnd type="none" w="med" len="med"/>
            <a:tailEnd type="stealth" w="med" len="med"/>
          </a:ln>
        </p:spPr>
      </p:cxnSp>
      <p:sp>
        <p:nvSpPr>
          <p:cNvPr id="2553" name="Google Shape;2553;p237"/>
          <p:cNvSpPr/>
          <p:nvPr/>
        </p:nvSpPr>
        <p:spPr>
          <a:xfrm>
            <a:off x="2019475" y="4511975"/>
            <a:ext cx="4969800" cy="214200"/>
          </a:xfrm>
          <a:prstGeom prst="roundRect">
            <a:avLst>
              <a:gd name="adj" fmla="val 16667"/>
            </a:avLst>
          </a:prstGeom>
          <a:noFill/>
          <a:ln w="19050" cap="flat" cmpd="sng">
            <a:solidFill>
              <a:srgbClr val="00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54" name="Google Shape;2554;p237"/>
          <p:cNvCxnSpPr>
            <a:stCxn id="2547" idx="1"/>
            <a:endCxn id="2553" idx="3"/>
          </p:cNvCxnSpPr>
          <p:nvPr/>
        </p:nvCxnSpPr>
        <p:spPr>
          <a:xfrm flipH="1">
            <a:off x="6989275" y="2234125"/>
            <a:ext cx="1621200" cy="2385000"/>
          </a:xfrm>
          <a:prstGeom prst="straightConnector1">
            <a:avLst/>
          </a:prstGeom>
          <a:noFill/>
          <a:ln w="28575" cap="flat" cmpd="sng">
            <a:solidFill>
              <a:srgbClr val="E85292"/>
            </a:solidFill>
            <a:prstDash val="solid"/>
            <a:round/>
            <a:headEnd type="none" w="med" len="med"/>
            <a:tailEnd type="stealth" w="med" len="med"/>
          </a:ln>
        </p:spPr>
      </p:cxnSp>
      <p:sp>
        <p:nvSpPr>
          <p:cNvPr id="2555" name="Google Shape;2555;p237">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81</a:t>
            </a:fld>
            <a:endParaRPr sz="1200" b="0" strike="noStrike">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9"/>
        <p:cNvGrpSpPr/>
        <p:nvPr/>
      </p:nvGrpSpPr>
      <p:grpSpPr>
        <a:xfrm>
          <a:off x="0" y="0"/>
          <a:ext cx="0" cy="0"/>
          <a:chOff x="0" y="0"/>
          <a:chExt cx="0" cy="0"/>
        </a:xfrm>
      </p:grpSpPr>
      <p:sp>
        <p:nvSpPr>
          <p:cNvPr id="2560" name="Google Shape;2560;p238"/>
          <p:cNvSpPr txBox="1"/>
          <p:nvPr/>
        </p:nvSpPr>
        <p:spPr>
          <a:xfrm>
            <a:off x="838080" y="681120"/>
            <a:ext cx="2082600" cy="5448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endParaRPr sz="3200" b="0" strike="noStrike">
              <a:latin typeface="Arial"/>
              <a:ea typeface="Arial"/>
              <a:cs typeface="Arial"/>
              <a:sym typeface="Arial"/>
            </a:endParaRPr>
          </a:p>
        </p:txBody>
      </p:sp>
      <p:pic>
        <p:nvPicPr>
          <p:cNvPr id="2561" name="Google Shape;2561;p238"/>
          <p:cNvPicPr preferRelativeResize="0"/>
          <p:nvPr/>
        </p:nvPicPr>
        <p:blipFill>
          <a:blip r:embed="rId3">
            <a:alphaModFix/>
          </a:blip>
          <a:stretch>
            <a:fillRect/>
          </a:stretch>
        </p:blipFill>
        <p:spPr>
          <a:xfrm>
            <a:off x="1407800" y="1187650"/>
            <a:ext cx="7202673" cy="4593133"/>
          </a:xfrm>
          <a:prstGeom prst="rect">
            <a:avLst/>
          </a:prstGeom>
          <a:noFill/>
          <a:ln>
            <a:noFill/>
          </a:ln>
        </p:spPr>
      </p:pic>
      <p:sp>
        <p:nvSpPr>
          <p:cNvPr id="2562" name="Google Shape;2562;p238"/>
          <p:cNvSpPr txBox="1"/>
          <p:nvPr/>
        </p:nvSpPr>
        <p:spPr>
          <a:xfrm>
            <a:off x="1104050" y="3595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Mise en place des rôles sur les méthodes</a:t>
            </a:r>
            <a:endParaRPr sz="2500" b="1">
              <a:solidFill>
                <a:schemeClr val="dk2"/>
              </a:solidFill>
              <a:latin typeface="Roboto"/>
              <a:ea typeface="Roboto"/>
              <a:cs typeface="Roboto"/>
              <a:sym typeface="Roboto"/>
            </a:endParaRPr>
          </a:p>
        </p:txBody>
      </p:sp>
      <p:pic>
        <p:nvPicPr>
          <p:cNvPr id="2563" name="Google Shape;2563;p238"/>
          <p:cNvPicPr preferRelativeResize="0"/>
          <p:nvPr/>
        </p:nvPicPr>
        <p:blipFill>
          <a:blip r:embed="rId4">
            <a:alphaModFix/>
          </a:blip>
          <a:stretch>
            <a:fillRect/>
          </a:stretch>
        </p:blipFill>
        <p:spPr>
          <a:xfrm>
            <a:off x="0" y="1398053"/>
            <a:ext cx="12192000" cy="3893344"/>
          </a:xfrm>
          <a:prstGeom prst="rect">
            <a:avLst/>
          </a:prstGeom>
          <a:noFill/>
          <a:ln>
            <a:noFill/>
          </a:ln>
        </p:spPr>
      </p:pic>
      <p:sp>
        <p:nvSpPr>
          <p:cNvPr id="2564" name="Google Shape;2564;p238"/>
          <p:cNvSpPr/>
          <p:nvPr/>
        </p:nvSpPr>
        <p:spPr>
          <a:xfrm>
            <a:off x="581700" y="2568025"/>
            <a:ext cx="10510200" cy="6939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38">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82</a:t>
            </a:fld>
            <a:endParaRPr sz="1200" b="0" strike="noStrike">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pic>
        <p:nvPicPr>
          <p:cNvPr id="2570" name="Google Shape;2570;p239"/>
          <p:cNvPicPr preferRelativeResize="0"/>
          <p:nvPr/>
        </p:nvPicPr>
        <p:blipFill>
          <a:blip r:embed="rId3">
            <a:alphaModFix/>
          </a:blip>
          <a:stretch>
            <a:fillRect/>
          </a:stretch>
        </p:blipFill>
        <p:spPr>
          <a:xfrm>
            <a:off x="2288775" y="497525"/>
            <a:ext cx="7614446" cy="6553199"/>
          </a:xfrm>
          <a:prstGeom prst="rect">
            <a:avLst/>
          </a:prstGeom>
          <a:noFill/>
          <a:ln>
            <a:noFill/>
          </a:ln>
        </p:spPr>
      </p:pic>
      <p:sp>
        <p:nvSpPr>
          <p:cNvPr id="2571" name="Google Shape;2571;p239"/>
          <p:cNvSpPr txBox="1"/>
          <p:nvPr/>
        </p:nvSpPr>
        <p:spPr>
          <a:xfrm>
            <a:off x="1104050" y="3595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Sécurité - Création d’un utilisateur</a:t>
            </a:r>
            <a:endParaRPr sz="2500" b="1">
              <a:solidFill>
                <a:schemeClr val="dk2"/>
              </a:solidFill>
              <a:latin typeface="Roboto"/>
              <a:ea typeface="Roboto"/>
              <a:cs typeface="Roboto"/>
              <a:sym typeface="Roboto"/>
            </a:endParaRPr>
          </a:p>
        </p:txBody>
      </p:sp>
      <p:sp>
        <p:nvSpPr>
          <p:cNvPr id="2572" name="Google Shape;2572;p239">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83</a:t>
            </a:fld>
            <a:endParaRPr sz="1200" b="0" i="0" u="none" strike="noStrike" cap="none">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240"/>
          <p:cNvSpPr txBox="1"/>
          <p:nvPr/>
        </p:nvSpPr>
        <p:spPr>
          <a:xfrm>
            <a:off x="1104050" y="3595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Formation en Interne SMSI et TOP TEN de </a:t>
            </a:r>
            <a:endParaRPr sz="2500" b="1">
              <a:solidFill>
                <a:schemeClr val="dk2"/>
              </a:solidFill>
              <a:latin typeface="Roboto"/>
              <a:ea typeface="Roboto"/>
              <a:cs typeface="Roboto"/>
              <a:sym typeface="Roboto"/>
            </a:endParaRPr>
          </a:p>
        </p:txBody>
      </p:sp>
      <p:pic>
        <p:nvPicPr>
          <p:cNvPr id="2578" name="Google Shape;2578;p240"/>
          <p:cNvPicPr preferRelativeResize="0"/>
          <p:nvPr/>
        </p:nvPicPr>
        <p:blipFill>
          <a:blip r:embed="rId3">
            <a:alphaModFix/>
          </a:blip>
          <a:stretch>
            <a:fillRect/>
          </a:stretch>
        </p:blipFill>
        <p:spPr>
          <a:xfrm>
            <a:off x="6408875" y="1308700"/>
            <a:ext cx="4322175" cy="4686175"/>
          </a:xfrm>
          <a:prstGeom prst="rect">
            <a:avLst/>
          </a:prstGeom>
          <a:noFill/>
          <a:ln>
            <a:noFill/>
          </a:ln>
        </p:spPr>
      </p:pic>
      <p:pic>
        <p:nvPicPr>
          <p:cNvPr id="2579" name="Google Shape;2579;p240"/>
          <p:cNvPicPr preferRelativeResize="0"/>
          <p:nvPr/>
        </p:nvPicPr>
        <p:blipFill>
          <a:blip r:embed="rId4">
            <a:alphaModFix/>
          </a:blip>
          <a:stretch>
            <a:fillRect/>
          </a:stretch>
        </p:blipFill>
        <p:spPr>
          <a:xfrm>
            <a:off x="7312750" y="198788"/>
            <a:ext cx="2514424" cy="890825"/>
          </a:xfrm>
          <a:prstGeom prst="rect">
            <a:avLst/>
          </a:prstGeom>
          <a:noFill/>
          <a:ln>
            <a:noFill/>
          </a:ln>
        </p:spPr>
      </p:pic>
      <p:pic>
        <p:nvPicPr>
          <p:cNvPr id="2580" name="Google Shape;2580;p240"/>
          <p:cNvPicPr preferRelativeResize="0"/>
          <p:nvPr/>
        </p:nvPicPr>
        <p:blipFill>
          <a:blip r:embed="rId5">
            <a:alphaModFix/>
          </a:blip>
          <a:stretch>
            <a:fillRect/>
          </a:stretch>
        </p:blipFill>
        <p:spPr>
          <a:xfrm>
            <a:off x="1104050" y="1308699"/>
            <a:ext cx="4842299" cy="4511400"/>
          </a:xfrm>
          <a:prstGeom prst="rect">
            <a:avLst/>
          </a:prstGeom>
          <a:noFill/>
          <a:ln>
            <a:noFill/>
          </a:ln>
        </p:spPr>
      </p:pic>
      <p:sp>
        <p:nvSpPr>
          <p:cNvPr id="2581" name="Google Shape;2581;p240">
            <a:hlinkClick r:id="rId6"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84</a:t>
            </a:fld>
            <a:endParaRPr sz="1200" b="0" i="0" u="none" strike="noStrike" cap="none">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5"/>
        <p:cNvGrpSpPr/>
        <p:nvPr/>
      </p:nvGrpSpPr>
      <p:grpSpPr>
        <a:xfrm>
          <a:off x="0" y="0"/>
          <a:ext cx="0" cy="0"/>
          <a:chOff x="0" y="0"/>
          <a:chExt cx="0" cy="0"/>
        </a:xfrm>
      </p:grpSpPr>
      <p:sp>
        <p:nvSpPr>
          <p:cNvPr id="2586" name="Google Shape;2586;p241"/>
          <p:cNvSpPr txBox="1"/>
          <p:nvPr/>
        </p:nvSpPr>
        <p:spPr>
          <a:xfrm>
            <a:off x="2670480" y="3778920"/>
            <a:ext cx="6655800" cy="707700"/>
          </a:xfrm>
          <a:prstGeom prst="rect">
            <a:avLst/>
          </a:prstGeom>
          <a:noFill/>
          <a:ln>
            <a:noFill/>
          </a:ln>
        </p:spPr>
        <p:txBody>
          <a:bodyPr spcFirstLastPara="1" wrap="square" lIns="91425" tIns="45700" rIns="91425" bIns="45700" anchor="t" anchorCtr="1">
            <a:normAutofit fontScale="77500" lnSpcReduction="20000"/>
          </a:bodyPr>
          <a:lstStyle/>
          <a:p>
            <a:pPr marL="0" marR="0" lvl="0" indent="0" algn="ctr" rtl="0">
              <a:lnSpc>
                <a:spcPct val="100000"/>
              </a:lnSpc>
              <a:spcBef>
                <a:spcPts val="0"/>
              </a:spcBef>
              <a:spcAft>
                <a:spcPts val="0"/>
              </a:spcAft>
              <a:buNone/>
            </a:pPr>
            <a:r>
              <a:rPr lang="fr-FR" sz="6000" b="1">
                <a:solidFill>
                  <a:srgbClr val="FFFFFF"/>
                </a:solidFill>
                <a:latin typeface="Roboto"/>
                <a:ea typeface="Roboto"/>
                <a:cs typeface="Roboto"/>
                <a:sym typeface="Roboto"/>
              </a:rPr>
              <a:t>Recherche</a:t>
            </a:r>
            <a:endParaRPr sz="6000" b="0" i="0" u="none" strike="noStrike" cap="none">
              <a:latin typeface="Arial"/>
              <a:ea typeface="Arial"/>
              <a:cs typeface="Arial"/>
              <a:sym typeface="Arial"/>
            </a:endParaRPr>
          </a:p>
        </p:txBody>
      </p:sp>
      <p:sp>
        <p:nvSpPr>
          <p:cNvPr id="2587" name="Google Shape;2587;p241">
            <a:hlinkClick r:id="rId3" action="ppaction://hlinksldjump"/>
          </p:cNvPr>
          <p:cNvSpPr/>
          <p:nvPr/>
        </p:nvSpPr>
        <p:spPr>
          <a:xfrm>
            <a:off x="5650050" y="912000"/>
            <a:ext cx="936000" cy="915900"/>
          </a:xfrm>
          <a:prstGeom prst="ellipse">
            <a:avLst/>
          </a:prstGeom>
          <a:solidFill>
            <a:srgbClr val="008B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a:solidFill>
                  <a:srgbClr val="FFFFFF"/>
                </a:solidFill>
                <a:latin typeface="Fira Sans Extra Condensed SemiBold"/>
                <a:ea typeface="Fira Sans Extra Condensed SemiBold"/>
                <a:cs typeface="Fira Sans Extra Condensed SemiBold"/>
                <a:sym typeface="Fira Sans Extra Condensed SemiBold"/>
              </a:rPr>
              <a:t>08</a:t>
            </a:r>
            <a:endParaRPr sz="26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1"/>
        <p:cNvGrpSpPr/>
        <p:nvPr/>
      </p:nvGrpSpPr>
      <p:grpSpPr>
        <a:xfrm>
          <a:off x="0" y="0"/>
          <a:ext cx="0" cy="0"/>
          <a:chOff x="0" y="0"/>
          <a:chExt cx="0" cy="0"/>
        </a:xfrm>
      </p:grpSpPr>
      <p:sp>
        <p:nvSpPr>
          <p:cNvPr id="2592" name="Google Shape;2592;p242"/>
          <p:cNvSpPr txBox="1"/>
          <p:nvPr/>
        </p:nvSpPr>
        <p:spPr>
          <a:xfrm>
            <a:off x="1104050" y="39872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Apache TIKA</a:t>
            </a:r>
            <a:endParaRPr sz="2500" b="1">
              <a:solidFill>
                <a:schemeClr val="dk2"/>
              </a:solidFill>
              <a:latin typeface="Roboto"/>
              <a:ea typeface="Roboto"/>
              <a:cs typeface="Roboto"/>
              <a:sym typeface="Roboto"/>
            </a:endParaRPr>
          </a:p>
        </p:txBody>
      </p:sp>
      <p:grpSp>
        <p:nvGrpSpPr>
          <p:cNvPr id="2593" name="Google Shape;2593;p242"/>
          <p:cNvGrpSpPr/>
          <p:nvPr/>
        </p:nvGrpSpPr>
        <p:grpSpPr>
          <a:xfrm>
            <a:off x="913240" y="2852755"/>
            <a:ext cx="2766317" cy="3171237"/>
            <a:chOff x="1459452" y="1467580"/>
            <a:chExt cx="2766317" cy="3171237"/>
          </a:xfrm>
        </p:grpSpPr>
        <p:sp>
          <p:nvSpPr>
            <p:cNvPr id="2594" name="Google Shape;2594;p242"/>
            <p:cNvSpPr/>
            <p:nvPr/>
          </p:nvSpPr>
          <p:spPr>
            <a:xfrm>
              <a:off x="1523186" y="3198071"/>
              <a:ext cx="2570752" cy="60129"/>
            </a:xfrm>
            <a:custGeom>
              <a:avLst/>
              <a:gdLst/>
              <a:ahLst/>
              <a:cxnLst/>
              <a:rect l="l" t="t" r="r" b="b"/>
              <a:pathLst>
                <a:path w="118386" h="2769" extrusionOk="0">
                  <a:moveTo>
                    <a:pt x="1402" y="0"/>
                  </a:moveTo>
                  <a:cubicBezTo>
                    <a:pt x="634" y="0"/>
                    <a:pt x="1" y="601"/>
                    <a:pt x="1" y="1368"/>
                  </a:cubicBezTo>
                  <a:cubicBezTo>
                    <a:pt x="1" y="2135"/>
                    <a:pt x="634" y="2769"/>
                    <a:pt x="1402" y="2769"/>
                  </a:cubicBezTo>
                  <a:lnTo>
                    <a:pt x="117017" y="2769"/>
                  </a:lnTo>
                  <a:cubicBezTo>
                    <a:pt x="117785" y="2769"/>
                    <a:pt x="118385" y="2135"/>
                    <a:pt x="118385" y="1368"/>
                  </a:cubicBezTo>
                  <a:cubicBezTo>
                    <a:pt x="118385" y="601"/>
                    <a:pt x="117785" y="0"/>
                    <a:pt x="117017"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42"/>
            <p:cNvSpPr/>
            <p:nvPr/>
          </p:nvSpPr>
          <p:spPr>
            <a:xfrm>
              <a:off x="3446331" y="3198071"/>
              <a:ext cx="647606" cy="60129"/>
            </a:xfrm>
            <a:custGeom>
              <a:avLst/>
              <a:gdLst/>
              <a:ahLst/>
              <a:cxnLst/>
              <a:rect l="l" t="t" r="r" b="b"/>
              <a:pathLst>
                <a:path w="29823" h="2769" extrusionOk="0">
                  <a:moveTo>
                    <a:pt x="1368" y="0"/>
                  </a:moveTo>
                  <a:cubicBezTo>
                    <a:pt x="601" y="0"/>
                    <a:pt x="1" y="601"/>
                    <a:pt x="1" y="1368"/>
                  </a:cubicBezTo>
                  <a:cubicBezTo>
                    <a:pt x="1" y="2135"/>
                    <a:pt x="601" y="2769"/>
                    <a:pt x="1368" y="2769"/>
                  </a:cubicBezTo>
                  <a:lnTo>
                    <a:pt x="28454" y="2769"/>
                  </a:lnTo>
                  <a:cubicBezTo>
                    <a:pt x="29222" y="2769"/>
                    <a:pt x="29822" y="2135"/>
                    <a:pt x="29822" y="1368"/>
                  </a:cubicBezTo>
                  <a:cubicBezTo>
                    <a:pt x="29822" y="601"/>
                    <a:pt x="29222" y="0"/>
                    <a:pt x="28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42"/>
            <p:cNvSpPr/>
            <p:nvPr/>
          </p:nvSpPr>
          <p:spPr>
            <a:xfrm>
              <a:off x="2069340" y="3256535"/>
              <a:ext cx="1931158" cy="210071"/>
            </a:xfrm>
            <a:custGeom>
              <a:avLst/>
              <a:gdLst/>
              <a:ahLst/>
              <a:cxnLst/>
              <a:rect l="l" t="t" r="r" b="b"/>
              <a:pathLst>
                <a:path w="88932" h="9674" extrusionOk="0">
                  <a:moveTo>
                    <a:pt x="1" y="0"/>
                  </a:moveTo>
                  <a:lnTo>
                    <a:pt x="1" y="9674"/>
                  </a:lnTo>
                  <a:lnTo>
                    <a:pt x="88931" y="9674"/>
                  </a:lnTo>
                  <a:lnTo>
                    <a:pt x="889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42"/>
            <p:cNvSpPr/>
            <p:nvPr/>
          </p:nvSpPr>
          <p:spPr>
            <a:xfrm>
              <a:off x="3947579" y="3258178"/>
              <a:ext cx="82604" cy="1334278"/>
            </a:xfrm>
            <a:custGeom>
              <a:avLst/>
              <a:gdLst/>
              <a:ahLst/>
              <a:cxnLst/>
              <a:rect l="l" t="t" r="r" b="b"/>
              <a:pathLst>
                <a:path w="3804" h="61445" extrusionOk="0">
                  <a:moveTo>
                    <a:pt x="1" y="1"/>
                  </a:moveTo>
                  <a:lnTo>
                    <a:pt x="1135" y="61445"/>
                  </a:lnTo>
                  <a:lnTo>
                    <a:pt x="3804" y="61445"/>
                  </a:lnTo>
                  <a:lnTo>
                    <a:pt x="37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42"/>
            <p:cNvSpPr/>
            <p:nvPr/>
          </p:nvSpPr>
          <p:spPr>
            <a:xfrm>
              <a:off x="3381881" y="3258178"/>
              <a:ext cx="210788" cy="1334278"/>
            </a:xfrm>
            <a:custGeom>
              <a:avLst/>
              <a:gdLst/>
              <a:ahLst/>
              <a:cxnLst/>
              <a:rect l="l" t="t" r="r" b="b"/>
              <a:pathLst>
                <a:path w="9707" h="61445" extrusionOk="0">
                  <a:moveTo>
                    <a:pt x="6038" y="1"/>
                  </a:moveTo>
                  <a:lnTo>
                    <a:pt x="0" y="61445"/>
                  </a:lnTo>
                  <a:lnTo>
                    <a:pt x="2669" y="61445"/>
                  </a:lnTo>
                  <a:lnTo>
                    <a:pt x="97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42"/>
            <p:cNvSpPr/>
            <p:nvPr/>
          </p:nvSpPr>
          <p:spPr>
            <a:xfrm>
              <a:off x="2024433" y="3258178"/>
              <a:ext cx="82604" cy="1334278"/>
            </a:xfrm>
            <a:custGeom>
              <a:avLst/>
              <a:gdLst/>
              <a:ahLst/>
              <a:cxnLst/>
              <a:rect l="l" t="t" r="r" b="b"/>
              <a:pathLst>
                <a:path w="3804" h="61445" extrusionOk="0">
                  <a:moveTo>
                    <a:pt x="1" y="1"/>
                  </a:moveTo>
                  <a:lnTo>
                    <a:pt x="1135" y="61445"/>
                  </a:lnTo>
                  <a:lnTo>
                    <a:pt x="3803" y="61445"/>
                  </a:lnTo>
                  <a:lnTo>
                    <a:pt x="37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42"/>
            <p:cNvSpPr/>
            <p:nvPr/>
          </p:nvSpPr>
          <p:spPr>
            <a:xfrm>
              <a:off x="1459452" y="3258178"/>
              <a:ext cx="210809" cy="1334278"/>
            </a:xfrm>
            <a:custGeom>
              <a:avLst/>
              <a:gdLst/>
              <a:ahLst/>
              <a:cxnLst/>
              <a:rect l="l" t="t" r="r" b="b"/>
              <a:pathLst>
                <a:path w="9708" h="61445" extrusionOk="0">
                  <a:moveTo>
                    <a:pt x="6004" y="1"/>
                  </a:moveTo>
                  <a:lnTo>
                    <a:pt x="0" y="61445"/>
                  </a:lnTo>
                  <a:lnTo>
                    <a:pt x="2635" y="61445"/>
                  </a:lnTo>
                  <a:lnTo>
                    <a:pt x="97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42"/>
            <p:cNvSpPr/>
            <p:nvPr/>
          </p:nvSpPr>
          <p:spPr>
            <a:xfrm>
              <a:off x="2956680" y="2937295"/>
              <a:ext cx="186184" cy="260797"/>
            </a:xfrm>
            <a:custGeom>
              <a:avLst/>
              <a:gdLst/>
              <a:ahLst/>
              <a:cxnLst/>
              <a:rect l="l" t="t" r="r" b="b"/>
              <a:pathLst>
                <a:path w="8574" h="12010" extrusionOk="0">
                  <a:moveTo>
                    <a:pt x="0" y="1"/>
                  </a:moveTo>
                  <a:lnTo>
                    <a:pt x="2435" y="12009"/>
                  </a:lnTo>
                  <a:lnTo>
                    <a:pt x="8573" y="12009"/>
                  </a:lnTo>
                  <a:lnTo>
                    <a:pt x="61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42"/>
            <p:cNvSpPr/>
            <p:nvPr/>
          </p:nvSpPr>
          <p:spPr>
            <a:xfrm>
              <a:off x="2707522" y="2708397"/>
              <a:ext cx="672926" cy="435386"/>
            </a:xfrm>
            <a:custGeom>
              <a:avLst/>
              <a:gdLst/>
              <a:ahLst/>
              <a:cxnLst/>
              <a:rect l="l" t="t" r="r" b="b"/>
              <a:pathLst>
                <a:path w="30989" h="20050" extrusionOk="0">
                  <a:moveTo>
                    <a:pt x="2802" y="1"/>
                  </a:moveTo>
                  <a:cubicBezTo>
                    <a:pt x="1901" y="1"/>
                    <a:pt x="1134" y="701"/>
                    <a:pt x="1100" y="1602"/>
                  </a:cubicBezTo>
                  <a:lnTo>
                    <a:pt x="66" y="18447"/>
                  </a:lnTo>
                  <a:cubicBezTo>
                    <a:pt x="1" y="19296"/>
                    <a:pt x="671" y="20049"/>
                    <a:pt x="1513" y="20049"/>
                  </a:cubicBezTo>
                  <a:cubicBezTo>
                    <a:pt x="1531" y="20049"/>
                    <a:pt x="1549" y="20049"/>
                    <a:pt x="1567" y="20048"/>
                  </a:cubicBezTo>
                  <a:lnTo>
                    <a:pt x="28220" y="20048"/>
                  </a:lnTo>
                  <a:cubicBezTo>
                    <a:pt x="29087" y="20048"/>
                    <a:pt x="29854" y="19348"/>
                    <a:pt x="29921" y="18447"/>
                  </a:cubicBezTo>
                  <a:lnTo>
                    <a:pt x="30922" y="1602"/>
                  </a:lnTo>
                  <a:cubicBezTo>
                    <a:pt x="30988" y="735"/>
                    <a:pt x="30288" y="1"/>
                    <a:pt x="294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42"/>
            <p:cNvSpPr/>
            <p:nvPr/>
          </p:nvSpPr>
          <p:spPr>
            <a:xfrm>
              <a:off x="2698836" y="2708397"/>
              <a:ext cx="672188" cy="435386"/>
            </a:xfrm>
            <a:custGeom>
              <a:avLst/>
              <a:gdLst/>
              <a:ahLst/>
              <a:cxnLst/>
              <a:rect l="l" t="t" r="r" b="b"/>
              <a:pathLst>
                <a:path w="30955" h="20050" extrusionOk="0">
                  <a:moveTo>
                    <a:pt x="2768" y="1"/>
                  </a:moveTo>
                  <a:cubicBezTo>
                    <a:pt x="1867" y="1"/>
                    <a:pt x="1133" y="701"/>
                    <a:pt x="1067" y="1602"/>
                  </a:cubicBezTo>
                  <a:lnTo>
                    <a:pt x="66" y="18447"/>
                  </a:lnTo>
                  <a:cubicBezTo>
                    <a:pt x="1" y="19296"/>
                    <a:pt x="639" y="20049"/>
                    <a:pt x="1511" y="20049"/>
                  </a:cubicBezTo>
                  <a:cubicBezTo>
                    <a:pt x="1529" y="20049"/>
                    <a:pt x="1548" y="20049"/>
                    <a:pt x="1567" y="20048"/>
                  </a:cubicBezTo>
                  <a:lnTo>
                    <a:pt x="28186" y="20048"/>
                  </a:lnTo>
                  <a:cubicBezTo>
                    <a:pt x="29087" y="20048"/>
                    <a:pt x="29821" y="19348"/>
                    <a:pt x="29887" y="18447"/>
                  </a:cubicBezTo>
                  <a:lnTo>
                    <a:pt x="30921" y="1602"/>
                  </a:lnTo>
                  <a:cubicBezTo>
                    <a:pt x="30955" y="735"/>
                    <a:pt x="30288" y="1"/>
                    <a:pt x="2938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42"/>
            <p:cNvSpPr/>
            <p:nvPr/>
          </p:nvSpPr>
          <p:spPr>
            <a:xfrm>
              <a:off x="2717641" y="2725791"/>
              <a:ext cx="635272" cy="399860"/>
            </a:xfrm>
            <a:custGeom>
              <a:avLst/>
              <a:gdLst/>
              <a:ahLst/>
              <a:cxnLst/>
              <a:rect l="l" t="t" r="r" b="b"/>
              <a:pathLst>
                <a:path w="29255" h="18414" extrusionOk="0">
                  <a:moveTo>
                    <a:pt x="1902" y="0"/>
                  </a:moveTo>
                  <a:cubicBezTo>
                    <a:pt x="1435" y="34"/>
                    <a:pt x="1068" y="401"/>
                    <a:pt x="1035" y="834"/>
                  </a:cubicBezTo>
                  <a:lnTo>
                    <a:pt x="1" y="17713"/>
                  </a:lnTo>
                  <a:cubicBezTo>
                    <a:pt x="1" y="17880"/>
                    <a:pt x="67" y="18080"/>
                    <a:pt x="201" y="18213"/>
                  </a:cubicBezTo>
                  <a:cubicBezTo>
                    <a:pt x="334" y="18347"/>
                    <a:pt x="501" y="18414"/>
                    <a:pt x="701" y="18414"/>
                  </a:cubicBezTo>
                  <a:lnTo>
                    <a:pt x="27320" y="18414"/>
                  </a:lnTo>
                  <a:cubicBezTo>
                    <a:pt x="27787" y="18414"/>
                    <a:pt x="28154" y="18047"/>
                    <a:pt x="28187" y="17580"/>
                  </a:cubicBezTo>
                  <a:lnTo>
                    <a:pt x="29221" y="734"/>
                  </a:lnTo>
                  <a:cubicBezTo>
                    <a:pt x="29255" y="334"/>
                    <a:pt x="28921" y="0"/>
                    <a:pt x="2852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42"/>
            <p:cNvSpPr/>
            <p:nvPr/>
          </p:nvSpPr>
          <p:spPr>
            <a:xfrm>
              <a:off x="2986386" y="2708397"/>
              <a:ext cx="149225" cy="128227"/>
            </a:xfrm>
            <a:custGeom>
              <a:avLst/>
              <a:gdLst/>
              <a:ahLst/>
              <a:cxnLst/>
              <a:rect l="l" t="t" r="r" b="b"/>
              <a:pathLst>
                <a:path w="6872" h="5905" extrusionOk="0">
                  <a:moveTo>
                    <a:pt x="0" y="1"/>
                  </a:moveTo>
                  <a:lnTo>
                    <a:pt x="1735" y="5905"/>
                  </a:lnTo>
                  <a:lnTo>
                    <a:pt x="68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42"/>
            <p:cNvSpPr/>
            <p:nvPr/>
          </p:nvSpPr>
          <p:spPr>
            <a:xfrm>
              <a:off x="2086734" y="2382455"/>
              <a:ext cx="18132" cy="25363"/>
            </a:xfrm>
            <a:custGeom>
              <a:avLst/>
              <a:gdLst/>
              <a:ahLst/>
              <a:cxnLst/>
              <a:rect l="l" t="t" r="r" b="b"/>
              <a:pathLst>
                <a:path w="835" h="1168" extrusionOk="0">
                  <a:moveTo>
                    <a:pt x="367" y="0"/>
                  </a:moveTo>
                  <a:cubicBezTo>
                    <a:pt x="134" y="33"/>
                    <a:pt x="0" y="300"/>
                    <a:pt x="34" y="634"/>
                  </a:cubicBezTo>
                  <a:cubicBezTo>
                    <a:pt x="101" y="934"/>
                    <a:pt x="301" y="1168"/>
                    <a:pt x="501" y="1168"/>
                  </a:cubicBezTo>
                  <a:cubicBezTo>
                    <a:pt x="701" y="1134"/>
                    <a:pt x="834" y="867"/>
                    <a:pt x="801" y="567"/>
                  </a:cubicBezTo>
                  <a:cubicBezTo>
                    <a:pt x="768" y="234"/>
                    <a:pt x="568" y="0"/>
                    <a:pt x="3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42"/>
            <p:cNvSpPr/>
            <p:nvPr/>
          </p:nvSpPr>
          <p:spPr>
            <a:xfrm>
              <a:off x="2095420" y="2406342"/>
              <a:ext cx="31183" cy="57154"/>
            </a:xfrm>
            <a:custGeom>
              <a:avLst/>
              <a:gdLst/>
              <a:ahLst/>
              <a:cxnLst/>
              <a:rect l="l" t="t" r="r" b="b"/>
              <a:pathLst>
                <a:path w="1436" h="2632" extrusionOk="0">
                  <a:moveTo>
                    <a:pt x="1" y="1"/>
                  </a:moveTo>
                  <a:lnTo>
                    <a:pt x="134" y="2603"/>
                  </a:lnTo>
                  <a:cubicBezTo>
                    <a:pt x="134" y="2603"/>
                    <a:pt x="279" y="2632"/>
                    <a:pt x="482" y="2632"/>
                  </a:cubicBezTo>
                  <a:cubicBezTo>
                    <a:pt x="765" y="2632"/>
                    <a:pt x="1163" y="2575"/>
                    <a:pt x="1435" y="2302"/>
                  </a:cubicBezTo>
                  <a:cubicBezTo>
                    <a:pt x="868" y="1602"/>
                    <a:pt x="368" y="835"/>
                    <a:pt x="1" y="1"/>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42"/>
            <p:cNvSpPr/>
            <p:nvPr/>
          </p:nvSpPr>
          <p:spPr>
            <a:xfrm>
              <a:off x="2059199" y="2339525"/>
              <a:ext cx="34071" cy="29902"/>
            </a:xfrm>
            <a:custGeom>
              <a:avLst/>
              <a:gdLst/>
              <a:ahLst/>
              <a:cxnLst/>
              <a:rect l="l" t="t" r="r" b="b"/>
              <a:pathLst>
                <a:path w="1569" h="1377" extrusionOk="0">
                  <a:moveTo>
                    <a:pt x="1388" y="0"/>
                  </a:moveTo>
                  <a:cubicBezTo>
                    <a:pt x="1371" y="0"/>
                    <a:pt x="1353" y="3"/>
                    <a:pt x="1335" y="9"/>
                  </a:cubicBezTo>
                  <a:cubicBezTo>
                    <a:pt x="768" y="142"/>
                    <a:pt x="268" y="543"/>
                    <a:pt x="68" y="1110"/>
                  </a:cubicBezTo>
                  <a:cubicBezTo>
                    <a:pt x="1" y="1210"/>
                    <a:pt x="68" y="1343"/>
                    <a:pt x="168" y="1377"/>
                  </a:cubicBezTo>
                  <a:lnTo>
                    <a:pt x="268" y="1377"/>
                  </a:lnTo>
                  <a:cubicBezTo>
                    <a:pt x="301" y="1377"/>
                    <a:pt x="368" y="1310"/>
                    <a:pt x="401" y="1277"/>
                  </a:cubicBezTo>
                  <a:cubicBezTo>
                    <a:pt x="568" y="810"/>
                    <a:pt x="935" y="476"/>
                    <a:pt x="1402" y="376"/>
                  </a:cubicBezTo>
                  <a:cubicBezTo>
                    <a:pt x="1502" y="343"/>
                    <a:pt x="1569" y="242"/>
                    <a:pt x="1569" y="142"/>
                  </a:cubicBezTo>
                  <a:cubicBezTo>
                    <a:pt x="1541" y="60"/>
                    <a:pt x="1469" y="0"/>
                    <a:pt x="13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42"/>
            <p:cNvSpPr/>
            <p:nvPr/>
          </p:nvSpPr>
          <p:spPr>
            <a:xfrm>
              <a:off x="1877401" y="2504863"/>
              <a:ext cx="189073" cy="231981"/>
            </a:xfrm>
            <a:custGeom>
              <a:avLst/>
              <a:gdLst/>
              <a:ahLst/>
              <a:cxnLst/>
              <a:rect l="l" t="t" r="r" b="b"/>
              <a:pathLst>
                <a:path w="8707" h="10683" extrusionOk="0">
                  <a:moveTo>
                    <a:pt x="234" y="0"/>
                  </a:moveTo>
                  <a:cubicBezTo>
                    <a:pt x="901" y="2402"/>
                    <a:pt x="1401" y="5471"/>
                    <a:pt x="334" y="7873"/>
                  </a:cubicBezTo>
                  <a:cubicBezTo>
                    <a:pt x="0" y="8740"/>
                    <a:pt x="0" y="9240"/>
                    <a:pt x="834" y="9641"/>
                  </a:cubicBezTo>
                  <a:cubicBezTo>
                    <a:pt x="2127" y="10325"/>
                    <a:pt x="3555" y="10682"/>
                    <a:pt x="5001" y="10682"/>
                  </a:cubicBezTo>
                  <a:cubicBezTo>
                    <a:pt x="5457" y="10682"/>
                    <a:pt x="5915" y="10647"/>
                    <a:pt x="6371" y="10575"/>
                  </a:cubicBezTo>
                  <a:cubicBezTo>
                    <a:pt x="8373" y="10241"/>
                    <a:pt x="8706" y="9574"/>
                    <a:pt x="8606" y="9007"/>
                  </a:cubicBezTo>
                  <a:cubicBezTo>
                    <a:pt x="8540" y="8540"/>
                    <a:pt x="8173" y="8173"/>
                    <a:pt x="7706" y="8039"/>
                  </a:cubicBezTo>
                  <a:cubicBezTo>
                    <a:pt x="5571" y="7472"/>
                    <a:pt x="5704" y="6772"/>
                    <a:pt x="5804" y="5805"/>
                  </a:cubicBezTo>
                  <a:cubicBezTo>
                    <a:pt x="5838" y="5371"/>
                    <a:pt x="5971" y="4937"/>
                    <a:pt x="6138" y="4537"/>
                  </a:cubicBezTo>
                  <a:lnTo>
                    <a:pt x="2736" y="1935"/>
                  </a:lnTo>
                  <a:lnTo>
                    <a:pt x="23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42"/>
            <p:cNvSpPr/>
            <p:nvPr/>
          </p:nvSpPr>
          <p:spPr>
            <a:xfrm>
              <a:off x="1820182" y="2627552"/>
              <a:ext cx="282512" cy="80867"/>
            </a:xfrm>
            <a:custGeom>
              <a:avLst/>
              <a:gdLst/>
              <a:ahLst/>
              <a:cxnLst/>
              <a:rect l="l" t="t" r="r" b="b"/>
              <a:pathLst>
                <a:path w="13010" h="3724" extrusionOk="0">
                  <a:moveTo>
                    <a:pt x="4771" y="0"/>
                  </a:moveTo>
                  <a:cubicBezTo>
                    <a:pt x="2868" y="0"/>
                    <a:pt x="1201" y="88"/>
                    <a:pt x="1201" y="88"/>
                  </a:cubicBezTo>
                  <a:cubicBezTo>
                    <a:pt x="867" y="1089"/>
                    <a:pt x="467" y="2056"/>
                    <a:pt x="0" y="2990"/>
                  </a:cubicBezTo>
                  <a:lnTo>
                    <a:pt x="13009" y="3724"/>
                  </a:lnTo>
                  <a:cubicBezTo>
                    <a:pt x="13009" y="3724"/>
                    <a:pt x="11708" y="1022"/>
                    <a:pt x="9607" y="388"/>
                  </a:cubicBezTo>
                  <a:cubicBezTo>
                    <a:pt x="8599" y="79"/>
                    <a:pt x="6578" y="0"/>
                    <a:pt x="4771"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42"/>
            <p:cNvSpPr/>
            <p:nvPr/>
          </p:nvSpPr>
          <p:spPr>
            <a:xfrm>
              <a:off x="1698491" y="2751871"/>
              <a:ext cx="328135" cy="465483"/>
            </a:xfrm>
            <a:custGeom>
              <a:avLst/>
              <a:gdLst/>
              <a:ahLst/>
              <a:cxnLst/>
              <a:rect l="l" t="t" r="r" b="b"/>
              <a:pathLst>
                <a:path w="15111" h="21436" extrusionOk="0">
                  <a:moveTo>
                    <a:pt x="5754" y="15853"/>
                  </a:moveTo>
                  <a:cubicBezTo>
                    <a:pt x="5762" y="15853"/>
                    <a:pt x="5787" y="15862"/>
                    <a:pt x="5838" y="15878"/>
                  </a:cubicBezTo>
                  <a:cubicBezTo>
                    <a:pt x="5868" y="15909"/>
                    <a:pt x="5899" y="15939"/>
                    <a:pt x="5926" y="15970"/>
                  </a:cubicBezTo>
                  <a:lnTo>
                    <a:pt x="5926" y="15970"/>
                  </a:lnTo>
                  <a:cubicBezTo>
                    <a:pt x="5869" y="15939"/>
                    <a:pt x="5817" y="15909"/>
                    <a:pt x="5771" y="15878"/>
                  </a:cubicBezTo>
                  <a:cubicBezTo>
                    <a:pt x="5754" y="15862"/>
                    <a:pt x="5746" y="15853"/>
                    <a:pt x="5754" y="15853"/>
                  </a:cubicBezTo>
                  <a:close/>
                  <a:moveTo>
                    <a:pt x="2769" y="0"/>
                  </a:moveTo>
                  <a:cubicBezTo>
                    <a:pt x="2535" y="667"/>
                    <a:pt x="2335" y="1234"/>
                    <a:pt x="2135" y="1835"/>
                  </a:cubicBezTo>
                  <a:cubicBezTo>
                    <a:pt x="1968" y="2435"/>
                    <a:pt x="1768" y="3036"/>
                    <a:pt x="1601" y="3636"/>
                  </a:cubicBezTo>
                  <a:cubicBezTo>
                    <a:pt x="1301" y="4837"/>
                    <a:pt x="1001" y="6071"/>
                    <a:pt x="767" y="7339"/>
                  </a:cubicBezTo>
                  <a:cubicBezTo>
                    <a:pt x="334" y="9841"/>
                    <a:pt x="0" y="12409"/>
                    <a:pt x="434" y="15311"/>
                  </a:cubicBezTo>
                  <a:cubicBezTo>
                    <a:pt x="534" y="16078"/>
                    <a:pt x="734" y="16846"/>
                    <a:pt x="1001" y="17579"/>
                  </a:cubicBezTo>
                  <a:cubicBezTo>
                    <a:pt x="1067" y="17780"/>
                    <a:pt x="1134" y="17946"/>
                    <a:pt x="1234" y="18147"/>
                  </a:cubicBezTo>
                  <a:lnTo>
                    <a:pt x="1534" y="18747"/>
                  </a:lnTo>
                  <a:lnTo>
                    <a:pt x="1568" y="18847"/>
                  </a:lnTo>
                  <a:cubicBezTo>
                    <a:pt x="1601" y="18914"/>
                    <a:pt x="1668" y="18980"/>
                    <a:pt x="1701" y="19047"/>
                  </a:cubicBezTo>
                  <a:cubicBezTo>
                    <a:pt x="1768" y="19181"/>
                    <a:pt x="1868" y="19281"/>
                    <a:pt x="1968" y="19414"/>
                  </a:cubicBezTo>
                  <a:cubicBezTo>
                    <a:pt x="2102" y="19581"/>
                    <a:pt x="2302" y="19748"/>
                    <a:pt x="2468" y="19881"/>
                  </a:cubicBezTo>
                  <a:cubicBezTo>
                    <a:pt x="2735" y="20081"/>
                    <a:pt x="3002" y="20281"/>
                    <a:pt x="3302" y="20415"/>
                  </a:cubicBezTo>
                  <a:cubicBezTo>
                    <a:pt x="3703" y="20615"/>
                    <a:pt x="4136" y="20782"/>
                    <a:pt x="4570" y="20882"/>
                  </a:cubicBezTo>
                  <a:cubicBezTo>
                    <a:pt x="4937" y="20982"/>
                    <a:pt x="5270" y="21049"/>
                    <a:pt x="5637" y="21115"/>
                  </a:cubicBezTo>
                  <a:cubicBezTo>
                    <a:pt x="6271" y="21249"/>
                    <a:pt x="6938" y="21315"/>
                    <a:pt x="7605" y="21349"/>
                  </a:cubicBezTo>
                  <a:cubicBezTo>
                    <a:pt x="8388" y="21412"/>
                    <a:pt x="9184" y="21435"/>
                    <a:pt x="9976" y="21435"/>
                  </a:cubicBezTo>
                  <a:cubicBezTo>
                    <a:pt x="10433" y="21435"/>
                    <a:pt x="10890" y="21428"/>
                    <a:pt x="11341" y="21416"/>
                  </a:cubicBezTo>
                  <a:cubicBezTo>
                    <a:pt x="12576" y="21382"/>
                    <a:pt x="13810" y="21282"/>
                    <a:pt x="15044" y="21115"/>
                  </a:cubicBezTo>
                  <a:lnTo>
                    <a:pt x="15111" y="18213"/>
                  </a:lnTo>
                  <a:cubicBezTo>
                    <a:pt x="12809" y="17746"/>
                    <a:pt x="10474" y="17313"/>
                    <a:pt x="8339" y="16779"/>
                  </a:cubicBezTo>
                  <a:cubicBezTo>
                    <a:pt x="7772" y="16645"/>
                    <a:pt x="7272" y="16479"/>
                    <a:pt x="6805" y="16345"/>
                  </a:cubicBezTo>
                  <a:cubicBezTo>
                    <a:pt x="6571" y="16245"/>
                    <a:pt x="6338" y="16178"/>
                    <a:pt x="6138" y="16078"/>
                  </a:cubicBezTo>
                  <a:cubicBezTo>
                    <a:pt x="6131" y="16075"/>
                    <a:pt x="6124" y="16072"/>
                    <a:pt x="6117" y="16068"/>
                  </a:cubicBezTo>
                  <a:lnTo>
                    <a:pt x="6117" y="16068"/>
                  </a:lnTo>
                  <a:cubicBezTo>
                    <a:pt x="6102" y="15996"/>
                    <a:pt x="6096" y="15928"/>
                    <a:pt x="6071" y="15878"/>
                  </a:cubicBezTo>
                  <a:cubicBezTo>
                    <a:pt x="5971" y="15478"/>
                    <a:pt x="5904" y="15044"/>
                    <a:pt x="5871" y="14611"/>
                  </a:cubicBezTo>
                  <a:cubicBezTo>
                    <a:pt x="5804" y="13610"/>
                    <a:pt x="5838" y="12609"/>
                    <a:pt x="5971" y="11642"/>
                  </a:cubicBezTo>
                  <a:cubicBezTo>
                    <a:pt x="6071" y="10541"/>
                    <a:pt x="6271" y="9474"/>
                    <a:pt x="6505" y="8440"/>
                  </a:cubicBezTo>
                  <a:cubicBezTo>
                    <a:pt x="6738" y="7339"/>
                    <a:pt x="7005" y="6238"/>
                    <a:pt x="7305" y="5171"/>
                  </a:cubicBezTo>
                  <a:lnTo>
                    <a:pt x="7772" y="3536"/>
                  </a:lnTo>
                  <a:cubicBezTo>
                    <a:pt x="7939" y="3002"/>
                    <a:pt x="8106" y="2435"/>
                    <a:pt x="8273" y="1968"/>
                  </a:cubicBezTo>
                  <a:lnTo>
                    <a:pt x="27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42"/>
            <p:cNvSpPr/>
            <p:nvPr/>
          </p:nvSpPr>
          <p:spPr>
            <a:xfrm>
              <a:off x="1686157" y="2676715"/>
              <a:ext cx="240515" cy="287398"/>
            </a:xfrm>
            <a:custGeom>
              <a:avLst/>
              <a:gdLst/>
              <a:ahLst/>
              <a:cxnLst/>
              <a:rect l="l" t="t" r="r" b="b"/>
              <a:pathLst>
                <a:path w="11076" h="13235" extrusionOk="0">
                  <a:moveTo>
                    <a:pt x="6369" y="0"/>
                  </a:moveTo>
                  <a:cubicBezTo>
                    <a:pt x="5931" y="0"/>
                    <a:pt x="5464" y="63"/>
                    <a:pt x="4971" y="192"/>
                  </a:cubicBezTo>
                  <a:cubicBezTo>
                    <a:pt x="935" y="1260"/>
                    <a:pt x="1002" y="6663"/>
                    <a:pt x="1" y="11867"/>
                  </a:cubicBezTo>
                  <a:lnTo>
                    <a:pt x="8140" y="13235"/>
                  </a:lnTo>
                  <a:cubicBezTo>
                    <a:pt x="8140" y="13235"/>
                    <a:pt x="8574" y="13035"/>
                    <a:pt x="9908" y="7698"/>
                  </a:cubicBezTo>
                  <a:cubicBezTo>
                    <a:pt x="11075" y="3057"/>
                    <a:pt x="9434" y="0"/>
                    <a:pt x="636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42"/>
            <p:cNvSpPr/>
            <p:nvPr/>
          </p:nvSpPr>
          <p:spPr>
            <a:xfrm>
              <a:off x="1980243" y="3121286"/>
              <a:ext cx="150702" cy="92832"/>
            </a:xfrm>
            <a:custGeom>
              <a:avLst/>
              <a:gdLst/>
              <a:ahLst/>
              <a:cxnLst/>
              <a:rect l="l" t="t" r="r" b="b"/>
              <a:pathLst>
                <a:path w="6940" h="4275" extrusionOk="0">
                  <a:moveTo>
                    <a:pt x="3537" y="0"/>
                  </a:moveTo>
                  <a:cubicBezTo>
                    <a:pt x="1802" y="0"/>
                    <a:pt x="1502" y="467"/>
                    <a:pt x="435" y="1468"/>
                  </a:cubicBezTo>
                  <a:lnTo>
                    <a:pt x="1" y="3670"/>
                  </a:lnTo>
                  <a:cubicBezTo>
                    <a:pt x="891" y="4120"/>
                    <a:pt x="1649" y="4274"/>
                    <a:pt x="2271" y="4274"/>
                  </a:cubicBezTo>
                  <a:cubicBezTo>
                    <a:pt x="3631" y="4274"/>
                    <a:pt x="4337" y="3536"/>
                    <a:pt x="4337" y="3536"/>
                  </a:cubicBezTo>
                  <a:lnTo>
                    <a:pt x="6939" y="3536"/>
                  </a:lnTo>
                  <a:lnTo>
                    <a:pt x="6039" y="1435"/>
                  </a:lnTo>
                  <a:cubicBezTo>
                    <a:pt x="5705" y="668"/>
                    <a:pt x="4971" y="134"/>
                    <a:pt x="4171" y="67"/>
                  </a:cubicBezTo>
                  <a:lnTo>
                    <a:pt x="35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42"/>
            <p:cNvSpPr/>
            <p:nvPr/>
          </p:nvSpPr>
          <p:spPr>
            <a:xfrm>
              <a:off x="1844546" y="2276139"/>
              <a:ext cx="269005" cy="330220"/>
            </a:xfrm>
            <a:custGeom>
              <a:avLst/>
              <a:gdLst/>
              <a:ahLst/>
              <a:cxnLst/>
              <a:rect l="l" t="t" r="r" b="b"/>
              <a:pathLst>
                <a:path w="12388" h="15207" extrusionOk="0">
                  <a:moveTo>
                    <a:pt x="5944" y="1"/>
                  </a:moveTo>
                  <a:cubicBezTo>
                    <a:pt x="2664" y="1"/>
                    <a:pt x="1" y="3003"/>
                    <a:pt x="679" y="6397"/>
                  </a:cubicBezTo>
                  <a:cubicBezTo>
                    <a:pt x="1380" y="10200"/>
                    <a:pt x="1613" y="12468"/>
                    <a:pt x="3782" y="14169"/>
                  </a:cubicBezTo>
                  <a:cubicBezTo>
                    <a:pt x="4707" y="14887"/>
                    <a:pt x="5730" y="15206"/>
                    <a:pt x="6733" y="15206"/>
                  </a:cubicBezTo>
                  <a:cubicBezTo>
                    <a:pt x="9273" y="15206"/>
                    <a:pt x="11676" y="13156"/>
                    <a:pt x="11987" y="10333"/>
                  </a:cubicBezTo>
                  <a:cubicBezTo>
                    <a:pt x="12388" y="6764"/>
                    <a:pt x="11153" y="1160"/>
                    <a:pt x="7251" y="159"/>
                  </a:cubicBezTo>
                  <a:cubicBezTo>
                    <a:pt x="6809" y="52"/>
                    <a:pt x="6371" y="1"/>
                    <a:pt x="5944"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42"/>
            <p:cNvSpPr/>
            <p:nvPr/>
          </p:nvSpPr>
          <p:spPr>
            <a:xfrm>
              <a:off x="1752800" y="2197009"/>
              <a:ext cx="339753" cy="362923"/>
            </a:xfrm>
            <a:custGeom>
              <a:avLst/>
              <a:gdLst/>
              <a:ahLst/>
              <a:cxnLst/>
              <a:rect l="l" t="t" r="r" b="b"/>
              <a:pathLst>
                <a:path w="15646" h="16713" extrusionOk="0">
                  <a:moveTo>
                    <a:pt x="10216" y="1"/>
                  </a:moveTo>
                  <a:cubicBezTo>
                    <a:pt x="9987" y="1"/>
                    <a:pt x="9751" y="11"/>
                    <a:pt x="9508" y="34"/>
                  </a:cubicBezTo>
                  <a:cubicBezTo>
                    <a:pt x="6872" y="267"/>
                    <a:pt x="6572" y="1668"/>
                    <a:pt x="6572" y="1668"/>
                  </a:cubicBezTo>
                  <a:cubicBezTo>
                    <a:pt x="6572" y="1668"/>
                    <a:pt x="6442" y="1655"/>
                    <a:pt x="6223" y="1655"/>
                  </a:cubicBezTo>
                  <a:cubicBezTo>
                    <a:pt x="5369" y="1655"/>
                    <a:pt x="3171" y="1866"/>
                    <a:pt x="2136" y="3937"/>
                  </a:cubicBezTo>
                  <a:cubicBezTo>
                    <a:pt x="1002" y="6138"/>
                    <a:pt x="2369" y="7339"/>
                    <a:pt x="2369" y="7339"/>
                  </a:cubicBezTo>
                  <a:cubicBezTo>
                    <a:pt x="2369" y="7339"/>
                    <a:pt x="1" y="8006"/>
                    <a:pt x="668" y="11075"/>
                  </a:cubicBezTo>
                  <a:cubicBezTo>
                    <a:pt x="1125" y="13360"/>
                    <a:pt x="2474" y="13720"/>
                    <a:pt x="3278" y="13720"/>
                  </a:cubicBezTo>
                  <a:cubicBezTo>
                    <a:pt x="3649" y="13720"/>
                    <a:pt x="3904" y="13644"/>
                    <a:pt x="3904" y="13644"/>
                  </a:cubicBezTo>
                  <a:lnTo>
                    <a:pt x="3904" y="13644"/>
                  </a:lnTo>
                  <a:cubicBezTo>
                    <a:pt x="3904" y="13644"/>
                    <a:pt x="3337" y="16679"/>
                    <a:pt x="6772" y="16713"/>
                  </a:cubicBezTo>
                  <a:cubicBezTo>
                    <a:pt x="6794" y="16713"/>
                    <a:pt x="6816" y="16713"/>
                    <a:pt x="6838" y="16713"/>
                  </a:cubicBezTo>
                  <a:cubicBezTo>
                    <a:pt x="9742" y="16713"/>
                    <a:pt x="9774" y="14511"/>
                    <a:pt x="9774" y="14511"/>
                  </a:cubicBezTo>
                  <a:cubicBezTo>
                    <a:pt x="9774" y="14511"/>
                    <a:pt x="13644" y="14177"/>
                    <a:pt x="12443" y="11375"/>
                  </a:cubicBezTo>
                  <a:cubicBezTo>
                    <a:pt x="15145" y="11142"/>
                    <a:pt x="14344" y="8307"/>
                    <a:pt x="13510" y="7706"/>
                  </a:cubicBezTo>
                  <a:cubicBezTo>
                    <a:pt x="14778" y="7206"/>
                    <a:pt x="15645" y="5204"/>
                    <a:pt x="14444" y="3803"/>
                  </a:cubicBezTo>
                  <a:cubicBezTo>
                    <a:pt x="15098" y="2061"/>
                    <a:pt x="13373" y="1"/>
                    <a:pt x="102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42"/>
            <p:cNvSpPr/>
            <p:nvPr/>
          </p:nvSpPr>
          <p:spPr>
            <a:xfrm>
              <a:off x="1971079" y="2404843"/>
              <a:ext cx="81583" cy="87642"/>
            </a:xfrm>
            <a:custGeom>
              <a:avLst/>
              <a:gdLst/>
              <a:ahLst/>
              <a:cxnLst/>
              <a:rect l="l" t="t" r="r" b="b"/>
              <a:pathLst>
                <a:path w="3757" h="4036" extrusionOk="0">
                  <a:moveTo>
                    <a:pt x="1463" y="0"/>
                  </a:moveTo>
                  <a:cubicBezTo>
                    <a:pt x="461" y="0"/>
                    <a:pt x="0" y="1034"/>
                    <a:pt x="356" y="2005"/>
                  </a:cubicBezTo>
                  <a:cubicBezTo>
                    <a:pt x="656" y="2838"/>
                    <a:pt x="1257" y="3506"/>
                    <a:pt x="2024" y="3906"/>
                  </a:cubicBezTo>
                  <a:cubicBezTo>
                    <a:pt x="2202" y="3995"/>
                    <a:pt x="2373" y="4035"/>
                    <a:pt x="2533" y="4035"/>
                  </a:cubicBezTo>
                  <a:cubicBezTo>
                    <a:pt x="3268" y="4035"/>
                    <a:pt x="3756" y="3176"/>
                    <a:pt x="3592" y="2271"/>
                  </a:cubicBezTo>
                  <a:cubicBezTo>
                    <a:pt x="3458" y="1304"/>
                    <a:pt x="2591" y="70"/>
                    <a:pt x="1557" y="3"/>
                  </a:cubicBezTo>
                  <a:cubicBezTo>
                    <a:pt x="1525" y="1"/>
                    <a:pt x="1494" y="0"/>
                    <a:pt x="1463"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42"/>
            <p:cNvSpPr/>
            <p:nvPr/>
          </p:nvSpPr>
          <p:spPr>
            <a:xfrm>
              <a:off x="2799485" y="4262866"/>
              <a:ext cx="137651" cy="226010"/>
            </a:xfrm>
            <a:custGeom>
              <a:avLst/>
              <a:gdLst/>
              <a:ahLst/>
              <a:cxnLst/>
              <a:rect l="l" t="t" r="r" b="b"/>
              <a:pathLst>
                <a:path w="6339" h="10408" extrusionOk="0">
                  <a:moveTo>
                    <a:pt x="3737" y="0"/>
                  </a:moveTo>
                  <a:lnTo>
                    <a:pt x="1" y="1501"/>
                  </a:lnTo>
                  <a:lnTo>
                    <a:pt x="2636" y="10408"/>
                  </a:lnTo>
                  <a:lnTo>
                    <a:pt x="6339" y="8907"/>
                  </a:lnTo>
                  <a:lnTo>
                    <a:pt x="373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42"/>
            <p:cNvSpPr/>
            <p:nvPr/>
          </p:nvSpPr>
          <p:spPr>
            <a:xfrm>
              <a:off x="2799485" y="4262866"/>
              <a:ext cx="109400" cy="126772"/>
            </a:xfrm>
            <a:custGeom>
              <a:avLst/>
              <a:gdLst/>
              <a:ahLst/>
              <a:cxnLst/>
              <a:rect l="l" t="t" r="r" b="b"/>
              <a:pathLst>
                <a:path w="5038" h="5838" extrusionOk="0">
                  <a:moveTo>
                    <a:pt x="3737" y="0"/>
                  </a:moveTo>
                  <a:lnTo>
                    <a:pt x="1" y="1501"/>
                  </a:lnTo>
                  <a:lnTo>
                    <a:pt x="1302" y="5838"/>
                  </a:lnTo>
                  <a:lnTo>
                    <a:pt x="5038" y="4437"/>
                  </a:lnTo>
                  <a:lnTo>
                    <a:pt x="3737"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42"/>
            <p:cNvSpPr/>
            <p:nvPr/>
          </p:nvSpPr>
          <p:spPr>
            <a:xfrm>
              <a:off x="2832818" y="4413698"/>
              <a:ext cx="267225" cy="134763"/>
            </a:xfrm>
            <a:custGeom>
              <a:avLst/>
              <a:gdLst/>
              <a:ahLst/>
              <a:cxnLst/>
              <a:rect l="l" t="t" r="r" b="b"/>
              <a:pathLst>
                <a:path w="12306" h="6206" extrusionOk="0">
                  <a:moveTo>
                    <a:pt x="11031" y="1"/>
                  </a:moveTo>
                  <a:cubicBezTo>
                    <a:pt x="10979" y="1"/>
                    <a:pt x="10926" y="9"/>
                    <a:pt x="10875" y="26"/>
                  </a:cubicBezTo>
                  <a:cubicBezTo>
                    <a:pt x="9780" y="406"/>
                    <a:pt x="8222" y="681"/>
                    <a:pt x="6901" y="681"/>
                  </a:cubicBezTo>
                  <a:cubicBezTo>
                    <a:pt x="6249" y="681"/>
                    <a:pt x="5656" y="614"/>
                    <a:pt x="5204" y="460"/>
                  </a:cubicBezTo>
                  <a:cubicBezTo>
                    <a:pt x="5099" y="430"/>
                    <a:pt x="4987" y="413"/>
                    <a:pt x="4875" y="413"/>
                  </a:cubicBezTo>
                  <a:cubicBezTo>
                    <a:pt x="4737" y="413"/>
                    <a:pt x="4599" y="438"/>
                    <a:pt x="4470" y="493"/>
                  </a:cubicBezTo>
                  <a:lnTo>
                    <a:pt x="234" y="1961"/>
                  </a:lnTo>
                  <a:cubicBezTo>
                    <a:pt x="100" y="1994"/>
                    <a:pt x="0" y="2161"/>
                    <a:pt x="67" y="2294"/>
                  </a:cubicBezTo>
                  <a:lnTo>
                    <a:pt x="1001" y="5730"/>
                  </a:lnTo>
                  <a:cubicBezTo>
                    <a:pt x="1106" y="6020"/>
                    <a:pt x="1378" y="6205"/>
                    <a:pt x="1668" y="6205"/>
                  </a:cubicBezTo>
                  <a:cubicBezTo>
                    <a:pt x="1745" y="6205"/>
                    <a:pt x="1824" y="6192"/>
                    <a:pt x="1902" y="6164"/>
                  </a:cubicBezTo>
                  <a:cubicBezTo>
                    <a:pt x="3369" y="5630"/>
                    <a:pt x="3970" y="5330"/>
                    <a:pt x="5771" y="4563"/>
                  </a:cubicBezTo>
                  <a:cubicBezTo>
                    <a:pt x="7572" y="3795"/>
                    <a:pt x="9307" y="2961"/>
                    <a:pt x="11008" y="2061"/>
                  </a:cubicBezTo>
                  <a:cubicBezTo>
                    <a:pt x="12306" y="1288"/>
                    <a:pt x="11686" y="1"/>
                    <a:pt x="110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42"/>
            <p:cNvSpPr/>
            <p:nvPr/>
          </p:nvSpPr>
          <p:spPr>
            <a:xfrm>
              <a:off x="1862179" y="3360325"/>
              <a:ext cx="1052504" cy="987316"/>
            </a:xfrm>
            <a:custGeom>
              <a:avLst/>
              <a:gdLst/>
              <a:ahLst/>
              <a:cxnLst/>
              <a:rect l="l" t="t" r="r" b="b"/>
              <a:pathLst>
                <a:path w="48469" h="45467" extrusionOk="0">
                  <a:moveTo>
                    <a:pt x="2703" y="0"/>
                  </a:moveTo>
                  <a:cubicBezTo>
                    <a:pt x="2703" y="0"/>
                    <a:pt x="1" y="3936"/>
                    <a:pt x="3070" y="9440"/>
                  </a:cubicBezTo>
                  <a:cubicBezTo>
                    <a:pt x="6539" y="15678"/>
                    <a:pt x="27787" y="12342"/>
                    <a:pt x="35893" y="14611"/>
                  </a:cubicBezTo>
                  <a:cubicBezTo>
                    <a:pt x="35793" y="27453"/>
                    <a:pt x="42765" y="45466"/>
                    <a:pt x="42765" y="45466"/>
                  </a:cubicBezTo>
                  <a:lnTo>
                    <a:pt x="48469" y="43398"/>
                  </a:lnTo>
                  <a:cubicBezTo>
                    <a:pt x="48469" y="43398"/>
                    <a:pt x="46234" y="27587"/>
                    <a:pt x="44766" y="11175"/>
                  </a:cubicBezTo>
                  <a:cubicBezTo>
                    <a:pt x="44032" y="3136"/>
                    <a:pt x="16012" y="634"/>
                    <a:pt x="16012" y="634"/>
                  </a:cubicBezTo>
                  <a:lnTo>
                    <a:pt x="2703"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42"/>
            <p:cNvSpPr/>
            <p:nvPr/>
          </p:nvSpPr>
          <p:spPr>
            <a:xfrm>
              <a:off x="2755317" y="4253441"/>
              <a:ext cx="180387" cy="122451"/>
            </a:xfrm>
            <a:custGeom>
              <a:avLst/>
              <a:gdLst/>
              <a:ahLst/>
              <a:cxnLst/>
              <a:rect l="l" t="t" r="r" b="b"/>
              <a:pathLst>
                <a:path w="8307" h="5639" extrusionOk="0">
                  <a:moveTo>
                    <a:pt x="8006" y="1"/>
                  </a:moveTo>
                  <a:lnTo>
                    <a:pt x="0" y="2603"/>
                  </a:lnTo>
                  <a:lnTo>
                    <a:pt x="1201" y="5638"/>
                  </a:lnTo>
                  <a:lnTo>
                    <a:pt x="8306" y="3236"/>
                  </a:lnTo>
                  <a:lnTo>
                    <a:pt x="8006"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42"/>
            <p:cNvSpPr/>
            <p:nvPr/>
          </p:nvSpPr>
          <p:spPr>
            <a:xfrm>
              <a:off x="2938570" y="4402667"/>
              <a:ext cx="41302" cy="29706"/>
            </a:xfrm>
            <a:custGeom>
              <a:avLst/>
              <a:gdLst/>
              <a:ahLst/>
              <a:cxnLst/>
              <a:rect l="l" t="t" r="r" b="b"/>
              <a:pathLst>
                <a:path w="1902" h="1368" extrusionOk="0">
                  <a:moveTo>
                    <a:pt x="1468" y="200"/>
                  </a:moveTo>
                  <a:cubicBezTo>
                    <a:pt x="1535" y="200"/>
                    <a:pt x="1602" y="234"/>
                    <a:pt x="1635" y="300"/>
                  </a:cubicBezTo>
                  <a:cubicBezTo>
                    <a:pt x="1702" y="401"/>
                    <a:pt x="1702" y="501"/>
                    <a:pt x="1668" y="634"/>
                  </a:cubicBezTo>
                  <a:cubicBezTo>
                    <a:pt x="1568" y="868"/>
                    <a:pt x="1068" y="1068"/>
                    <a:pt x="334" y="1168"/>
                  </a:cubicBezTo>
                  <a:cubicBezTo>
                    <a:pt x="668" y="734"/>
                    <a:pt x="1168" y="200"/>
                    <a:pt x="1468" y="200"/>
                  </a:cubicBezTo>
                  <a:close/>
                  <a:moveTo>
                    <a:pt x="1468" y="0"/>
                  </a:moveTo>
                  <a:cubicBezTo>
                    <a:pt x="934" y="0"/>
                    <a:pt x="134" y="1101"/>
                    <a:pt x="34" y="1234"/>
                  </a:cubicBezTo>
                  <a:cubicBezTo>
                    <a:pt x="0" y="1268"/>
                    <a:pt x="0" y="1301"/>
                    <a:pt x="34" y="1335"/>
                  </a:cubicBezTo>
                  <a:cubicBezTo>
                    <a:pt x="67" y="1368"/>
                    <a:pt x="101" y="1368"/>
                    <a:pt x="134" y="1368"/>
                  </a:cubicBezTo>
                  <a:cubicBezTo>
                    <a:pt x="467" y="1335"/>
                    <a:pt x="834" y="1268"/>
                    <a:pt x="1168" y="1168"/>
                  </a:cubicBezTo>
                  <a:cubicBezTo>
                    <a:pt x="1435" y="1101"/>
                    <a:pt x="1668" y="934"/>
                    <a:pt x="1802" y="701"/>
                  </a:cubicBezTo>
                  <a:cubicBezTo>
                    <a:pt x="1902" y="534"/>
                    <a:pt x="1868" y="334"/>
                    <a:pt x="1768" y="200"/>
                  </a:cubicBezTo>
                  <a:cubicBezTo>
                    <a:pt x="1702" y="100"/>
                    <a:pt x="1602" y="34"/>
                    <a:pt x="14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42"/>
            <p:cNvSpPr/>
            <p:nvPr/>
          </p:nvSpPr>
          <p:spPr>
            <a:xfrm>
              <a:off x="2929145" y="4390506"/>
              <a:ext cx="26101" cy="41867"/>
            </a:xfrm>
            <a:custGeom>
              <a:avLst/>
              <a:gdLst/>
              <a:ahLst/>
              <a:cxnLst/>
              <a:rect l="l" t="t" r="r" b="b"/>
              <a:pathLst>
                <a:path w="1202" h="1928" extrusionOk="0">
                  <a:moveTo>
                    <a:pt x="701" y="184"/>
                  </a:moveTo>
                  <a:cubicBezTo>
                    <a:pt x="781" y="184"/>
                    <a:pt x="808" y="233"/>
                    <a:pt x="835" y="260"/>
                  </a:cubicBezTo>
                  <a:cubicBezTo>
                    <a:pt x="1002" y="527"/>
                    <a:pt x="835" y="1261"/>
                    <a:pt x="601" y="1661"/>
                  </a:cubicBezTo>
                  <a:cubicBezTo>
                    <a:pt x="468" y="1294"/>
                    <a:pt x="268" y="660"/>
                    <a:pt x="434" y="360"/>
                  </a:cubicBezTo>
                  <a:cubicBezTo>
                    <a:pt x="434" y="293"/>
                    <a:pt x="501" y="227"/>
                    <a:pt x="568" y="227"/>
                  </a:cubicBezTo>
                  <a:lnTo>
                    <a:pt x="635" y="193"/>
                  </a:lnTo>
                  <a:cubicBezTo>
                    <a:pt x="660" y="187"/>
                    <a:pt x="682" y="184"/>
                    <a:pt x="701" y="184"/>
                  </a:cubicBezTo>
                  <a:close/>
                  <a:moveTo>
                    <a:pt x="700" y="0"/>
                  </a:moveTo>
                  <a:cubicBezTo>
                    <a:pt x="657" y="0"/>
                    <a:pt x="613" y="9"/>
                    <a:pt x="568" y="27"/>
                  </a:cubicBezTo>
                  <a:cubicBezTo>
                    <a:pt x="434" y="60"/>
                    <a:pt x="301" y="127"/>
                    <a:pt x="234" y="260"/>
                  </a:cubicBezTo>
                  <a:cubicBezTo>
                    <a:pt x="1" y="760"/>
                    <a:pt x="468" y="1828"/>
                    <a:pt x="468" y="1861"/>
                  </a:cubicBezTo>
                  <a:cubicBezTo>
                    <a:pt x="468" y="1895"/>
                    <a:pt x="501" y="1928"/>
                    <a:pt x="535" y="1928"/>
                  </a:cubicBezTo>
                  <a:lnTo>
                    <a:pt x="568" y="1928"/>
                  </a:lnTo>
                  <a:cubicBezTo>
                    <a:pt x="601" y="1928"/>
                    <a:pt x="601" y="1895"/>
                    <a:pt x="635" y="1895"/>
                  </a:cubicBezTo>
                  <a:cubicBezTo>
                    <a:pt x="935" y="1528"/>
                    <a:pt x="1202" y="560"/>
                    <a:pt x="968" y="160"/>
                  </a:cubicBezTo>
                  <a:cubicBezTo>
                    <a:pt x="919" y="62"/>
                    <a:pt x="817" y="0"/>
                    <a:pt x="7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42"/>
            <p:cNvSpPr/>
            <p:nvPr/>
          </p:nvSpPr>
          <p:spPr>
            <a:xfrm>
              <a:off x="2425726" y="4339650"/>
              <a:ext cx="99976" cy="207183"/>
            </a:xfrm>
            <a:custGeom>
              <a:avLst/>
              <a:gdLst/>
              <a:ahLst/>
              <a:cxnLst/>
              <a:rect l="l" t="t" r="r" b="b"/>
              <a:pathLst>
                <a:path w="4604" h="9541" extrusionOk="0">
                  <a:moveTo>
                    <a:pt x="4604" y="0"/>
                  </a:moveTo>
                  <a:lnTo>
                    <a:pt x="668" y="167"/>
                  </a:lnTo>
                  <a:lnTo>
                    <a:pt x="1" y="9540"/>
                  </a:lnTo>
                  <a:lnTo>
                    <a:pt x="3970" y="9340"/>
                  </a:lnTo>
                  <a:lnTo>
                    <a:pt x="460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42"/>
            <p:cNvSpPr/>
            <p:nvPr/>
          </p:nvSpPr>
          <p:spPr>
            <a:xfrm>
              <a:off x="2402557" y="4524358"/>
              <a:ext cx="258604" cy="101366"/>
            </a:xfrm>
            <a:custGeom>
              <a:avLst/>
              <a:gdLst/>
              <a:ahLst/>
              <a:cxnLst/>
              <a:rect l="l" t="t" r="r" b="b"/>
              <a:pathLst>
                <a:path w="11909" h="4668" extrusionOk="0">
                  <a:moveTo>
                    <a:pt x="634" y="0"/>
                  </a:moveTo>
                  <a:cubicBezTo>
                    <a:pt x="501" y="0"/>
                    <a:pt x="334" y="134"/>
                    <a:pt x="334" y="267"/>
                  </a:cubicBezTo>
                  <a:lnTo>
                    <a:pt x="0" y="3803"/>
                  </a:lnTo>
                  <a:cubicBezTo>
                    <a:pt x="0" y="4203"/>
                    <a:pt x="300" y="4537"/>
                    <a:pt x="701" y="4570"/>
                  </a:cubicBezTo>
                  <a:cubicBezTo>
                    <a:pt x="1746" y="4570"/>
                    <a:pt x="2420" y="4541"/>
                    <a:pt x="3337" y="4541"/>
                  </a:cubicBezTo>
                  <a:cubicBezTo>
                    <a:pt x="3795" y="4541"/>
                    <a:pt x="4314" y="4548"/>
                    <a:pt x="4970" y="4570"/>
                  </a:cubicBezTo>
                  <a:cubicBezTo>
                    <a:pt x="5758" y="4591"/>
                    <a:pt x="7006" y="4667"/>
                    <a:pt x="8240" y="4667"/>
                  </a:cubicBezTo>
                  <a:cubicBezTo>
                    <a:pt x="8941" y="4667"/>
                    <a:pt x="9637" y="4643"/>
                    <a:pt x="10241" y="4570"/>
                  </a:cubicBezTo>
                  <a:cubicBezTo>
                    <a:pt x="11909" y="4337"/>
                    <a:pt x="11675" y="2702"/>
                    <a:pt x="10941" y="2636"/>
                  </a:cubicBezTo>
                  <a:cubicBezTo>
                    <a:pt x="9207" y="2502"/>
                    <a:pt x="6938" y="1335"/>
                    <a:pt x="5838" y="401"/>
                  </a:cubicBezTo>
                  <a:cubicBezTo>
                    <a:pt x="5638" y="234"/>
                    <a:pt x="5371" y="167"/>
                    <a:pt x="5137" y="167"/>
                  </a:cubicBezTo>
                  <a:lnTo>
                    <a:pt x="6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42"/>
            <p:cNvSpPr/>
            <p:nvPr/>
          </p:nvSpPr>
          <p:spPr>
            <a:xfrm>
              <a:off x="2519166" y="4522164"/>
              <a:ext cx="45667" cy="21954"/>
            </a:xfrm>
            <a:custGeom>
              <a:avLst/>
              <a:gdLst/>
              <a:ahLst/>
              <a:cxnLst/>
              <a:rect l="l" t="t" r="r" b="b"/>
              <a:pathLst>
                <a:path w="2103" h="1011" extrusionOk="0">
                  <a:moveTo>
                    <a:pt x="1603" y="202"/>
                  </a:moveTo>
                  <a:cubicBezTo>
                    <a:pt x="1668" y="202"/>
                    <a:pt x="1724" y="212"/>
                    <a:pt x="1769" y="235"/>
                  </a:cubicBezTo>
                  <a:cubicBezTo>
                    <a:pt x="1835" y="235"/>
                    <a:pt x="1869" y="301"/>
                    <a:pt x="1869" y="368"/>
                  </a:cubicBezTo>
                  <a:cubicBezTo>
                    <a:pt x="1902" y="468"/>
                    <a:pt x="1869" y="602"/>
                    <a:pt x="1802" y="702"/>
                  </a:cubicBezTo>
                  <a:cubicBezTo>
                    <a:pt x="1719" y="785"/>
                    <a:pt x="1535" y="827"/>
                    <a:pt x="1285" y="827"/>
                  </a:cubicBezTo>
                  <a:cubicBezTo>
                    <a:pt x="1035" y="827"/>
                    <a:pt x="718" y="785"/>
                    <a:pt x="368" y="702"/>
                  </a:cubicBezTo>
                  <a:lnTo>
                    <a:pt x="334" y="702"/>
                  </a:lnTo>
                  <a:cubicBezTo>
                    <a:pt x="751" y="452"/>
                    <a:pt x="1282" y="202"/>
                    <a:pt x="1603" y="202"/>
                  </a:cubicBezTo>
                  <a:close/>
                  <a:moveTo>
                    <a:pt x="1642" y="0"/>
                  </a:moveTo>
                  <a:cubicBezTo>
                    <a:pt x="1105" y="0"/>
                    <a:pt x="185" y="580"/>
                    <a:pt x="67" y="668"/>
                  </a:cubicBezTo>
                  <a:cubicBezTo>
                    <a:pt x="1" y="702"/>
                    <a:pt x="34" y="802"/>
                    <a:pt x="101" y="835"/>
                  </a:cubicBezTo>
                  <a:cubicBezTo>
                    <a:pt x="468" y="902"/>
                    <a:pt x="801" y="969"/>
                    <a:pt x="1168" y="1002"/>
                  </a:cubicBezTo>
                  <a:cubicBezTo>
                    <a:pt x="1213" y="1007"/>
                    <a:pt x="1257" y="1010"/>
                    <a:pt x="1301" y="1010"/>
                  </a:cubicBezTo>
                  <a:cubicBezTo>
                    <a:pt x="1523" y="1010"/>
                    <a:pt x="1741" y="941"/>
                    <a:pt x="1935" y="802"/>
                  </a:cubicBezTo>
                  <a:cubicBezTo>
                    <a:pt x="2069" y="668"/>
                    <a:pt x="2102" y="468"/>
                    <a:pt x="2069" y="301"/>
                  </a:cubicBezTo>
                  <a:cubicBezTo>
                    <a:pt x="2035" y="201"/>
                    <a:pt x="1969" y="68"/>
                    <a:pt x="1835" y="35"/>
                  </a:cubicBezTo>
                  <a:cubicBezTo>
                    <a:pt x="1780" y="11"/>
                    <a:pt x="1714" y="0"/>
                    <a:pt x="16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42"/>
            <p:cNvSpPr/>
            <p:nvPr/>
          </p:nvSpPr>
          <p:spPr>
            <a:xfrm>
              <a:off x="2518450" y="4501622"/>
              <a:ext cx="26818" cy="38696"/>
            </a:xfrm>
            <a:custGeom>
              <a:avLst/>
              <a:gdLst/>
              <a:ahLst/>
              <a:cxnLst/>
              <a:rect l="l" t="t" r="r" b="b"/>
              <a:pathLst>
                <a:path w="1235" h="1782" extrusionOk="0">
                  <a:moveTo>
                    <a:pt x="801" y="180"/>
                  </a:moveTo>
                  <a:cubicBezTo>
                    <a:pt x="934" y="213"/>
                    <a:pt x="968" y="247"/>
                    <a:pt x="968" y="313"/>
                  </a:cubicBezTo>
                  <a:cubicBezTo>
                    <a:pt x="1001" y="614"/>
                    <a:pt x="601" y="1214"/>
                    <a:pt x="234" y="1514"/>
                  </a:cubicBezTo>
                  <a:cubicBezTo>
                    <a:pt x="234" y="1147"/>
                    <a:pt x="301" y="480"/>
                    <a:pt x="534" y="247"/>
                  </a:cubicBezTo>
                  <a:cubicBezTo>
                    <a:pt x="601" y="213"/>
                    <a:pt x="667" y="180"/>
                    <a:pt x="734" y="180"/>
                  </a:cubicBezTo>
                  <a:close/>
                  <a:moveTo>
                    <a:pt x="715" y="1"/>
                  </a:moveTo>
                  <a:cubicBezTo>
                    <a:pt x="601" y="1"/>
                    <a:pt x="501" y="38"/>
                    <a:pt x="401" y="113"/>
                  </a:cubicBezTo>
                  <a:cubicBezTo>
                    <a:pt x="0" y="480"/>
                    <a:pt x="67" y="1648"/>
                    <a:pt x="67" y="1681"/>
                  </a:cubicBezTo>
                  <a:cubicBezTo>
                    <a:pt x="67" y="1714"/>
                    <a:pt x="67" y="1748"/>
                    <a:pt x="100" y="1781"/>
                  </a:cubicBezTo>
                  <a:lnTo>
                    <a:pt x="200" y="1781"/>
                  </a:lnTo>
                  <a:cubicBezTo>
                    <a:pt x="601" y="1548"/>
                    <a:pt x="1235" y="747"/>
                    <a:pt x="1168" y="280"/>
                  </a:cubicBezTo>
                  <a:cubicBezTo>
                    <a:pt x="1134" y="147"/>
                    <a:pt x="1001" y="13"/>
                    <a:pt x="834" y="13"/>
                  </a:cubicBezTo>
                  <a:cubicBezTo>
                    <a:pt x="793" y="5"/>
                    <a:pt x="753"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42"/>
            <p:cNvSpPr/>
            <p:nvPr/>
          </p:nvSpPr>
          <p:spPr>
            <a:xfrm>
              <a:off x="2432241" y="4339650"/>
              <a:ext cx="94200" cy="115915"/>
            </a:xfrm>
            <a:custGeom>
              <a:avLst/>
              <a:gdLst/>
              <a:ahLst/>
              <a:cxnLst/>
              <a:rect l="l" t="t" r="r" b="b"/>
              <a:pathLst>
                <a:path w="4338" h="5338" extrusionOk="0">
                  <a:moveTo>
                    <a:pt x="4337" y="0"/>
                  </a:moveTo>
                  <a:lnTo>
                    <a:pt x="368" y="167"/>
                  </a:lnTo>
                  <a:lnTo>
                    <a:pt x="1" y="5337"/>
                  </a:lnTo>
                  <a:lnTo>
                    <a:pt x="3937" y="5337"/>
                  </a:lnTo>
                  <a:lnTo>
                    <a:pt x="4337"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42"/>
            <p:cNvSpPr/>
            <p:nvPr/>
          </p:nvSpPr>
          <p:spPr>
            <a:xfrm>
              <a:off x="1685440" y="3352356"/>
              <a:ext cx="977892" cy="1066988"/>
            </a:xfrm>
            <a:custGeom>
              <a:avLst/>
              <a:gdLst/>
              <a:ahLst/>
              <a:cxnLst/>
              <a:rect l="l" t="t" r="r" b="b"/>
              <a:pathLst>
                <a:path w="45033" h="49136" extrusionOk="0">
                  <a:moveTo>
                    <a:pt x="3270" y="0"/>
                  </a:moveTo>
                  <a:cubicBezTo>
                    <a:pt x="3270" y="0"/>
                    <a:pt x="1" y="6638"/>
                    <a:pt x="3170" y="10841"/>
                  </a:cubicBezTo>
                  <a:cubicBezTo>
                    <a:pt x="6038" y="14677"/>
                    <a:pt x="26987" y="14944"/>
                    <a:pt x="34392" y="14944"/>
                  </a:cubicBezTo>
                  <a:cubicBezTo>
                    <a:pt x="32157" y="24084"/>
                    <a:pt x="33558" y="49135"/>
                    <a:pt x="33558" y="49135"/>
                  </a:cubicBezTo>
                  <a:lnTo>
                    <a:pt x="39495" y="49069"/>
                  </a:lnTo>
                  <a:cubicBezTo>
                    <a:pt x="39495" y="49069"/>
                    <a:pt x="43698" y="24618"/>
                    <a:pt x="44566" y="12109"/>
                  </a:cubicBezTo>
                  <a:cubicBezTo>
                    <a:pt x="45033" y="5171"/>
                    <a:pt x="14845" y="534"/>
                    <a:pt x="14845" y="534"/>
                  </a:cubicBezTo>
                  <a:lnTo>
                    <a:pt x="3270"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42"/>
            <p:cNvSpPr/>
            <p:nvPr/>
          </p:nvSpPr>
          <p:spPr>
            <a:xfrm>
              <a:off x="2391677" y="4344709"/>
              <a:ext cx="171701" cy="84775"/>
            </a:xfrm>
            <a:custGeom>
              <a:avLst/>
              <a:gdLst/>
              <a:ahLst/>
              <a:cxnLst/>
              <a:rect l="l" t="t" r="r" b="b"/>
              <a:pathLst>
                <a:path w="7907" h="3904" extrusionOk="0">
                  <a:moveTo>
                    <a:pt x="7906" y="1"/>
                  </a:moveTo>
                  <a:lnTo>
                    <a:pt x="1" y="301"/>
                  </a:lnTo>
                  <a:lnTo>
                    <a:pt x="334" y="3903"/>
                  </a:lnTo>
                  <a:lnTo>
                    <a:pt x="7540" y="3803"/>
                  </a:lnTo>
                  <a:lnTo>
                    <a:pt x="7906"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42"/>
            <p:cNvSpPr/>
            <p:nvPr/>
          </p:nvSpPr>
          <p:spPr>
            <a:xfrm>
              <a:off x="1727459" y="2664555"/>
              <a:ext cx="482442" cy="709559"/>
            </a:xfrm>
            <a:custGeom>
              <a:avLst/>
              <a:gdLst/>
              <a:ahLst/>
              <a:cxnLst/>
              <a:rect l="l" t="t" r="r" b="b"/>
              <a:pathLst>
                <a:path w="22217" h="32676" extrusionOk="0">
                  <a:moveTo>
                    <a:pt x="8252" y="1"/>
                  </a:moveTo>
                  <a:cubicBezTo>
                    <a:pt x="6288" y="1"/>
                    <a:pt x="4837" y="18"/>
                    <a:pt x="4837" y="18"/>
                  </a:cubicBezTo>
                  <a:cubicBezTo>
                    <a:pt x="4793" y="17"/>
                    <a:pt x="4749" y="16"/>
                    <a:pt x="4706" y="16"/>
                  </a:cubicBezTo>
                  <a:cubicBezTo>
                    <a:pt x="2495" y="16"/>
                    <a:pt x="629" y="1663"/>
                    <a:pt x="367" y="3888"/>
                  </a:cubicBezTo>
                  <a:cubicBezTo>
                    <a:pt x="0" y="7257"/>
                    <a:pt x="2135" y="14829"/>
                    <a:pt x="2202" y="18665"/>
                  </a:cubicBezTo>
                  <a:cubicBezTo>
                    <a:pt x="2302" y="23402"/>
                    <a:pt x="1401" y="25336"/>
                    <a:pt x="1301" y="31708"/>
                  </a:cubicBezTo>
                  <a:lnTo>
                    <a:pt x="22216" y="32675"/>
                  </a:lnTo>
                  <a:cubicBezTo>
                    <a:pt x="22216" y="19832"/>
                    <a:pt x="21682" y="9225"/>
                    <a:pt x="21182" y="4155"/>
                  </a:cubicBezTo>
                  <a:cubicBezTo>
                    <a:pt x="20982" y="2353"/>
                    <a:pt x="20682" y="819"/>
                    <a:pt x="18247" y="352"/>
                  </a:cubicBezTo>
                  <a:cubicBezTo>
                    <a:pt x="16697" y="55"/>
                    <a:pt x="11689" y="1"/>
                    <a:pt x="8252"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42"/>
            <p:cNvSpPr/>
            <p:nvPr/>
          </p:nvSpPr>
          <p:spPr>
            <a:xfrm>
              <a:off x="2062109" y="2759840"/>
              <a:ext cx="428111" cy="456797"/>
            </a:xfrm>
            <a:custGeom>
              <a:avLst/>
              <a:gdLst/>
              <a:ahLst/>
              <a:cxnLst/>
              <a:rect l="l" t="t" r="r" b="b"/>
              <a:pathLst>
                <a:path w="19715" h="21036" extrusionOk="0">
                  <a:moveTo>
                    <a:pt x="10341" y="15444"/>
                  </a:moveTo>
                  <a:lnTo>
                    <a:pt x="10341" y="15444"/>
                  </a:lnTo>
                  <a:cubicBezTo>
                    <a:pt x="10341" y="15444"/>
                    <a:pt x="10408" y="15445"/>
                    <a:pt x="10541" y="15578"/>
                  </a:cubicBezTo>
                  <a:lnTo>
                    <a:pt x="10541" y="15578"/>
                  </a:lnTo>
                  <a:cubicBezTo>
                    <a:pt x="10474" y="15533"/>
                    <a:pt x="10408" y="15489"/>
                    <a:pt x="10341" y="15444"/>
                  </a:cubicBezTo>
                  <a:close/>
                  <a:moveTo>
                    <a:pt x="5704" y="0"/>
                  </a:moveTo>
                  <a:lnTo>
                    <a:pt x="0" y="1468"/>
                  </a:lnTo>
                  <a:cubicBezTo>
                    <a:pt x="601" y="3903"/>
                    <a:pt x="1301" y="6205"/>
                    <a:pt x="2068" y="8573"/>
                  </a:cubicBezTo>
                  <a:cubicBezTo>
                    <a:pt x="2469" y="9740"/>
                    <a:pt x="2836" y="10875"/>
                    <a:pt x="3303" y="12042"/>
                  </a:cubicBezTo>
                  <a:cubicBezTo>
                    <a:pt x="3736" y="13210"/>
                    <a:pt x="4203" y="14377"/>
                    <a:pt x="4704" y="15545"/>
                  </a:cubicBezTo>
                  <a:cubicBezTo>
                    <a:pt x="4971" y="16112"/>
                    <a:pt x="5271" y="16712"/>
                    <a:pt x="5538" y="17313"/>
                  </a:cubicBezTo>
                  <a:lnTo>
                    <a:pt x="6005" y="18180"/>
                  </a:lnTo>
                  <a:lnTo>
                    <a:pt x="6171" y="18447"/>
                  </a:lnTo>
                  <a:cubicBezTo>
                    <a:pt x="6305" y="18714"/>
                    <a:pt x="6472" y="18947"/>
                    <a:pt x="6705" y="19181"/>
                  </a:cubicBezTo>
                  <a:cubicBezTo>
                    <a:pt x="6972" y="19447"/>
                    <a:pt x="7272" y="19681"/>
                    <a:pt x="7606" y="19881"/>
                  </a:cubicBezTo>
                  <a:cubicBezTo>
                    <a:pt x="8039" y="20115"/>
                    <a:pt x="8473" y="20281"/>
                    <a:pt x="8940" y="20415"/>
                  </a:cubicBezTo>
                  <a:cubicBezTo>
                    <a:pt x="9340" y="20548"/>
                    <a:pt x="9707" y="20615"/>
                    <a:pt x="10041" y="20682"/>
                  </a:cubicBezTo>
                  <a:cubicBezTo>
                    <a:pt x="10708" y="20815"/>
                    <a:pt x="11375" y="20882"/>
                    <a:pt x="12076" y="20948"/>
                  </a:cubicBezTo>
                  <a:cubicBezTo>
                    <a:pt x="12879" y="21012"/>
                    <a:pt x="13683" y="21035"/>
                    <a:pt x="14486" y="21035"/>
                  </a:cubicBezTo>
                  <a:cubicBezTo>
                    <a:pt x="14950" y="21035"/>
                    <a:pt x="15414" y="21027"/>
                    <a:pt x="15878" y="21015"/>
                  </a:cubicBezTo>
                  <a:cubicBezTo>
                    <a:pt x="17113" y="20982"/>
                    <a:pt x="18380" y="20882"/>
                    <a:pt x="19614" y="20715"/>
                  </a:cubicBezTo>
                  <a:lnTo>
                    <a:pt x="19714" y="17813"/>
                  </a:lnTo>
                  <a:cubicBezTo>
                    <a:pt x="17379" y="17313"/>
                    <a:pt x="15011" y="16912"/>
                    <a:pt x="12809" y="16345"/>
                  </a:cubicBezTo>
                  <a:cubicBezTo>
                    <a:pt x="12276" y="16212"/>
                    <a:pt x="11742" y="16045"/>
                    <a:pt x="11275" y="15878"/>
                  </a:cubicBezTo>
                  <a:cubicBezTo>
                    <a:pt x="11099" y="15819"/>
                    <a:pt x="10897" y="15761"/>
                    <a:pt x="10715" y="15679"/>
                  </a:cubicBezTo>
                  <a:lnTo>
                    <a:pt x="10715" y="15679"/>
                  </a:lnTo>
                  <a:lnTo>
                    <a:pt x="10441" y="15078"/>
                  </a:lnTo>
                  <a:cubicBezTo>
                    <a:pt x="10274" y="14544"/>
                    <a:pt x="10041" y="14043"/>
                    <a:pt x="9841" y="13476"/>
                  </a:cubicBezTo>
                  <a:cubicBezTo>
                    <a:pt x="9073" y="11342"/>
                    <a:pt x="8373" y="9073"/>
                    <a:pt x="7672" y="6805"/>
                  </a:cubicBezTo>
                  <a:cubicBezTo>
                    <a:pt x="7005" y="4570"/>
                    <a:pt x="6338" y="2235"/>
                    <a:pt x="5704"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42"/>
            <p:cNvSpPr/>
            <p:nvPr/>
          </p:nvSpPr>
          <p:spPr>
            <a:xfrm>
              <a:off x="1993294" y="2677844"/>
              <a:ext cx="273110" cy="304379"/>
            </a:xfrm>
            <a:custGeom>
              <a:avLst/>
              <a:gdLst/>
              <a:ahLst/>
              <a:cxnLst/>
              <a:rect l="l" t="t" r="r" b="b"/>
              <a:pathLst>
                <a:path w="12577" h="14017" extrusionOk="0">
                  <a:moveTo>
                    <a:pt x="5949" y="1"/>
                  </a:moveTo>
                  <a:cubicBezTo>
                    <a:pt x="4924" y="1"/>
                    <a:pt x="3883" y="471"/>
                    <a:pt x="2936" y="1441"/>
                  </a:cubicBezTo>
                  <a:cubicBezTo>
                    <a:pt x="0" y="4410"/>
                    <a:pt x="2802" y="9013"/>
                    <a:pt x="4604" y="14017"/>
                  </a:cubicBezTo>
                  <a:lnTo>
                    <a:pt x="12309" y="11048"/>
                  </a:lnTo>
                  <a:cubicBezTo>
                    <a:pt x="12309" y="11048"/>
                    <a:pt x="12576" y="10648"/>
                    <a:pt x="11008" y="5377"/>
                  </a:cubicBezTo>
                  <a:cubicBezTo>
                    <a:pt x="9964" y="1868"/>
                    <a:pt x="7989" y="1"/>
                    <a:pt x="5949"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42"/>
            <p:cNvSpPr/>
            <p:nvPr/>
          </p:nvSpPr>
          <p:spPr>
            <a:xfrm>
              <a:off x="2444553" y="3121286"/>
              <a:ext cx="150702" cy="92832"/>
            </a:xfrm>
            <a:custGeom>
              <a:avLst/>
              <a:gdLst/>
              <a:ahLst/>
              <a:cxnLst/>
              <a:rect l="l" t="t" r="r" b="b"/>
              <a:pathLst>
                <a:path w="6940" h="4275" extrusionOk="0">
                  <a:moveTo>
                    <a:pt x="3503" y="0"/>
                  </a:moveTo>
                  <a:cubicBezTo>
                    <a:pt x="1769" y="0"/>
                    <a:pt x="1469" y="467"/>
                    <a:pt x="401" y="1468"/>
                  </a:cubicBezTo>
                  <a:lnTo>
                    <a:pt x="1" y="3670"/>
                  </a:lnTo>
                  <a:cubicBezTo>
                    <a:pt x="880" y="4120"/>
                    <a:pt x="1632" y="4274"/>
                    <a:pt x="2249" y="4274"/>
                  </a:cubicBezTo>
                  <a:cubicBezTo>
                    <a:pt x="3597" y="4274"/>
                    <a:pt x="4304" y="3536"/>
                    <a:pt x="4304" y="3536"/>
                  </a:cubicBezTo>
                  <a:lnTo>
                    <a:pt x="6939" y="3536"/>
                  </a:lnTo>
                  <a:lnTo>
                    <a:pt x="6005" y="1435"/>
                  </a:lnTo>
                  <a:cubicBezTo>
                    <a:pt x="5672" y="668"/>
                    <a:pt x="4971" y="134"/>
                    <a:pt x="4137" y="67"/>
                  </a:cubicBezTo>
                  <a:lnTo>
                    <a:pt x="35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42"/>
            <p:cNvSpPr/>
            <p:nvPr/>
          </p:nvSpPr>
          <p:spPr>
            <a:xfrm>
              <a:off x="1752800" y="3626160"/>
              <a:ext cx="626586" cy="83320"/>
            </a:xfrm>
            <a:custGeom>
              <a:avLst/>
              <a:gdLst/>
              <a:ahLst/>
              <a:cxnLst/>
              <a:rect l="l" t="t" r="r" b="b"/>
              <a:pathLst>
                <a:path w="28855" h="3837" extrusionOk="0">
                  <a:moveTo>
                    <a:pt x="1068" y="0"/>
                  </a:moveTo>
                  <a:cubicBezTo>
                    <a:pt x="468" y="0"/>
                    <a:pt x="1" y="467"/>
                    <a:pt x="1" y="1068"/>
                  </a:cubicBezTo>
                  <a:lnTo>
                    <a:pt x="1" y="2769"/>
                  </a:lnTo>
                  <a:cubicBezTo>
                    <a:pt x="1" y="3369"/>
                    <a:pt x="468" y="3836"/>
                    <a:pt x="1068" y="3836"/>
                  </a:cubicBezTo>
                  <a:lnTo>
                    <a:pt x="27787" y="3836"/>
                  </a:lnTo>
                  <a:cubicBezTo>
                    <a:pt x="28354" y="3836"/>
                    <a:pt x="28855" y="3369"/>
                    <a:pt x="28855" y="2769"/>
                  </a:cubicBezTo>
                  <a:lnTo>
                    <a:pt x="28855" y="1068"/>
                  </a:lnTo>
                  <a:cubicBezTo>
                    <a:pt x="28855" y="467"/>
                    <a:pt x="28354" y="0"/>
                    <a:pt x="27787"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42"/>
            <p:cNvSpPr/>
            <p:nvPr/>
          </p:nvSpPr>
          <p:spPr>
            <a:xfrm>
              <a:off x="1752800" y="3709459"/>
              <a:ext cx="65210" cy="929359"/>
            </a:xfrm>
            <a:custGeom>
              <a:avLst/>
              <a:gdLst/>
              <a:ahLst/>
              <a:cxnLst/>
              <a:rect l="l" t="t" r="r" b="b"/>
              <a:pathLst>
                <a:path w="3003" h="42798" extrusionOk="0">
                  <a:moveTo>
                    <a:pt x="1368" y="0"/>
                  </a:moveTo>
                  <a:lnTo>
                    <a:pt x="1" y="42798"/>
                  </a:lnTo>
                  <a:lnTo>
                    <a:pt x="1168" y="42798"/>
                  </a:lnTo>
                  <a:lnTo>
                    <a:pt x="3003"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42"/>
            <p:cNvSpPr/>
            <p:nvPr/>
          </p:nvSpPr>
          <p:spPr>
            <a:xfrm>
              <a:off x="1975900" y="3709459"/>
              <a:ext cx="64494" cy="929359"/>
            </a:xfrm>
            <a:custGeom>
              <a:avLst/>
              <a:gdLst/>
              <a:ahLst/>
              <a:cxnLst/>
              <a:rect l="l" t="t" r="r" b="b"/>
              <a:pathLst>
                <a:path w="2970" h="42798" extrusionOk="0">
                  <a:moveTo>
                    <a:pt x="1" y="0"/>
                  </a:moveTo>
                  <a:lnTo>
                    <a:pt x="1802" y="42798"/>
                  </a:lnTo>
                  <a:lnTo>
                    <a:pt x="2970" y="42798"/>
                  </a:lnTo>
                  <a:lnTo>
                    <a:pt x="1635"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42"/>
            <p:cNvSpPr/>
            <p:nvPr/>
          </p:nvSpPr>
          <p:spPr>
            <a:xfrm>
              <a:off x="2091077" y="3709459"/>
              <a:ext cx="65210" cy="929359"/>
            </a:xfrm>
            <a:custGeom>
              <a:avLst/>
              <a:gdLst/>
              <a:ahLst/>
              <a:cxnLst/>
              <a:rect l="l" t="t" r="r" b="b"/>
              <a:pathLst>
                <a:path w="3003" h="42798" extrusionOk="0">
                  <a:moveTo>
                    <a:pt x="1368" y="0"/>
                  </a:moveTo>
                  <a:lnTo>
                    <a:pt x="1" y="42798"/>
                  </a:lnTo>
                  <a:lnTo>
                    <a:pt x="1201" y="42798"/>
                  </a:lnTo>
                  <a:lnTo>
                    <a:pt x="3003"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42"/>
            <p:cNvSpPr/>
            <p:nvPr/>
          </p:nvSpPr>
          <p:spPr>
            <a:xfrm>
              <a:off x="2314176" y="3709459"/>
              <a:ext cx="65210" cy="929359"/>
            </a:xfrm>
            <a:custGeom>
              <a:avLst/>
              <a:gdLst/>
              <a:ahLst/>
              <a:cxnLst/>
              <a:rect l="l" t="t" r="r" b="b"/>
              <a:pathLst>
                <a:path w="3003" h="42798" extrusionOk="0">
                  <a:moveTo>
                    <a:pt x="1" y="0"/>
                  </a:moveTo>
                  <a:lnTo>
                    <a:pt x="1802" y="42798"/>
                  </a:lnTo>
                  <a:lnTo>
                    <a:pt x="3003" y="42798"/>
                  </a:lnTo>
                  <a:lnTo>
                    <a:pt x="1635"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42"/>
            <p:cNvSpPr/>
            <p:nvPr/>
          </p:nvSpPr>
          <p:spPr>
            <a:xfrm>
              <a:off x="1781052" y="3709459"/>
              <a:ext cx="36959" cy="39869"/>
            </a:xfrm>
            <a:custGeom>
              <a:avLst/>
              <a:gdLst/>
              <a:ahLst/>
              <a:cxnLst/>
              <a:rect l="l" t="t" r="r" b="b"/>
              <a:pathLst>
                <a:path w="1702" h="1836" extrusionOk="0">
                  <a:moveTo>
                    <a:pt x="67" y="0"/>
                  </a:moveTo>
                  <a:lnTo>
                    <a:pt x="1" y="1835"/>
                  </a:lnTo>
                  <a:lnTo>
                    <a:pt x="1635" y="1835"/>
                  </a:lnTo>
                  <a:lnTo>
                    <a:pt x="1702"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42"/>
            <p:cNvSpPr/>
            <p:nvPr/>
          </p:nvSpPr>
          <p:spPr>
            <a:xfrm>
              <a:off x="1975900" y="3709459"/>
              <a:ext cx="36242" cy="39869"/>
            </a:xfrm>
            <a:custGeom>
              <a:avLst/>
              <a:gdLst/>
              <a:ahLst/>
              <a:cxnLst/>
              <a:rect l="l" t="t" r="r" b="b"/>
              <a:pathLst>
                <a:path w="1669" h="1836" extrusionOk="0">
                  <a:moveTo>
                    <a:pt x="1" y="0"/>
                  </a:moveTo>
                  <a:lnTo>
                    <a:pt x="68" y="1835"/>
                  </a:lnTo>
                  <a:lnTo>
                    <a:pt x="1669" y="1835"/>
                  </a:lnTo>
                  <a:lnTo>
                    <a:pt x="1635"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42"/>
            <p:cNvSpPr/>
            <p:nvPr/>
          </p:nvSpPr>
          <p:spPr>
            <a:xfrm>
              <a:off x="2119328" y="3709459"/>
              <a:ext cx="36959" cy="39869"/>
            </a:xfrm>
            <a:custGeom>
              <a:avLst/>
              <a:gdLst/>
              <a:ahLst/>
              <a:cxnLst/>
              <a:rect l="l" t="t" r="r" b="b"/>
              <a:pathLst>
                <a:path w="1702" h="1836" extrusionOk="0">
                  <a:moveTo>
                    <a:pt x="67" y="0"/>
                  </a:moveTo>
                  <a:lnTo>
                    <a:pt x="1" y="1835"/>
                  </a:lnTo>
                  <a:lnTo>
                    <a:pt x="1635" y="1835"/>
                  </a:lnTo>
                  <a:lnTo>
                    <a:pt x="1702"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42"/>
            <p:cNvSpPr/>
            <p:nvPr/>
          </p:nvSpPr>
          <p:spPr>
            <a:xfrm>
              <a:off x="2314176" y="3709459"/>
              <a:ext cx="36959" cy="39869"/>
            </a:xfrm>
            <a:custGeom>
              <a:avLst/>
              <a:gdLst/>
              <a:ahLst/>
              <a:cxnLst/>
              <a:rect l="l" t="t" r="r" b="b"/>
              <a:pathLst>
                <a:path w="1702" h="1836" extrusionOk="0">
                  <a:moveTo>
                    <a:pt x="1" y="0"/>
                  </a:moveTo>
                  <a:lnTo>
                    <a:pt x="67" y="1835"/>
                  </a:lnTo>
                  <a:lnTo>
                    <a:pt x="1702" y="1835"/>
                  </a:lnTo>
                  <a:lnTo>
                    <a:pt x="1635"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42"/>
            <p:cNvSpPr/>
            <p:nvPr/>
          </p:nvSpPr>
          <p:spPr>
            <a:xfrm>
              <a:off x="2538731" y="1480631"/>
              <a:ext cx="1687038" cy="1093068"/>
            </a:xfrm>
            <a:custGeom>
              <a:avLst/>
              <a:gdLst/>
              <a:ahLst/>
              <a:cxnLst/>
              <a:rect l="l" t="t" r="r" b="b"/>
              <a:pathLst>
                <a:path w="77690" h="50337" extrusionOk="0">
                  <a:moveTo>
                    <a:pt x="6972" y="0"/>
                  </a:moveTo>
                  <a:cubicBezTo>
                    <a:pt x="4737" y="34"/>
                    <a:pt x="2869" y="1802"/>
                    <a:pt x="2702" y="4036"/>
                  </a:cubicBezTo>
                  <a:lnTo>
                    <a:pt x="167" y="46300"/>
                  </a:lnTo>
                  <a:cubicBezTo>
                    <a:pt x="0" y="48502"/>
                    <a:pt x="1768" y="50336"/>
                    <a:pt x="3936" y="50336"/>
                  </a:cubicBezTo>
                  <a:lnTo>
                    <a:pt x="70751" y="50336"/>
                  </a:lnTo>
                  <a:cubicBezTo>
                    <a:pt x="72986" y="50270"/>
                    <a:pt x="74820" y="48535"/>
                    <a:pt x="74987" y="46333"/>
                  </a:cubicBezTo>
                  <a:lnTo>
                    <a:pt x="77522" y="4036"/>
                  </a:lnTo>
                  <a:cubicBezTo>
                    <a:pt x="77689" y="1835"/>
                    <a:pt x="75955" y="0"/>
                    <a:pt x="73753"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42"/>
            <p:cNvSpPr/>
            <p:nvPr/>
          </p:nvSpPr>
          <p:spPr>
            <a:xfrm>
              <a:off x="2818334" y="2379545"/>
              <a:ext cx="530953" cy="457079"/>
            </a:xfrm>
            <a:custGeom>
              <a:avLst/>
              <a:gdLst/>
              <a:ahLst/>
              <a:cxnLst/>
              <a:rect l="l" t="t" r="r" b="b"/>
              <a:pathLst>
                <a:path w="24451" h="21049" extrusionOk="0">
                  <a:moveTo>
                    <a:pt x="0" y="1"/>
                  </a:moveTo>
                  <a:lnTo>
                    <a:pt x="6171" y="21049"/>
                  </a:lnTo>
                  <a:lnTo>
                    <a:pt x="24451"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42"/>
            <p:cNvSpPr/>
            <p:nvPr/>
          </p:nvSpPr>
          <p:spPr>
            <a:xfrm>
              <a:off x="3143559" y="1591443"/>
              <a:ext cx="945992" cy="612841"/>
            </a:xfrm>
            <a:custGeom>
              <a:avLst/>
              <a:gdLst/>
              <a:ahLst/>
              <a:cxnLst/>
              <a:rect l="l" t="t" r="r" b="b"/>
              <a:pathLst>
                <a:path w="43564" h="28222" extrusionOk="0">
                  <a:moveTo>
                    <a:pt x="41386" y="0"/>
                  </a:moveTo>
                  <a:cubicBezTo>
                    <a:pt x="41368" y="0"/>
                    <a:pt x="41349" y="0"/>
                    <a:pt x="41330" y="1"/>
                  </a:cubicBezTo>
                  <a:lnTo>
                    <a:pt x="3903" y="1"/>
                  </a:lnTo>
                  <a:cubicBezTo>
                    <a:pt x="2636" y="34"/>
                    <a:pt x="1602" y="1002"/>
                    <a:pt x="1502" y="2269"/>
                  </a:cubicBezTo>
                  <a:lnTo>
                    <a:pt x="67" y="25953"/>
                  </a:lnTo>
                  <a:cubicBezTo>
                    <a:pt x="1" y="27187"/>
                    <a:pt x="968" y="28221"/>
                    <a:pt x="2202" y="28221"/>
                  </a:cubicBezTo>
                  <a:lnTo>
                    <a:pt x="39629" y="28221"/>
                  </a:lnTo>
                  <a:cubicBezTo>
                    <a:pt x="40896" y="28188"/>
                    <a:pt x="41930" y="27220"/>
                    <a:pt x="42031" y="25953"/>
                  </a:cubicBezTo>
                  <a:lnTo>
                    <a:pt x="43465" y="2269"/>
                  </a:lnTo>
                  <a:cubicBezTo>
                    <a:pt x="43563" y="1054"/>
                    <a:pt x="42595" y="0"/>
                    <a:pt x="413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42"/>
            <p:cNvSpPr/>
            <p:nvPr/>
          </p:nvSpPr>
          <p:spPr>
            <a:xfrm>
              <a:off x="2708217" y="1813804"/>
              <a:ext cx="945992" cy="612124"/>
            </a:xfrm>
            <a:custGeom>
              <a:avLst/>
              <a:gdLst/>
              <a:ahLst/>
              <a:cxnLst/>
              <a:rect l="l" t="t" r="r" b="b"/>
              <a:pathLst>
                <a:path w="43564" h="28189" extrusionOk="0">
                  <a:moveTo>
                    <a:pt x="41422" y="1"/>
                  </a:moveTo>
                  <a:cubicBezTo>
                    <a:pt x="41403" y="1"/>
                    <a:pt x="41383" y="1"/>
                    <a:pt x="41364" y="2"/>
                  </a:cubicBezTo>
                  <a:lnTo>
                    <a:pt x="3937" y="2"/>
                  </a:lnTo>
                  <a:cubicBezTo>
                    <a:pt x="2669" y="2"/>
                    <a:pt x="1635" y="1002"/>
                    <a:pt x="1535" y="2237"/>
                  </a:cubicBezTo>
                  <a:lnTo>
                    <a:pt x="101" y="25954"/>
                  </a:lnTo>
                  <a:cubicBezTo>
                    <a:pt x="1" y="27154"/>
                    <a:pt x="1002" y="28188"/>
                    <a:pt x="2236" y="28188"/>
                  </a:cubicBezTo>
                  <a:lnTo>
                    <a:pt x="39663" y="28188"/>
                  </a:lnTo>
                  <a:cubicBezTo>
                    <a:pt x="40897" y="28188"/>
                    <a:pt x="41931" y="27188"/>
                    <a:pt x="42031" y="25954"/>
                  </a:cubicBezTo>
                  <a:lnTo>
                    <a:pt x="43465" y="2237"/>
                  </a:lnTo>
                  <a:cubicBezTo>
                    <a:pt x="43564" y="1022"/>
                    <a:pt x="42628" y="1"/>
                    <a:pt x="4142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42"/>
            <p:cNvSpPr/>
            <p:nvPr/>
          </p:nvSpPr>
          <p:spPr>
            <a:xfrm>
              <a:off x="2695188" y="1533507"/>
              <a:ext cx="52898" cy="54353"/>
            </a:xfrm>
            <a:custGeom>
              <a:avLst/>
              <a:gdLst/>
              <a:ahLst/>
              <a:cxnLst/>
              <a:rect l="l" t="t" r="r" b="b"/>
              <a:pathLst>
                <a:path w="2436" h="2503" extrusionOk="0">
                  <a:moveTo>
                    <a:pt x="1301" y="0"/>
                  </a:moveTo>
                  <a:cubicBezTo>
                    <a:pt x="634" y="34"/>
                    <a:pt x="134" y="601"/>
                    <a:pt x="101" y="1268"/>
                  </a:cubicBezTo>
                  <a:cubicBezTo>
                    <a:pt x="0" y="1902"/>
                    <a:pt x="467" y="2469"/>
                    <a:pt x="1135" y="2502"/>
                  </a:cubicBezTo>
                  <a:cubicBezTo>
                    <a:pt x="1802" y="2469"/>
                    <a:pt x="2302" y="1902"/>
                    <a:pt x="2335" y="1268"/>
                  </a:cubicBezTo>
                  <a:cubicBezTo>
                    <a:pt x="2436" y="601"/>
                    <a:pt x="1935" y="34"/>
                    <a:pt x="1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42"/>
            <p:cNvSpPr/>
            <p:nvPr/>
          </p:nvSpPr>
          <p:spPr>
            <a:xfrm>
              <a:off x="2784285" y="1533507"/>
              <a:ext cx="52181" cy="54353"/>
            </a:xfrm>
            <a:custGeom>
              <a:avLst/>
              <a:gdLst/>
              <a:ahLst/>
              <a:cxnLst/>
              <a:rect l="l" t="t" r="r" b="b"/>
              <a:pathLst>
                <a:path w="2403" h="2503" extrusionOk="0">
                  <a:moveTo>
                    <a:pt x="1268" y="0"/>
                  </a:moveTo>
                  <a:cubicBezTo>
                    <a:pt x="634" y="34"/>
                    <a:pt x="100" y="601"/>
                    <a:pt x="100" y="1268"/>
                  </a:cubicBezTo>
                  <a:cubicBezTo>
                    <a:pt x="0" y="1902"/>
                    <a:pt x="467" y="2469"/>
                    <a:pt x="1101" y="2502"/>
                  </a:cubicBezTo>
                  <a:cubicBezTo>
                    <a:pt x="1768" y="2469"/>
                    <a:pt x="2269" y="1902"/>
                    <a:pt x="2302" y="1268"/>
                  </a:cubicBezTo>
                  <a:cubicBezTo>
                    <a:pt x="2402" y="601"/>
                    <a:pt x="1935" y="34"/>
                    <a:pt x="1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42"/>
            <p:cNvSpPr/>
            <p:nvPr/>
          </p:nvSpPr>
          <p:spPr>
            <a:xfrm>
              <a:off x="2873381" y="1533507"/>
              <a:ext cx="52181" cy="54353"/>
            </a:xfrm>
            <a:custGeom>
              <a:avLst/>
              <a:gdLst/>
              <a:ahLst/>
              <a:cxnLst/>
              <a:rect l="l" t="t" r="r" b="b"/>
              <a:pathLst>
                <a:path w="2403" h="2503" extrusionOk="0">
                  <a:moveTo>
                    <a:pt x="1301" y="0"/>
                  </a:moveTo>
                  <a:cubicBezTo>
                    <a:pt x="634" y="34"/>
                    <a:pt x="100" y="601"/>
                    <a:pt x="100" y="1268"/>
                  </a:cubicBezTo>
                  <a:cubicBezTo>
                    <a:pt x="0" y="1902"/>
                    <a:pt x="467" y="2469"/>
                    <a:pt x="1101" y="2502"/>
                  </a:cubicBezTo>
                  <a:cubicBezTo>
                    <a:pt x="1768" y="2469"/>
                    <a:pt x="2302" y="1902"/>
                    <a:pt x="2302" y="1268"/>
                  </a:cubicBezTo>
                  <a:cubicBezTo>
                    <a:pt x="2402" y="601"/>
                    <a:pt x="1935" y="34"/>
                    <a:pt x="1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42"/>
            <p:cNvSpPr/>
            <p:nvPr/>
          </p:nvSpPr>
          <p:spPr>
            <a:xfrm>
              <a:off x="2525681" y="1467580"/>
              <a:ext cx="1691381" cy="1097433"/>
            </a:xfrm>
            <a:custGeom>
              <a:avLst/>
              <a:gdLst/>
              <a:ahLst/>
              <a:cxnLst/>
              <a:rect l="l" t="t" r="r" b="b"/>
              <a:pathLst>
                <a:path w="77890" h="50538" extrusionOk="0">
                  <a:moveTo>
                    <a:pt x="73912" y="234"/>
                  </a:moveTo>
                  <a:cubicBezTo>
                    <a:pt x="76019" y="234"/>
                    <a:pt x="77688" y="2022"/>
                    <a:pt x="77523" y="4137"/>
                  </a:cubicBezTo>
                  <a:lnTo>
                    <a:pt x="74988" y="46401"/>
                  </a:lnTo>
                  <a:cubicBezTo>
                    <a:pt x="74821" y="48602"/>
                    <a:pt x="73020" y="50304"/>
                    <a:pt x="70818" y="50337"/>
                  </a:cubicBezTo>
                  <a:lnTo>
                    <a:pt x="4037" y="50337"/>
                  </a:lnTo>
                  <a:cubicBezTo>
                    <a:pt x="1902" y="50337"/>
                    <a:pt x="201" y="48536"/>
                    <a:pt x="368" y="46401"/>
                  </a:cubicBezTo>
                  <a:lnTo>
                    <a:pt x="2903" y="4137"/>
                  </a:lnTo>
                  <a:cubicBezTo>
                    <a:pt x="3070" y="1936"/>
                    <a:pt x="4871" y="234"/>
                    <a:pt x="7073" y="234"/>
                  </a:cubicBezTo>
                  <a:lnTo>
                    <a:pt x="73854" y="234"/>
                  </a:lnTo>
                  <a:cubicBezTo>
                    <a:pt x="73873" y="234"/>
                    <a:pt x="73893" y="234"/>
                    <a:pt x="73912" y="234"/>
                  </a:cubicBezTo>
                  <a:close/>
                  <a:moveTo>
                    <a:pt x="7073" y="1"/>
                  </a:moveTo>
                  <a:cubicBezTo>
                    <a:pt x="4771" y="34"/>
                    <a:pt x="2870" y="1835"/>
                    <a:pt x="2703" y="4137"/>
                  </a:cubicBezTo>
                  <a:lnTo>
                    <a:pt x="168" y="46401"/>
                  </a:lnTo>
                  <a:cubicBezTo>
                    <a:pt x="1" y="48636"/>
                    <a:pt x="1802" y="50537"/>
                    <a:pt x="4037" y="50537"/>
                  </a:cubicBezTo>
                  <a:lnTo>
                    <a:pt x="70818" y="50537"/>
                  </a:lnTo>
                  <a:cubicBezTo>
                    <a:pt x="73120" y="50504"/>
                    <a:pt x="75021" y="48702"/>
                    <a:pt x="75188" y="46401"/>
                  </a:cubicBezTo>
                  <a:lnTo>
                    <a:pt x="77723" y="4137"/>
                  </a:lnTo>
                  <a:cubicBezTo>
                    <a:pt x="77890" y="1902"/>
                    <a:pt x="76089" y="1"/>
                    <a:pt x="738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42"/>
            <p:cNvSpPr/>
            <p:nvPr/>
          </p:nvSpPr>
          <p:spPr>
            <a:xfrm>
              <a:off x="2896551" y="1939686"/>
              <a:ext cx="395517" cy="405593"/>
            </a:xfrm>
            <a:custGeom>
              <a:avLst/>
              <a:gdLst/>
              <a:ahLst/>
              <a:cxnLst/>
              <a:rect l="l" t="t" r="r" b="b"/>
              <a:pathLst>
                <a:path w="18214" h="18678" extrusionOk="0">
                  <a:moveTo>
                    <a:pt x="3937" y="14019"/>
                  </a:moveTo>
                  <a:lnTo>
                    <a:pt x="3870" y="14085"/>
                  </a:lnTo>
                  <a:cubicBezTo>
                    <a:pt x="3857" y="14092"/>
                    <a:pt x="3851" y="14095"/>
                    <a:pt x="3849" y="14095"/>
                  </a:cubicBezTo>
                  <a:cubicBezTo>
                    <a:pt x="3839" y="14095"/>
                    <a:pt x="3910" y="14046"/>
                    <a:pt x="3937" y="14019"/>
                  </a:cubicBezTo>
                  <a:close/>
                  <a:moveTo>
                    <a:pt x="5728" y="14254"/>
                  </a:moveTo>
                  <a:cubicBezTo>
                    <a:pt x="5768" y="14289"/>
                    <a:pt x="5807" y="14321"/>
                    <a:pt x="5838" y="14352"/>
                  </a:cubicBezTo>
                  <a:lnTo>
                    <a:pt x="5872" y="14419"/>
                  </a:lnTo>
                  <a:lnTo>
                    <a:pt x="5905" y="14452"/>
                  </a:lnTo>
                  <a:lnTo>
                    <a:pt x="5838" y="14419"/>
                  </a:lnTo>
                  <a:lnTo>
                    <a:pt x="5728" y="14254"/>
                  </a:lnTo>
                  <a:close/>
                  <a:moveTo>
                    <a:pt x="14968" y="0"/>
                  </a:moveTo>
                  <a:cubicBezTo>
                    <a:pt x="13960" y="0"/>
                    <a:pt x="12980" y="542"/>
                    <a:pt x="12443" y="1476"/>
                  </a:cubicBezTo>
                  <a:lnTo>
                    <a:pt x="12410" y="1577"/>
                  </a:lnTo>
                  <a:lnTo>
                    <a:pt x="11642" y="2978"/>
                  </a:lnTo>
                  <a:lnTo>
                    <a:pt x="10842" y="4412"/>
                  </a:lnTo>
                  <a:cubicBezTo>
                    <a:pt x="10308" y="5379"/>
                    <a:pt x="9741" y="6313"/>
                    <a:pt x="9174" y="7247"/>
                  </a:cubicBezTo>
                  <a:cubicBezTo>
                    <a:pt x="8040" y="9082"/>
                    <a:pt x="6806" y="10816"/>
                    <a:pt x="5405" y="12484"/>
                  </a:cubicBezTo>
                  <a:cubicBezTo>
                    <a:pt x="5263" y="12655"/>
                    <a:pt x="5121" y="12801"/>
                    <a:pt x="4979" y="12943"/>
                  </a:cubicBezTo>
                  <a:lnTo>
                    <a:pt x="4979" y="12943"/>
                  </a:lnTo>
                  <a:cubicBezTo>
                    <a:pt x="4942" y="12869"/>
                    <a:pt x="4906" y="12794"/>
                    <a:pt x="4871" y="12718"/>
                  </a:cubicBezTo>
                  <a:cubicBezTo>
                    <a:pt x="4070" y="10683"/>
                    <a:pt x="3403" y="8582"/>
                    <a:pt x="2836" y="6447"/>
                  </a:cubicBezTo>
                  <a:lnTo>
                    <a:pt x="2836" y="6413"/>
                  </a:lnTo>
                  <a:cubicBezTo>
                    <a:pt x="2627" y="5710"/>
                    <a:pt x="2049" y="5383"/>
                    <a:pt x="1471" y="5383"/>
                  </a:cubicBezTo>
                  <a:cubicBezTo>
                    <a:pt x="761" y="5383"/>
                    <a:pt x="53" y="5879"/>
                    <a:pt x="34" y="6780"/>
                  </a:cubicBezTo>
                  <a:cubicBezTo>
                    <a:pt x="1" y="7981"/>
                    <a:pt x="67" y="9182"/>
                    <a:pt x="168" y="10383"/>
                  </a:cubicBezTo>
                  <a:cubicBezTo>
                    <a:pt x="301" y="11617"/>
                    <a:pt x="501" y="12851"/>
                    <a:pt x="801" y="14052"/>
                  </a:cubicBezTo>
                  <a:cubicBezTo>
                    <a:pt x="968" y="14719"/>
                    <a:pt x="1168" y="15386"/>
                    <a:pt x="1435" y="15987"/>
                  </a:cubicBezTo>
                  <a:cubicBezTo>
                    <a:pt x="1502" y="16154"/>
                    <a:pt x="1569" y="16320"/>
                    <a:pt x="1669" y="16521"/>
                  </a:cubicBezTo>
                  <a:lnTo>
                    <a:pt x="1969" y="17054"/>
                  </a:lnTo>
                  <a:lnTo>
                    <a:pt x="2036" y="17188"/>
                  </a:lnTo>
                  <a:lnTo>
                    <a:pt x="2069" y="17221"/>
                  </a:lnTo>
                  <a:lnTo>
                    <a:pt x="2102" y="17288"/>
                  </a:lnTo>
                  <a:lnTo>
                    <a:pt x="2236" y="17455"/>
                  </a:lnTo>
                  <a:cubicBezTo>
                    <a:pt x="2369" y="17655"/>
                    <a:pt x="2569" y="17821"/>
                    <a:pt x="2769" y="17955"/>
                  </a:cubicBezTo>
                  <a:cubicBezTo>
                    <a:pt x="3366" y="18427"/>
                    <a:pt x="4093" y="18677"/>
                    <a:pt x="4838" y="18677"/>
                  </a:cubicBezTo>
                  <a:cubicBezTo>
                    <a:pt x="5093" y="18677"/>
                    <a:pt x="5350" y="18648"/>
                    <a:pt x="5605" y="18589"/>
                  </a:cubicBezTo>
                  <a:cubicBezTo>
                    <a:pt x="5838" y="18522"/>
                    <a:pt x="6105" y="18455"/>
                    <a:pt x="6305" y="18322"/>
                  </a:cubicBezTo>
                  <a:cubicBezTo>
                    <a:pt x="6439" y="18288"/>
                    <a:pt x="6539" y="18222"/>
                    <a:pt x="6639" y="18155"/>
                  </a:cubicBezTo>
                  <a:lnTo>
                    <a:pt x="6906" y="17988"/>
                  </a:lnTo>
                  <a:lnTo>
                    <a:pt x="7706" y="17388"/>
                  </a:lnTo>
                  <a:cubicBezTo>
                    <a:pt x="7973" y="17188"/>
                    <a:pt x="8207" y="16954"/>
                    <a:pt x="8473" y="16754"/>
                  </a:cubicBezTo>
                  <a:cubicBezTo>
                    <a:pt x="8707" y="16521"/>
                    <a:pt x="8940" y="16320"/>
                    <a:pt x="9174" y="16087"/>
                  </a:cubicBezTo>
                  <a:cubicBezTo>
                    <a:pt x="10075" y="15220"/>
                    <a:pt x="10942" y="14286"/>
                    <a:pt x="11742" y="13318"/>
                  </a:cubicBezTo>
                  <a:cubicBezTo>
                    <a:pt x="12143" y="12851"/>
                    <a:pt x="12476" y="12351"/>
                    <a:pt x="12877" y="11884"/>
                  </a:cubicBezTo>
                  <a:cubicBezTo>
                    <a:pt x="13244" y="11384"/>
                    <a:pt x="13577" y="10883"/>
                    <a:pt x="13944" y="10383"/>
                  </a:cubicBezTo>
                  <a:cubicBezTo>
                    <a:pt x="14611" y="9415"/>
                    <a:pt x="15245" y="8381"/>
                    <a:pt x="15879" y="7314"/>
                  </a:cubicBezTo>
                  <a:cubicBezTo>
                    <a:pt x="16179" y="6814"/>
                    <a:pt x="16446" y="6313"/>
                    <a:pt x="16746" y="5746"/>
                  </a:cubicBezTo>
                  <a:cubicBezTo>
                    <a:pt x="17046" y="5179"/>
                    <a:pt x="17313" y="4679"/>
                    <a:pt x="17580" y="4078"/>
                  </a:cubicBezTo>
                  <a:cubicBezTo>
                    <a:pt x="18214" y="2677"/>
                    <a:pt x="17613" y="1009"/>
                    <a:pt x="16246" y="309"/>
                  </a:cubicBezTo>
                  <a:cubicBezTo>
                    <a:pt x="15836" y="99"/>
                    <a:pt x="15399" y="0"/>
                    <a:pt x="1496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42"/>
            <p:cNvSpPr/>
            <p:nvPr/>
          </p:nvSpPr>
          <p:spPr>
            <a:xfrm>
              <a:off x="2861785" y="2009413"/>
              <a:ext cx="97088" cy="78673"/>
            </a:xfrm>
            <a:custGeom>
              <a:avLst/>
              <a:gdLst/>
              <a:ahLst/>
              <a:cxnLst/>
              <a:rect l="l" t="t" r="r" b="b"/>
              <a:pathLst>
                <a:path w="4471" h="3623" extrusionOk="0">
                  <a:moveTo>
                    <a:pt x="2169" y="0"/>
                  </a:moveTo>
                  <a:lnTo>
                    <a:pt x="1" y="2202"/>
                  </a:lnTo>
                  <a:lnTo>
                    <a:pt x="2002" y="3369"/>
                  </a:lnTo>
                  <a:cubicBezTo>
                    <a:pt x="2283" y="3538"/>
                    <a:pt x="2597" y="3622"/>
                    <a:pt x="2906" y="3622"/>
                  </a:cubicBezTo>
                  <a:cubicBezTo>
                    <a:pt x="3146" y="3622"/>
                    <a:pt x="3384" y="3571"/>
                    <a:pt x="3603" y="3469"/>
                  </a:cubicBezTo>
                  <a:cubicBezTo>
                    <a:pt x="4304" y="3102"/>
                    <a:pt x="4470" y="2168"/>
                    <a:pt x="3937" y="1601"/>
                  </a:cubicBezTo>
                  <a:cubicBezTo>
                    <a:pt x="3403" y="1001"/>
                    <a:pt x="2803" y="467"/>
                    <a:pt x="216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42"/>
            <p:cNvSpPr/>
            <p:nvPr/>
          </p:nvSpPr>
          <p:spPr>
            <a:xfrm>
              <a:off x="2843675" y="1985918"/>
              <a:ext cx="65210" cy="71312"/>
            </a:xfrm>
            <a:custGeom>
              <a:avLst/>
              <a:gdLst/>
              <a:ahLst/>
              <a:cxnLst/>
              <a:rect l="l" t="t" r="r" b="b"/>
              <a:pathLst>
                <a:path w="3003" h="3284" extrusionOk="0">
                  <a:moveTo>
                    <a:pt x="1844" y="0"/>
                  </a:moveTo>
                  <a:cubicBezTo>
                    <a:pt x="1714" y="0"/>
                    <a:pt x="1584" y="38"/>
                    <a:pt x="1468" y="115"/>
                  </a:cubicBezTo>
                  <a:lnTo>
                    <a:pt x="368" y="915"/>
                  </a:lnTo>
                  <a:cubicBezTo>
                    <a:pt x="101" y="1082"/>
                    <a:pt x="1" y="1449"/>
                    <a:pt x="134" y="1716"/>
                  </a:cubicBezTo>
                  <a:lnTo>
                    <a:pt x="835" y="3284"/>
                  </a:lnTo>
                  <a:lnTo>
                    <a:pt x="3003" y="1082"/>
                  </a:lnTo>
                  <a:lnTo>
                    <a:pt x="2402" y="281"/>
                  </a:lnTo>
                  <a:cubicBezTo>
                    <a:pt x="2259" y="97"/>
                    <a:pt x="2052" y="0"/>
                    <a:pt x="1844"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42"/>
            <p:cNvSpPr/>
            <p:nvPr/>
          </p:nvSpPr>
          <p:spPr>
            <a:xfrm>
              <a:off x="3129075" y="1932129"/>
              <a:ext cx="445505" cy="609692"/>
            </a:xfrm>
            <a:custGeom>
              <a:avLst/>
              <a:gdLst/>
              <a:ahLst/>
              <a:cxnLst/>
              <a:rect l="l" t="t" r="r" b="b"/>
              <a:pathLst>
                <a:path w="20516" h="28077" extrusionOk="0">
                  <a:moveTo>
                    <a:pt x="10160" y="0"/>
                  </a:moveTo>
                  <a:cubicBezTo>
                    <a:pt x="9228" y="0"/>
                    <a:pt x="8298" y="19"/>
                    <a:pt x="7372" y="57"/>
                  </a:cubicBezTo>
                  <a:cubicBezTo>
                    <a:pt x="6538" y="123"/>
                    <a:pt x="5738" y="223"/>
                    <a:pt x="4904" y="423"/>
                  </a:cubicBezTo>
                  <a:cubicBezTo>
                    <a:pt x="3770" y="624"/>
                    <a:pt x="2836" y="1458"/>
                    <a:pt x="2502" y="2558"/>
                  </a:cubicBezTo>
                  <a:cubicBezTo>
                    <a:pt x="1468" y="6161"/>
                    <a:pt x="0" y="11898"/>
                    <a:pt x="1168" y="27743"/>
                  </a:cubicBezTo>
                  <a:lnTo>
                    <a:pt x="17880" y="28077"/>
                  </a:lnTo>
                  <a:cubicBezTo>
                    <a:pt x="17980" y="26509"/>
                    <a:pt x="17880" y="22773"/>
                    <a:pt x="18113" y="16268"/>
                  </a:cubicBezTo>
                  <a:cubicBezTo>
                    <a:pt x="18280" y="11331"/>
                    <a:pt x="19815" y="6094"/>
                    <a:pt x="20315" y="3092"/>
                  </a:cubicBezTo>
                  <a:cubicBezTo>
                    <a:pt x="20515" y="1925"/>
                    <a:pt x="19714" y="824"/>
                    <a:pt x="18547" y="624"/>
                  </a:cubicBezTo>
                  <a:lnTo>
                    <a:pt x="18514" y="624"/>
                  </a:lnTo>
                  <a:cubicBezTo>
                    <a:pt x="17446" y="457"/>
                    <a:pt x="16112" y="257"/>
                    <a:pt x="14811" y="157"/>
                  </a:cubicBezTo>
                  <a:cubicBezTo>
                    <a:pt x="13268" y="52"/>
                    <a:pt x="11712" y="0"/>
                    <a:pt x="10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42"/>
            <p:cNvSpPr/>
            <p:nvPr/>
          </p:nvSpPr>
          <p:spPr>
            <a:xfrm>
              <a:off x="3281189" y="2289732"/>
              <a:ext cx="21020" cy="254261"/>
            </a:xfrm>
            <a:custGeom>
              <a:avLst/>
              <a:gdLst/>
              <a:ahLst/>
              <a:cxnLst/>
              <a:rect l="l" t="t" r="r" b="b"/>
              <a:pathLst>
                <a:path w="968" h="11709" extrusionOk="0">
                  <a:moveTo>
                    <a:pt x="868" y="0"/>
                  </a:moveTo>
                  <a:cubicBezTo>
                    <a:pt x="801" y="0"/>
                    <a:pt x="768" y="34"/>
                    <a:pt x="768" y="100"/>
                  </a:cubicBezTo>
                  <a:cubicBezTo>
                    <a:pt x="734" y="167"/>
                    <a:pt x="0" y="6905"/>
                    <a:pt x="401" y="11609"/>
                  </a:cubicBezTo>
                  <a:cubicBezTo>
                    <a:pt x="401" y="11675"/>
                    <a:pt x="467" y="11709"/>
                    <a:pt x="534" y="11709"/>
                  </a:cubicBezTo>
                  <a:cubicBezTo>
                    <a:pt x="601" y="11709"/>
                    <a:pt x="634" y="11642"/>
                    <a:pt x="634" y="11575"/>
                  </a:cubicBezTo>
                  <a:cubicBezTo>
                    <a:pt x="234" y="6905"/>
                    <a:pt x="968" y="200"/>
                    <a:pt x="968" y="134"/>
                  </a:cubicBezTo>
                  <a:cubicBezTo>
                    <a:pt x="968" y="67"/>
                    <a:pt x="934" y="34"/>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42"/>
            <p:cNvSpPr/>
            <p:nvPr/>
          </p:nvSpPr>
          <p:spPr>
            <a:xfrm>
              <a:off x="3512258" y="2028392"/>
              <a:ext cx="64494" cy="301925"/>
            </a:xfrm>
            <a:custGeom>
              <a:avLst/>
              <a:gdLst/>
              <a:ahLst/>
              <a:cxnLst/>
              <a:rect l="l" t="t" r="r" b="b"/>
              <a:pathLst>
                <a:path w="2970" h="13904" extrusionOk="0">
                  <a:moveTo>
                    <a:pt x="2377" y="0"/>
                  </a:moveTo>
                  <a:cubicBezTo>
                    <a:pt x="1753" y="0"/>
                    <a:pt x="1103" y="666"/>
                    <a:pt x="701" y="2528"/>
                  </a:cubicBezTo>
                  <a:cubicBezTo>
                    <a:pt x="0" y="5664"/>
                    <a:pt x="367" y="9967"/>
                    <a:pt x="1134" y="13903"/>
                  </a:cubicBezTo>
                  <a:cubicBezTo>
                    <a:pt x="1668" y="9500"/>
                    <a:pt x="2402" y="3763"/>
                    <a:pt x="2969" y="193"/>
                  </a:cubicBezTo>
                  <a:cubicBezTo>
                    <a:pt x="2781" y="71"/>
                    <a:pt x="2580" y="0"/>
                    <a:pt x="23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42"/>
            <p:cNvSpPr/>
            <p:nvPr/>
          </p:nvSpPr>
          <p:spPr>
            <a:xfrm>
              <a:off x="3279734" y="1754436"/>
              <a:ext cx="177498" cy="224338"/>
            </a:xfrm>
            <a:custGeom>
              <a:avLst/>
              <a:gdLst/>
              <a:ahLst/>
              <a:cxnLst/>
              <a:rect l="l" t="t" r="r" b="b"/>
              <a:pathLst>
                <a:path w="8174" h="10331" extrusionOk="0">
                  <a:moveTo>
                    <a:pt x="7673" y="0"/>
                  </a:moveTo>
                  <a:lnTo>
                    <a:pt x="5705" y="1601"/>
                  </a:lnTo>
                  <a:lnTo>
                    <a:pt x="3003" y="3836"/>
                  </a:lnTo>
                  <a:cubicBezTo>
                    <a:pt x="3070" y="4170"/>
                    <a:pt x="3136" y="4537"/>
                    <a:pt x="3170" y="4904"/>
                  </a:cubicBezTo>
                  <a:cubicBezTo>
                    <a:pt x="3336" y="6405"/>
                    <a:pt x="2936" y="7739"/>
                    <a:pt x="801" y="8206"/>
                  </a:cubicBezTo>
                  <a:cubicBezTo>
                    <a:pt x="801" y="8206"/>
                    <a:pt x="1" y="10074"/>
                    <a:pt x="3136" y="10308"/>
                  </a:cubicBezTo>
                  <a:cubicBezTo>
                    <a:pt x="3348" y="10323"/>
                    <a:pt x="3552" y="10330"/>
                    <a:pt x="3748" y="10330"/>
                  </a:cubicBezTo>
                  <a:cubicBezTo>
                    <a:pt x="6987" y="10330"/>
                    <a:pt x="8173" y="8373"/>
                    <a:pt x="8173" y="8373"/>
                  </a:cubicBezTo>
                  <a:cubicBezTo>
                    <a:pt x="6539" y="6738"/>
                    <a:pt x="7139" y="2402"/>
                    <a:pt x="7673"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42"/>
            <p:cNvSpPr/>
            <p:nvPr/>
          </p:nvSpPr>
          <p:spPr>
            <a:xfrm>
              <a:off x="3355063" y="1965940"/>
              <a:ext cx="42040" cy="28273"/>
            </a:xfrm>
            <a:custGeom>
              <a:avLst/>
              <a:gdLst/>
              <a:ahLst/>
              <a:cxnLst/>
              <a:rect l="l" t="t" r="r" b="b"/>
              <a:pathLst>
                <a:path w="1936" h="1302" extrusionOk="0">
                  <a:moveTo>
                    <a:pt x="601" y="1"/>
                  </a:moveTo>
                  <a:lnTo>
                    <a:pt x="1" y="568"/>
                  </a:lnTo>
                  <a:lnTo>
                    <a:pt x="1936" y="1302"/>
                  </a:lnTo>
                  <a:lnTo>
                    <a:pt x="1936" y="1302"/>
                  </a:lnTo>
                  <a:lnTo>
                    <a:pt x="1669" y="568"/>
                  </a:lnTo>
                  <a:lnTo>
                    <a:pt x="60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42"/>
            <p:cNvSpPr/>
            <p:nvPr/>
          </p:nvSpPr>
          <p:spPr>
            <a:xfrm>
              <a:off x="3368114" y="1921750"/>
              <a:ext cx="113005" cy="94916"/>
            </a:xfrm>
            <a:custGeom>
              <a:avLst/>
              <a:gdLst/>
              <a:ahLst/>
              <a:cxnLst/>
              <a:rect l="l" t="t" r="r" b="b"/>
              <a:pathLst>
                <a:path w="5204" h="4371" extrusionOk="0">
                  <a:moveTo>
                    <a:pt x="3736" y="1"/>
                  </a:moveTo>
                  <a:cubicBezTo>
                    <a:pt x="2702" y="1002"/>
                    <a:pt x="1401" y="1702"/>
                    <a:pt x="0" y="2036"/>
                  </a:cubicBezTo>
                  <a:cubicBezTo>
                    <a:pt x="734" y="2436"/>
                    <a:pt x="1468" y="4371"/>
                    <a:pt x="1468" y="4371"/>
                  </a:cubicBezTo>
                  <a:cubicBezTo>
                    <a:pt x="5204" y="2669"/>
                    <a:pt x="4870" y="434"/>
                    <a:pt x="4870" y="434"/>
                  </a:cubicBezTo>
                  <a:lnTo>
                    <a:pt x="3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42"/>
            <p:cNvSpPr/>
            <p:nvPr/>
          </p:nvSpPr>
          <p:spPr>
            <a:xfrm>
              <a:off x="3311612" y="1963052"/>
              <a:ext cx="43473" cy="19565"/>
            </a:xfrm>
            <a:custGeom>
              <a:avLst/>
              <a:gdLst/>
              <a:ahLst/>
              <a:cxnLst/>
              <a:rect l="l" t="t" r="r" b="b"/>
              <a:pathLst>
                <a:path w="2002" h="901" extrusionOk="0">
                  <a:moveTo>
                    <a:pt x="1568" y="0"/>
                  </a:moveTo>
                  <a:lnTo>
                    <a:pt x="401" y="267"/>
                  </a:lnTo>
                  <a:lnTo>
                    <a:pt x="0" y="901"/>
                  </a:lnTo>
                  <a:lnTo>
                    <a:pt x="0" y="901"/>
                  </a:lnTo>
                  <a:lnTo>
                    <a:pt x="2002" y="701"/>
                  </a:lnTo>
                  <a:lnTo>
                    <a:pt x="156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42"/>
            <p:cNvSpPr/>
            <p:nvPr/>
          </p:nvSpPr>
          <p:spPr>
            <a:xfrm>
              <a:off x="3254393" y="1923205"/>
              <a:ext cx="91290" cy="81149"/>
            </a:xfrm>
            <a:custGeom>
              <a:avLst/>
              <a:gdLst/>
              <a:ahLst/>
              <a:cxnLst/>
              <a:rect l="l" t="t" r="r" b="b"/>
              <a:pathLst>
                <a:path w="4204" h="3737" extrusionOk="0">
                  <a:moveTo>
                    <a:pt x="3036" y="1"/>
                  </a:moveTo>
                  <a:lnTo>
                    <a:pt x="1968" y="201"/>
                  </a:lnTo>
                  <a:cubicBezTo>
                    <a:pt x="1968" y="201"/>
                    <a:pt x="0" y="2102"/>
                    <a:pt x="1601" y="3737"/>
                  </a:cubicBezTo>
                  <a:cubicBezTo>
                    <a:pt x="2335" y="2969"/>
                    <a:pt x="3236" y="2302"/>
                    <a:pt x="4203" y="1835"/>
                  </a:cubicBezTo>
                  <a:cubicBezTo>
                    <a:pt x="3102" y="1502"/>
                    <a:pt x="3036" y="1"/>
                    <a:pt x="30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42"/>
            <p:cNvSpPr/>
            <p:nvPr/>
          </p:nvSpPr>
          <p:spPr>
            <a:xfrm>
              <a:off x="3344922" y="1789201"/>
              <a:ext cx="59434" cy="71725"/>
            </a:xfrm>
            <a:custGeom>
              <a:avLst/>
              <a:gdLst/>
              <a:ahLst/>
              <a:cxnLst/>
              <a:rect l="l" t="t" r="r" b="b"/>
              <a:pathLst>
                <a:path w="2737" h="3303" extrusionOk="0">
                  <a:moveTo>
                    <a:pt x="2703" y="0"/>
                  </a:moveTo>
                  <a:lnTo>
                    <a:pt x="1" y="2202"/>
                  </a:lnTo>
                  <a:cubicBezTo>
                    <a:pt x="68" y="2569"/>
                    <a:pt x="134" y="2936"/>
                    <a:pt x="168" y="3303"/>
                  </a:cubicBezTo>
                  <a:cubicBezTo>
                    <a:pt x="1168" y="3136"/>
                    <a:pt x="2536" y="2069"/>
                    <a:pt x="2669" y="1035"/>
                  </a:cubicBezTo>
                  <a:cubicBezTo>
                    <a:pt x="2703" y="701"/>
                    <a:pt x="2736" y="367"/>
                    <a:pt x="2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42"/>
            <p:cNvSpPr/>
            <p:nvPr/>
          </p:nvSpPr>
          <p:spPr>
            <a:xfrm>
              <a:off x="3252221" y="1591855"/>
              <a:ext cx="85579" cy="128553"/>
            </a:xfrm>
            <a:custGeom>
              <a:avLst/>
              <a:gdLst/>
              <a:ahLst/>
              <a:cxnLst/>
              <a:rect l="l" t="t" r="r" b="b"/>
              <a:pathLst>
                <a:path w="3941" h="5920" extrusionOk="0">
                  <a:moveTo>
                    <a:pt x="1598" y="0"/>
                  </a:moveTo>
                  <a:cubicBezTo>
                    <a:pt x="1396" y="0"/>
                    <a:pt x="1184" y="117"/>
                    <a:pt x="967" y="382"/>
                  </a:cubicBezTo>
                  <a:cubicBezTo>
                    <a:pt x="0" y="1583"/>
                    <a:pt x="100" y="5886"/>
                    <a:pt x="2135" y="5920"/>
                  </a:cubicBezTo>
                  <a:cubicBezTo>
                    <a:pt x="2144" y="5920"/>
                    <a:pt x="2153" y="5920"/>
                    <a:pt x="2161" y="5920"/>
                  </a:cubicBezTo>
                  <a:cubicBezTo>
                    <a:pt x="3941" y="5920"/>
                    <a:pt x="3035" y="0"/>
                    <a:pt x="1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42"/>
            <p:cNvSpPr/>
            <p:nvPr/>
          </p:nvSpPr>
          <p:spPr>
            <a:xfrm>
              <a:off x="3253654" y="1565472"/>
              <a:ext cx="215652" cy="279624"/>
            </a:xfrm>
            <a:custGeom>
              <a:avLst/>
              <a:gdLst/>
              <a:ahLst/>
              <a:cxnLst/>
              <a:rect l="l" t="t" r="r" b="b"/>
              <a:pathLst>
                <a:path w="9931" h="12877" extrusionOk="0">
                  <a:moveTo>
                    <a:pt x="5377" y="0"/>
                  </a:moveTo>
                  <a:cubicBezTo>
                    <a:pt x="4805" y="0"/>
                    <a:pt x="4216" y="115"/>
                    <a:pt x="3637" y="363"/>
                  </a:cubicBezTo>
                  <a:cubicBezTo>
                    <a:pt x="434" y="1664"/>
                    <a:pt x="1" y="6501"/>
                    <a:pt x="668" y="9436"/>
                  </a:cubicBezTo>
                  <a:cubicBezTo>
                    <a:pt x="1187" y="11535"/>
                    <a:pt x="3040" y="12876"/>
                    <a:pt x="4961" y="12876"/>
                  </a:cubicBezTo>
                  <a:cubicBezTo>
                    <a:pt x="6001" y="12876"/>
                    <a:pt x="7061" y="12483"/>
                    <a:pt x="7940" y="11604"/>
                  </a:cubicBezTo>
                  <a:cubicBezTo>
                    <a:pt x="9574" y="9903"/>
                    <a:pt x="9508" y="8002"/>
                    <a:pt x="9741" y="4733"/>
                  </a:cubicBezTo>
                  <a:cubicBezTo>
                    <a:pt x="9930" y="2061"/>
                    <a:pt x="7804" y="0"/>
                    <a:pt x="537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42"/>
            <p:cNvSpPr/>
            <p:nvPr/>
          </p:nvSpPr>
          <p:spPr>
            <a:xfrm>
              <a:off x="3385486" y="1591443"/>
              <a:ext cx="197042" cy="193437"/>
            </a:xfrm>
            <a:custGeom>
              <a:avLst/>
              <a:gdLst/>
              <a:ahLst/>
              <a:cxnLst/>
              <a:rect l="l" t="t" r="r" b="b"/>
              <a:pathLst>
                <a:path w="9074" h="8908" extrusionOk="0">
                  <a:moveTo>
                    <a:pt x="4671" y="1"/>
                  </a:moveTo>
                  <a:cubicBezTo>
                    <a:pt x="3035" y="746"/>
                    <a:pt x="2428" y="888"/>
                    <a:pt x="2202" y="888"/>
                  </a:cubicBezTo>
                  <a:cubicBezTo>
                    <a:pt x="2064" y="888"/>
                    <a:pt x="2069" y="835"/>
                    <a:pt x="2069" y="835"/>
                  </a:cubicBezTo>
                  <a:lnTo>
                    <a:pt x="2069" y="835"/>
                  </a:lnTo>
                  <a:cubicBezTo>
                    <a:pt x="1" y="2870"/>
                    <a:pt x="2669" y="4337"/>
                    <a:pt x="1635" y="5438"/>
                  </a:cubicBezTo>
                  <a:cubicBezTo>
                    <a:pt x="3570" y="6439"/>
                    <a:pt x="2870" y="7206"/>
                    <a:pt x="2870" y="7206"/>
                  </a:cubicBezTo>
                  <a:cubicBezTo>
                    <a:pt x="2669" y="7740"/>
                    <a:pt x="2669" y="8340"/>
                    <a:pt x="2870" y="8907"/>
                  </a:cubicBezTo>
                  <a:cubicBezTo>
                    <a:pt x="5038" y="8340"/>
                    <a:pt x="9074" y="1135"/>
                    <a:pt x="46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42"/>
            <p:cNvSpPr/>
            <p:nvPr/>
          </p:nvSpPr>
          <p:spPr>
            <a:xfrm>
              <a:off x="3247270" y="1533768"/>
              <a:ext cx="263555" cy="108944"/>
            </a:xfrm>
            <a:custGeom>
              <a:avLst/>
              <a:gdLst/>
              <a:ahLst/>
              <a:cxnLst/>
              <a:rect l="l" t="t" r="r" b="b"/>
              <a:pathLst>
                <a:path w="12137" h="5017" extrusionOk="0">
                  <a:moveTo>
                    <a:pt x="3351" y="1"/>
                  </a:moveTo>
                  <a:cubicBezTo>
                    <a:pt x="1630" y="1"/>
                    <a:pt x="488" y="1086"/>
                    <a:pt x="295" y="2223"/>
                  </a:cubicBezTo>
                  <a:cubicBezTo>
                    <a:pt x="1" y="3922"/>
                    <a:pt x="1178" y="4693"/>
                    <a:pt x="2136" y="4693"/>
                  </a:cubicBezTo>
                  <a:cubicBezTo>
                    <a:pt x="2156" y="4693"/>
                    <a:pt x="2176" y="4692"/>
                    <a:pt x="2196" y="4692"/>
                  </a:cubicBezTo>
                  <a:cubicBezTo>
                    <a:pt x="1743" y="4319"/>
                    <a:pt x="1801" y="3306"/>
                    <a:pt x="2609" y="3306"/>
                  </a:cubicBezTo>
                  <a:cubicBezTo>
                    <a:pt x="2812" y="3306"/>
                    <a:pt x="3062" y="3370"/>
                    <a:pt x="3364" y="3524"/>
                  </a:cubicBezTo>
                  <a:cubicBezTo>
                    <a:pt x="4697" y="4220"/>
                    <a:pt x="6710" y="5016"/>
                    <a:pt x="8484" y="5016"/>
                  </a:cubicBezTo>
                  <a:cubicBezTo>
                    <a:pt x="8752" y="5016"/>
                    <a:pt x="9014" y="4998"/>
                    <a:pt x="9268" y="4959"/>
                  </a:cubicBezTo>
                  <a:cubicBezTo>
                    <a:pt x="10569" y="4725"/>
                    <a:pt x="12137" y="2357"/>
                    <a:pt x="11136" y="1289"/>
                  </a:cubicBezTo>
                  <a:cubicBezTo>
                    <a:pt x="10783" y="913"/>
                    <a:pt x="10239" y="823"/>
                    <a:pt x="9593" y="823"/>
                  </a:cubicBezTo>
                  <a:cubicBezTo>
                    <a:pt x="8997" y="823"/>
                    <a:pt x="8315" y="899"/>
                    <a:pt x="7613" y="899"/>
                  </a:cubicBezTo>
                  <a:cubicBezTo>
                    <a:pt x="6916" y="899"/>
                    <a:pt x="6199" y="824"/>
                    <a:pt x="5532" y="522"/>
                  </a:cubicBezTo>
                  <a:cubicBezTo>
                    <a:pt x="4736" y="156"/>
                    <a:pt x="4002" y="1"/>
                    <a:pt x="33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42"/>
            <p:cNvSpPr/>
            <p:nvPr/>
          </p:nvSpPr>
          <p:spPr>
            <a:xfrm>
              <a:off x="3477492" y="1542193"/>
              <a:ext cx="51443" cy="67382"/>
            </a:xfrm>
            <a:custGeom>
              <a:avLst/>
              <a:gdLst/>
              <a:ahLst/>
              <a:cxnLst/>
              <a:rect l="l" t="t" r="r" b="b"/>
              <a:pathLst>
                <a:path w="2369" h="3103" extrusionOk="0">
                  <a:moveTo>
                    <a:pt x="968" y="1"/>
                  </a:moveTo>
                  <a:cubicBezTo>
                    <a:pt x="1334" y="1435"/>
                    <a:pt x="1301" y="2269"/>
                    <a:pt x="0" y="2436"/>
                  </a:cubicBezTo>
                  <a:cubicBezTo>
                    <a:pt x="0" y="2436"/>
                    <a:pt x="34" y="2769"/>
                    <a:pt x="968" y="3103"/>
                  </a:cubicBezTo>
                  <a:cubicBezTo>
                    <a:pt x="1801" y="2602"/>
                    <a:pt x="2369" y="2002"/>
                    <a:pt x="9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42"/>
            <p:cNvSpPr/>
            <p:nvPr/>
          </p:nvSpPr>
          <p:spPr>
            <a:xfrm>
              <a:off x="3427570" y="1685599"/>
              <a:ext cx="64428" cy="70226"/>
            </a:xfrm>
            <a:custGeom>
              <a:avLst/>
              <a:gdLst/>
              <a:ahLst/>
              <a:cxnLst/>
              <a:rect l="l" t="t" r="r" b="b"/>
              <a:pathLst>
                <a:path w="2967" h="3234" extrusionOk="0">
                  <a:moveTo>
                    <a:pt x="1796" y="1"/>
                  </a:moveTo>
                  <a:cubicBezTo>
                    <a:pt x="980" y="1"/>
                    <a:pt x="362" y="1114"/>
                    <a:pt x="164" y="1903"/>
                  </a:cubicBezTo>
                  <a:cubicBezTo>
                    <a:pt x="0" y="2613"/>
                    <a:pt x="239" y="3234"/>
                    <a:pt x="771" y="3234"/>
                  </a:cubicBezTo>
                  <a:cubicBezTo>
                    <a:pt x="888" y="3234"/>
                    <a:pt x="1020" y="3203"/>
                    <a:pt x="1165" y="3137"/>
                  </a:cubicBezTo>
                  <a:cubicBezTo>
                    <a:pt x="1799" y="2837"/>
                    <a:pt x="2299" y="2336"/>
                    <a:pt x="2599" y="1703"/>
                  </a:cubicBezTo>
                  <a:cubicBezTo>
                    <a:pt x="2966" y="902"/>
                    <a:pt x="2666" y="1"/>
                    <a:pt x="1832" y="1"/>
                  </a:cubicBezTo>
                  <a:cubicBezTo>
                    <a:pt x="1820" y="1"/>
                    <a:pt x="1808" y="1"/>
                    <a:pt x="179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42"/>
            <p:cNvSpPr/>
            <p:nvPr/>
          </p:nvSpPr>
          <p:spPr>
            <a:xfrm>
              <a:off x="3341318" y="1679106"/>
              <a:ext cx="13051" cy="21020"/>
            </a:xfrm>
            <a:custGeom>
              <a:avLst/>
              <a:gdLst/>
              <a:ahLst/>
              <a:cxnLst/>
              <a:rect l="l" t="t" r="r" b="b"/>
              <a:pathLst>
                <a:path w="601" h="968" extrusionOk="0">
                  <a:moveTo>
                    <a:pt x="300" y="0"/>
                  </a:moveTo>
                  <a:cubicBezTo>
                    <a:pt x="133" y="0"/>
                    <a:pt x="0" y="200"/>
                    <a:pt x="0" y="501"/>
                  </a:cubicBezTo>
                  <a:cubicBezTo>
                    <a:pt x="0" y="767"/>
                    <a:pt x="133" y="968"/>
                    <a:pt x="300" y="968"/>
                  </a:cubicBezTo>
                  <a:cubicBezTo>
                    <a:pt x="467" y="968"/>
                    <a:pt x="600" y="734"/>
                    <a:pt x="600" y="501"/>
                  </a:cubicBezTo>
                  <a:cubicBezTo>
                    <a:pt x="600" y="234"/>
                    <a:pt x="500" y="0"/>
                    <a:pt x="3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42"/>
            <p:cNvSpPr/>
            <p:nvPr/>
          </p:nvSpPr>
          <p:spPr>
            <a:xfrm>
              <a:off x="3276108" y="1679823"/>
              <a:ext cx="13789" cy="21020"/>
            </a:xfrm>
            <a:custGeom>
              <a:avLst/>
              <a:gdLst/>
              <a:ahLst/>
              <a:cxnLst/>
              <a:rect l="l" t="t" r="r" b="b"/>
              <a:pathLst>
                <a:path w="635" h="968" extrusionOk="0">
                  <a:moveTo>
                    <a:pt x="301" y="1"/>
                  </a:moveTo>
                  <a:cubicBezTo>
                    <a:pt x="134" y="1"/>
                    <a:pt x="1" y="201"/>
                    <a:pt x="1" y="468"/>
                  </a:cubicBezTo>
                  <a:cubicBezTo>
                    <a:pt x="1" y="734"/>
                    <a:pt x="134" y="968"/>
                    <a:pt x="301" y="968"/>
                  </a:cubicBezTo>
                  <a:cubicBezTo>
                    <a:pt x="501" y="968"/>
                    <a:pt x="635" y="734"/>
                    <a:pt x="635" y="468"/>
                  </a:cubicBezTo>
                  <a:cubicBezTo>
                    <a:pt x="635" y="201"/>
                    <a:pt x="501"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42"/>
            <p:cNvSpPr/>
            <p:nvPr/>
          </p:nvSpPr>
          <p:spPr>
            <a:xfrm>
              <a:off x="3286987" y="1692135"/>
              <a:ext cx="27535" cy="55308"/>
            </a:xfrm>
            <a:custGeom>
              <a:avLst/>
              <a:gdLst/>
              <a:ahLst/>
              <a:cxnLst/>
              <a:rect l="l" t="t" r="r" b="b"/>
              <a:pathLst>
                <a:path w="1268" h="2547" extrusionOk="0">
                  <a:moveTo>
                    <a:pt x="1268" y="1"/>
                  </a:moveTo>
                  <a:cubicBezTo>
                    <a:pt x="934" y="801"/>
                    <a:pt x="534" y="1568"/>
                    <a:pt x="0" y="2269"/>
                  </a:cubicBezTo>
                  <a:cubicBezTo>
                    <a:pt x="260" y="2458"/>
                    <a:pt x="570" y="2547"/>
                    <a:pt x="883" y="2547"/>
                  </a:cubicBezTo>
                  <a:cubicBezTo>
                    <a:pt x="1012" y="2547"/>
                    <a:pt x="1141" y="2532"/>
                    <a:pt x="1268" y="2502"/>
                  </a:cubicBezTo>
                  <a:lnTo>
                    <a:pt x="1268"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42"/>
            <p:cNvSpPr/>
            <p:nvPr/>
          </p:nvSpPr>
          <p:spPr>
            <a:xfrm>
              <a:off x="3328267" y="1740082"/>
              <a:ext cx="43083" cy="22345"/>
            </a:xfrm>
            <a:custGeom>
              <a:avLst/>
              <a:gdLst/>
              <a:ahLst/>
              <a:cxnLst/>
              <a:rect l="l" t="t" r="r" b="b"/>
              <a:pathLst>
                <a:path w="1984" h="1029" extrusionOk="0">
                  <a:moveTo>
                    <a:pt x="1868" y="1"/>
                  </a:moveTo>
                  <a:cubicBezTo>
                    <a:pt x="1844" y="1"/>
                    <a:pt x="1821" y="9"/>
                    <a:pt x="1802" y="28"/>
                  </a:cubicBezTo>
                  <a:cubicBezTo>
                    <a:pt x="1420" y="537"/>
                    <a:pt x="826" y="864"/>
                    <a:pt x="192" y="864"/>
                  </a:cubicBezTo>
                  <a:cubicBezTo>
                    <a:pt x="162" y="864"/>
                    <a:pt x="131" y="863"/>
                    <a:pt x="101" y="861"/>
                  </a:cubicBezTo>
                  <a:cubicBezTo>
                    <a:pt x="34" y="861"/>
                    <a:pt x="1" y="895"/>
                    <a:pt x="1" y="962"/>
                  </a:cubicBezTo>
                  <a:cubicBezTo>
                    <a:pt x="1" y="995"/>
                    <a:pt x="67" y="1028"/>
                    <a:pt x="101" y="1028"/>
                  </a:cubicBezTo>
                  <a:lnTo>
                    <a:pt x="401" y="1028"/>
                  </a:lnTo>
                  <a:cubicBezTo>
                    <a:pt x="1001" y="928"/>
                    <a:pt x="1568" y="628"/>
                    <a:pt x="1935" y="128"/>
                  </a:cubicBezTo>
                  <a:cubicBezTo>
                    <a:pt x="1983" y="55"/>
                    <a:pt x="1928"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42"/>
            <p:cNvSpPr/>
            <p:nvPr/>
          </p:nvSpPr>
          <p:spPr>
            <a:xfrm>
              <a:off x="3357973" y="1647880"/>
              <a:ext cx="31161" cy="18935"/>
            </a:xfrm>
            <a:custGeom>
              <a:avLst/>
              <a:gdLst/>
              <a:ahLst/>
              <a:cxnLst/>
              <a:rect l="l" t="t" r="r" b="b"/>
              <a:pathLst>
                <a:path w="1435" h="872" extrusionOk="0">
                  <a:moveTo>
                    <a:pt x="228" y="1"/>
                  </a:moveTo>
                  <a:cubicBezTo>
                    <a:pt x="197" y="1"/>
                    <a:pt x="165" y="2"/>
                    <a:pt x="134" y="4"/>
                  </a:cubicBezTo>
                  <a:cubicBezTo>
                    <a:pt x="67" y="4"/>
                    <a:pt x="0" y="71"/>
                    <a:pt x="0" y="171"/>
                  </a:cubicBezTo>
                  <a:cubicBezTo>
                    <a:pt x="0" y="237"/>
                    <a:pt x="100" y="304"/>
                    <a:pt x="167" y="304"/>
                  </a:cubicBezTo>
                  <a:cubicBezTo>
                    <a:pt x="567" y="304"/>
                    <a:pt x="934" y="471"/>
                    <a:pt x="1168" y="804"/>
                  </a:cubicBezTo>
                  <a:cubicBezTo>
                    <a:pt x="1201" y="838"/>
                    <a:pt x="1234" y="871"/>
                    <a:pt x="1301" y="871"/>
                  </a:cubicBezTo>
                  <a:cubicBezTo>
                    <a:pt x="1301" y="871"/>
                    <a:pt x="1335" y="871"/>
                    <a:pt x="1368" y="838"/>
                  </a:cubicBezTo>
                  <a:cubicBezTo>
                    <a:pt x="1435" y="771"/>
                    <a:pt x="1435" y="704"/>
                    <a:pt x="1401" y="638"/>
                  </a:cubicBezTo>
                  <a:cubicBezTo>
                    <a:pt x="1120" y="231"/>
                    <a:pt x="692" y="1"/>
                    <a:pt x="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42"/>
            <p:cNvSpPr/>
            <p:nvPr/>
          </p:nvSpPr>
          <p:spPr>
            <a:xfrm>
              <a:off x="3258736" y="1645600"/>
              <a:ext cx="29706" cy="24104"/>
            </a:xfrm>
            <a:custGeom>
              <a:avLst/>
              <a:gdLst/>
              <a:ahLst/>
              <a:cxnLst/>
              <a:rect l="l" t="t" r="r" b="b"/>
              <a:pathLst>
                <a:path w="1368" h="1110" extrusionOk="0">
                  <a:moveTo>
                    <a:pt x="1218" y="0"/>
                  </a:moveTo>
                  <a:cubicBezTo>
                    <a:pt x="1202" y="0"/>
                    <a:pt x="1186" y="3"/>
                    <a:pt x="1168" y="9"/>
                  </a:cubicBezTo>
                  <a:cubicBezTo>
                    <a:pt x="667" y="75"/>
                    <a:pt x="267" y="409"/>
                    <a:pt x="67" y="876"/>
                  </a:cubicBezTo>
                  <a:cubicBezTo>
                    <a:pt x="0" y="943"/>
                    <a:pt x="34" y="1043"/>
                    <a:pt x="134" y="1076"/>
                  </a:cubicBezTo>
                  <a:cubicBezTo>
                    <a:pt x="167" y="1110"/>
                    <a:pt x="200" y="1110"/>
                    <a:pt x="200" y="1110"/>
                  </a:cubicBezTo>
                  <a:cubicBezTo>
                    <a:pt x="267" y="1110"/>
                    <a:pt x="301" y="1076"/>
                    <a:pt x="334" y="1009"/>
                  </a:cubicBezTo>
                  <a:cubicBezTo>
                    <a:pt x="501" y="643"/>
                    <a:pt x="834" y="376"/>
                    <a:pt x="1201" y="309"/>
                  </a:cubicBezTo>
                  <a:cubicBezTo>
                    <a:pt x="1301" y="309"/>
                    <a:pt x="1368" y="209"/>
                    <a:pt x="1335" y="142"/>
                  </a:cubicBezTo>
                  <a:cubicBezTo>
                    <a:pt x="1335" y="60"/>
                    <a:pt x="1289" y="0"/>
                    <a:pt x="12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42"/>
            <p:cNvSpPr/>
            <p:nvPr/>
          </p:nvSpPr>
          <p:spPr>
            <a:xfrm>
              <a:off x="3431848" y="1944681"/>
              <a:ext cx="262230" cy="525872"/>
            </a:xfrm>
            <a:custGeom>
              <a:avLst/>
              <a:gdLst/>
              <a:ahLst/>
              <a:cxnLst/>
              <a:rect l="l" t="t" r="r" b="b"/>
              <a:pathLst>
                <a:path w="12076" h="24217" extrusionOk="0">
                  <a:moveTo>
                    <a:pt x="4761" y="1"/>
                  </a:moveTo>
                  <a:cubicBezTo>
                    <a:pt x="4372" y="1"/>
                    <a:pt x="3979" y="80"/>
                    <a:pt x="3603" y="246"/>
                  </a:cubicBezTo>
                  <a:cubicBezTo>
                    <a:pt x="2136" y="913"/>
                    <a:pt x="1502" y="2614"/>
                    <a:pt x="2136" y="4048"/>
                  </a:cubicBezTo>
                  <a:lnTo>
                    <a:pt x="2136" y="4082"/>
                  </a:lnTo>
                  <a:cubicBezTo>
                    <a:pt x="2536" y="5016"/>
                    <a:pt x="2936" y="6017"/>
                    <a:pt x="3336" y="6984"/>
                  </a:cubicBezTo>
                  <a:cubicBezTo>
                    <a:pt x="3703" y="7918"/>
                    <a:pt x="4104" y="8919"/>
                    <a:pt x="4471" y="9886"/>
                  </a:cubicBezTo>
                  <a:cubicBezTo>
                    <a:pt x="4837" y="10887"/>
                    <a:pt x="5171" y="11854"/>
                    <a:pt x="5505" y="12821"/>
                  </a:cubicBezTo>
                  <a:cubicBezTo>
                    <a:pt x="5838" y="13822"/>
                    <a:pt x="6138" y="14789"/>
                    <a:pt x="6405" y="15790"/>
                  </a:cubicBezTo>
                  <a:cubicBezTo>
                    <a:pt x="6505" y="16257"/>
                    <a:pt x="6639" y="16758"/>
                    <a:pt x="6739" y="17225"/>
                  </a:cubicBezTo>
                  <a:lnTo>
                    <a:pt x="6906" y="17925"/>
                  </a:lnTo>
                  <a:cubicBezTo>
                    <a:pt x="6939" y="18025"/>
                    <a:pt x="6939" y="18125"/>
                    <a:pt x="6972" y="18259"/>
                  </a:cubicBezTo>
                  <a:cubicBezTo>
                    <a:pt x="7006" y="18392"/>
                    <a:pt x="7006" y="18526"/>
                    <a:pt x="6972" y="18692"/>
                  </a:cubicBezTo>
                  <a:cubicBezTo>
                    <a:pt x="6872" y="18892"/>
                    <a:pt x="6772" y="19093"/>
                    <a:pt x="6605" y="19226"/>
                  </a:cubicBezTo>
                  <a:cubicBezTo>
                    <a:pt x="5972" y="19760"/>
                    <a:pt x="5271" y="20160"/>
                    <a:pt x="4504" y="20394"/>
                  </a:cubicBezTo>
                  <a:cubicBezTo>
                    <a:pt x="4037" y="20560"/>
                    <a:pt x="3570" y="20694"/>
                    <a:pt x="3103" y="20827"/>
                  </a:cubicBezTo>
                  <a:cubicBezTo>
                    <a:pt x="2636" y="20961"/>
                    <a:pt x="2102" y="21061"/>
                    <a:pt x="1669" y="21161"/>
                  </a:cubicBezTo>
                  <a:lnTo>
                    <a:pt x="1535" y="21194"/>
                  </a:lnTo>
                  <a:cubicBezTo>
                    <a:pt x="1" y="21528"/>
                    <a:pt x="34" y="23763"/>
                    <a:pt x="1602" y="23996"/>
                  </a:cubicBezTo>
                  <a:cubicBezTo>
                    <a:pt x="2388" y="24149"/>
                    <a:pt x="3189" y="24216"/>
                    <a:pt x="3994" y="24216"/>
                  </a:cubicBezTo>
                  <a:cubicBezTo>
                    <a:pt x="4419" y="24216"/>
                    <a:pt x="4845" y="24197"/>
                    <a:pt x="5271" y="24163"/>
                  </a:cubicBezTo>
                  <a:cubicBezTo>
                    <a:pt x="5905" y="24096"/>
                    <a:pt x="6572" y="23996"/>
                    <a:pt x="7172" y="23829"/>
                  </a:cubicBezTo>
                  <a:cubicBezTo>
                    <a:pt x="7906" y="23629"/>
                    <a:pt x="8573" y="23362"/>
                    <a:pt x="9207" y="22995"/>
                  </a:cubicBezTo>
                  <a:cubicBezTo>
                    <a:pt x="9941" y="22528"/>
                    <a:pt x="10608" y="21928"/>
                    <a:pt x="11075" y="21194"/>
                  </a:cubicBezTo>
                  <a:cubicBezTo>
                    <a:pt x="11609" y="20427"/>
                    <a:pt x="11943" y="19526"/>
                    <a:pt x="12043" y="18559"/>
                  </a:cubicBezTo>
                  <a:cubicBezTo>
                    <a:pt x="12076" y="18125"/>
                    <a:pt x="12076" y="17692"/>
                    <a:pt x="12043" y="17258"/>
                  </a:cubicBezTo>
                  <a:lnTo>
                    <a:pt x="12043" y="17124"/>
                  </a:lnTo>
                  <a:lnTo>
                    <a:pt x="12043" y="16991"/>
                  </a:lnTo>
                  <a:lnTo>
                    <a:pt x="12009" y="16791"/>
                  </a:lnTo>
                  <a:lnTo>
                    <a:pt x="11943" y="16357"/>
                  </a:lnTo>
                  <a:cubicBezTo>
                    <a:pt x="11876" y="15757"/>
                    <a:pt x="11776" y="15190"/>
                    <a:pt x="11676" y="14589"/>
                  </a:cubicBezTo>
                  <a:cubicBezTo>
                    <a:pt x="11242" y="12354"/>
                    <a:pt x="10642" y="10153"/>
                    <a:pt x="9908" y="7985"/>
                  </a:cubicBezTo>
                  <a:cubicBezTo>
                    <a:pt x="9541" y="6917"/>
                    <a:pt x="9174" y="5850"/>
                    <a:pt x="8774" y="4816"/>
                  </a:cubicBezTo>
                  <a:cubicBezTo>
                    <a:pt x="8340" y="3748"/>
                    <a:pt x="7906" y="2748"/>
                    <a:pt x="7406" y="1680"/>
                  </a:cubicBezTo>
                  <a:lnTo>
                    <a:pt x="7406" y="1713"/>
                  </a:lnTo>
                  <a:cubicBezTo>
                    <a:pt x="6913" y="630"/>
                    <a:pt x="5857" y="1"/>
                    <a:pt x="4761"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42"/>
            <p:cNvSpPr/>
            <p:nvPr/>
          </p:nvSpPr>
          <p:spPr>
            <a:xfrm>
              <a:off x="3397798" y="2426363"/>
              <a:ext cx="115198" cy="48099"/>
            </a:xfrm>
            <a:custGeom>
              <a:avLst/>
              <a:gdLst/>
              <a:ahLst/>
              <a:cxnLst/>
              <a:rect l="l" t="t" r="r" b="b"/>
              <a:pathLst>
                <a:path w="5305" h="2215" extrusionOk="0">
                  <a:moveTo>
                    <a:pt x="2649" y="0"/>
                  </a:moveTo>
                  <a:cubicBezTo>
                    <a:pt x="2350" y="0"/>
                    <a:pt x="2109" y="76"/>
                    <a:pt x="1869" y="213"/>
                  </a:cubicBezTo>
                  <a:lnTo>
                    <a:pt x="1" y="1114"/>
                  </a:lnTo>
                  <a:lnTo>
                    <a:pt x="3203" y="2214"/>
                  </a:lnTo>
                  <a:cubicBezTo>
                    <a:pt x="3203" y="2214"/>
                    <a:pt x="5305" y="1547"/>
                    <a:pt x="4271" y="380"/>
                  </a:cubicBezTo>
                  <a:lnTo>
                    <a:pt x="3704" y="213"/>
                  </a:lnTo>
                  <a:cubicBezTo>
                    <a:pt x="3266" y="67"/>
                    <a:pt x="2931" y="0"/>
                    <a:pt x="264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42"/>
            <p:cNvSpPr/>
            <p:nvPr/>
          </p:nvSpPr>
          <p:spPr>
            <a:xfrm>
              <a:off x="3383315" y="2450532"/>
              <a:ext cx="84059" cy="54635"/>
            </a:xfrm>
            <a:custGeom>
              <a:avLst/>
              <a:gdLst/>
              <a:ahLst/>
              <a:cxnLst/>
              <a:rect l="l" t="t" r="r" b="b"/>
              <a:pathLst>
                <a:path w="3871" h="2516" extrusionOk="0">
                  <a:moveTo>
                    <a:pt x="668" y="1"/>
                  </a:moveTo>
                  <a:lnTo>
                    <a:pt x="268" y="868"/>
                  </a:lnTo>
                  <a:cubicBezTo>
                    <a:pt x="1" y="1435"/>
                    <a:pt x="301" y="2102"/>
                    <a:pt x="935" y="2236"/>
                  </a:cubicBezTo>
                  <a:lnTo>
                    <a:pt x="2336" y="2502"/>
                  </a:lnTo>
                  <a:cubicBezTo>
                    <a:pt x="2387" y="2511"/>
                    <a:pt x="2438" y="2515"/>
                    <a:pt x="2489" y="2515"/>
                  </a:cubicBezTo>
                  <a:cubicBezTo>
                    <a:pt x="2835" y="2515"/>
                    <a:pt x="3162" y="2322"/>
                    <a:pt x="3336" y="2002"/>
                  </a:cubicBezTo>
                  <a:lnTo>
                    <a:pt x="3870" y="1101"/>
                  </a:lnTo>
                  <a:lnTo>
                    <a:pt x="668"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42"/>
            <p:cNvSpPr/>
            <p:nvPr/>
          </p:nvSpPr>
          <p:spPr>
            <a:xfrm>
              <a:off x="3098653" y="1929003"/>
              <a:ext cx="487502" cy="633817"/>
            </a:xfrm>
            <a:custGeom>
              <a:avLst/>
              <a:gdLst/>
              <a:ahLst/>
              <a:cxnLst/>
              <a:rect l="l" t="t" r="r" b="b"/>
              <a:pathLst>
                <a:path w="22450" h="29188" extrusionOk="0">
                  <a:moveTo>
                    <a:pt x="15712" y="0"/>
                  </a:moveTo>
                  <a:cubicBezTo>
                    <a:pt x="14978" y="3036"/>
                    <a:pt x="10641" y="8106"/>
                    <a:pt x="9307" y="15812"/>
                  </a:cubicBezTo>
                  <a:cubicBezTo>
                    <a:pt x="8807" y="9374"/>
                    <a:pt x="8406" y="2636"/>
                    <a:pt x="9174" y="34"/>
                  </a:cubicBezTo>
                  <a:lnTo>
                    <a:pt x="9174" y="34"/>
                  </a:lnTo>
                  <a:cubicBezTo>
                    <a:pt x="7973" y="67"/>
                    <a:pt x="6805" y="167"/>
                    <a:pt x="5638" y="301"/>
                  </a:cubicBezTo>
                  <a:cubicBezTo>
                    <a:pt x="4370" y="601"/>
                    <a:pt x="3369" y="1535"/>
                    <a:pt x="3003" y="2769"/>
                  </a:cubicBezTo>
                  <a:cubicBezTo>
                    <a:pt x="1968" y="5805"/>
                    <a:pt x="0" y="12543"/>
                    <a:pt x="1201" y="29188"/>
                  </a:cubicBezTo>
                  <a:lnTo>
                    <a:pt x="19781" y="29188"/>
                  </a:lnTo>
                  <a:cubicBezTo>
                    <a:pt x="19881" y="27520"/>
                    <a:pt x="19448" y="24018"/>
                    <a:pt x="20148" y="18614"/>
                  </a:cubicBezTo>
                  <a:cubicBezTo>
                    <a:pt x="20782" y="13410"/>
                    <a:pt x="21716" y="6305"/>
                    <a:pt x="22250" y="3136"/>
                  </a:cubicBezTo>
                  <a:cubicBezTo>
                    <a:pt x="22450" y="1902"/>
                    <a:pt x="21616" y="734"/>
                    <a:pt x="20415" y="534"/>
                  </a:cubicBezTo>
                  <a:lnTo>
                    <a:pt x="20348" y="534"/>
                  </a:lnTo>
                  <a:cubicBezTo>
                    <a:pt x="19247" y="334"/>
                    <a:pt x="17846" y="134"/>
                    <a:pt x="16445" y="34"/>
                  </a:cubicBezTo>
                  <a:lnTo>
                    <a:pt x="15712"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242"/>
          <p:cNvSpPr/>
          <p:nvPr/>
        </p:nvSpPr>
        <p:spPr>
          <a:xfrm>
            <a:off x="2088925" y="2910000"/>
            <a:ext cx="1484700" cy="1038000"/>
          </a:xfrm>
          <a:prstGeom prst="rect">
            <a:avLst/>
          </a:prstGeom>
          <a:solidFill>
            <a:srgbClr val="306DA1"/>
          </a:solidFill>
          <a:ln w="9525" cap="flat" cmpd="sng">
            <a:solidFill>
              <a:srgbClr val="306D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1" name="Google Shape;2681;p242"/>
          <p:cNvPicPr preferRelativeResize="0"/>
          <p:nvPr/>
        </p:nvPicPr>
        <p:blipFill>
          <a:blip r:embed="rId3">
            <a:alphaModFix/>
          </a:blip>
          <a:stretch>
            <a:fillRect/>
          </a:stretch>
        </p:blipFill>
        <p:spPr>
          <a:xfrm>
            <a:off x="3984146" y="211050"/>
            <a:ext cx="7990703" cy="5461274"/>
          </a:xfrm>
          <a:prstGeom prst="rect">
            <a:avLst/>
          </a:prstGeom>
          <a:noFill/>
          <a:ln>
            <a:noFill/>
          </a:ln>
        </p:spPr>
      </p:pic>
      <p:sp>
        <p:nvSpPr>
          <p:cNvPr id="2682" name="Google Shape;2682;p242"/>
          <p:cNvSpPr txBox="1"/>
          <p:nvPr/>
        </p:nvSpPr>
        <p:spPr>
          <a:xfrm>
            <a:off x="1845325" y="2991000"/>
            <a:ext cx="197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500" b="1">
                <a:solidFill>
                  <a:schemeClr val="lt1"/>
                </a:solidFill>
              </a:rPr>
              <a:t> java verify</a:t>
            </a:r>
            <a:endParaRPr sz="1500" b="1">
              <a:solidFill>
                <a:schemeClr val="lt1"/>
              </a:solidFill>
            </a:endParaRPr>
          </a:p>
          <a:p>
            <a:pPr marL="0" lvl="0" indent="0" algn="ctr" rtl="0">
              <a:spcBef>
                <a:spcPts val="0"/>
              </a:spcBef>
              <a:spcAft>
                <a:spcPts val="0"/>
              </a:spcAft>
              <a:buNone/>
            </a:pPr>
            <a:r>
              <a:rPr lang="fr-FR" sz="1500" b="1">
                <a:solidFill>
                  <a:schemeClr val="lt1"/>
                </a:solidFill>
              </a:rPr>
              <a:t> file type</a:t>
            </a:r>
            <a:endParaRPr sz="1500" b="1">
              <a:solidFill>
                <a:schemeClr val="lt1"/>
              </a:solidFill>
            </a:endParaRPr>
          </a:p>
        </p:txBody>
      </p:sp>
      <p:sp>
        <p:nvSpPr>
          <p:cNvPr id="2683" name="Google Shape;2683;p242">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86</a:t>
            </a:fld>
            <a:endParaRPr sz="1200" b="0" strike="noStrike">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243"/>
          <p:cNvSpPr txBox="1"/>
          <p:nvPr/>
        </p:nvSpPr>
        <p:spPr>
          <a:xfrm>
            <a:off x="895075" y="34902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Site officiel Apache TIKA</a:t>
            </a:r>
            <a:endParaRPr sz="2500" b="1">
              <a:solidFill>
                <a:schemeClr val="dk2"/>
              </a:solidFill>
              <a:latin typeface="Roboto"/>
              <a:ea typeface="Roboto"/>
              <a:cs typeface="Roboto"/>
              <a:sym typeface="Roboto"/>
            </a:endParaRPr>
          </a:p>
        </p:txBody>
      </p:sp>
      <p:pic>
        <p:nvPicPr>
          <p:cNvPr id="2689" name="Google Shape;2689;p243"/>
          <p:cNvPicPr preferRelativeResize="0"/>
          <p:nvPr/>
        </p:nvPicPr>
        <p:blipFill>
          <a:blip r:embed="rId3">
            <a:alphaModFix/>
          </a:blip>
          <a:stretch>
            <a:fillRect/>
          </a:stretch>
        </p:blipFill>
        <p:spPr>
          <a:xfrm>
            <a:off x="1480825" y="1050675"/>
            <a:ext cx="7933556" cy="5670951"/>
          </a:xfrm>
          <a:prstGeom prst="rect">
            <a:avLst/>
          </a:prstGeom>
          <a:noFill/>
          <a:ln>
            <a:noFill/>
          </a:ln>
        </p:spPr>
      </p:pic>
      <p:sp>
        <p:nvSpPr>
          <p:cNvPr id="2690" name="Google Shape;2690;p243"/>
          <p:cNvSpPr/>
          <p:nvPr/>
        </p:nvSpPr>
        <p:spPr>
          <a:xfrm>
            <a:off x="1614025" y="4539900"/>
            <a:ext cx="6094200" cy="1644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43"/>
          <p:cNvSpPr txBox="1"/>
          <p:nvPr/>
        </p:nvSpPr>
        <p:spPr>
          <a:xfrm>
            <a:off x="3771600" y="4755750"/>
            <a:ext cx="233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t>Date récente</a:t>
            </a:r>
            <a:endParaRPr/>
          </a:p>
        </p:txBody>
      </p:sp>
      <p:sp>
        <p:nvSpPr>
          <p:cNvPr id="2692" name="Google Shape;2692;p243">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87</a:t>
            </a:fld>
            <a:endParaRPr sz="1200" b="0" strike="noStrike">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244"/>
          <p:cNvSpPr txBox="1"/>
          <p:nvPr/>
        </p:nvSpPr>
        <p:spPr>
          <a:xfrm>
            <a:off x="895075" y="41992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Mise en place de la recherche</a:t>
            </a:r>
            <a:endParaRPr sz="2500" b="1">
              <a:solidFill>
                <a:schemeClr val="dk2"/>
              </a:solidFill>
              <a:latin typeface="Roboto"/>
              <a:ea typeface="Roboto"/>
              <a:cs typeface="Roboto"/>
              <a:sym typeface="Roboto"/>
            </a:endParaRPr>
          </a:p>
        </p:txBody>
      </p:sp>
      <p:cxnSp>
        <p:nvCxnSpPr>
          <p:cNvPr id="2698" name="Google Shape;2698;p244"/>
          <p:cNvCxnSpPr/>
          <p:nvPr/>
        </p:nvCxnSpPr>
        <p:spPr>
          <a:xfrm>
            <a:off x="0" y="5978517"/>
            <a:ext cx="12192000" cy="0"/>
          </a:xfrm>
          <a:prstGeom prst="straightConnector1">
            <a:avLst/>
          </a:prstGeom>
          <a:noFill/>
          <a:ln w="9525" cap="flat" cmpd="sng">
            <a:solidFill>
              <a:srgbClr val="306DA1"/>
            </a:solidFill>
            <a:prstDash val="solid"/>
            <a:round/>
            <a:headEnd type="none" w="med" len="med"/>
            <a:tailEnd type="none" w="med" len="med"/>
          </a:ln>
        </p:spPr>
      </p:cxnSp>
      <p:grpSp>
        <p:nvGrpSpPr>
          <p:cNvPr id="2699" name="Google Shape;2699;p244"/>
          <p:cNvGrpSpPr/>
          <p:nvPr/>
        </p:nvGrpSpPr>
        <p:grpSpPr>
          <a:xfrm>
            <a:off x="5419644" y="1225940"/>
            <a:ext cx="4458263" cy="3249585"/>
            <a:chOff x="1986600" y="1666625"/>
            <a:chExt cx="2295825" cy="1601175"/>
          </a:xfrm>
        </p:grpSpPr>
        <p:sp>
          <p:nvSpPr>
            <p:cNvPr id="2700" name="Google Shape;2700;p244"/>
            <p:cNvSpPr/>
            <p:nvPr/>
          </p:nvSpPr>
          <p:spPr>
            <a:xfrm>
              <a:off x="1986600" y="1666625"/>
              <a:ext cx="2295825" cy="1601175"/>
            </a:xfrm>
            <a:custGeom>
              <a:avLst/>
              <a:gdLst/>
              <a:ahLst/>
              <a:cxnLst/>
              <a:rect l="l" t="t" r="r" b="b"/>
              <a:pathLst>
                <a:path w="91833" h="64047" extrusionOk="0">
                  <a:moveTo>
                    <a:pt x="1134" y="1"/>
                  </a:moveTo>
                  <a:cubicBezTo>
                    <a:pt x="500" y="1"/>
                    <a:pt x="0" y="501"/>
                    <a:pt x="0" y="1135"/>
                  </a:cubicBezTo>
                  <a:lnTo>
                    <a:pt x="0" y="62913"/>
                  </a:lnTo>
                  <a:cubicBezTo>
                    <a:pt x="0" y="63546"/>
                    <a:pt x="500" y="64047"/>
                    <a:pt x="1134" y="64047"/>
                  </a:cubicBezTo>
                  <a:lnTo>
                    <a:pt x="90698" y="64047"/>
                  </a:lnTo>
                  <a:cubicBezTo>
                    <a:pt x="91332" y="64047"/>
                    <a:pt x="91832" y="63546"/>
                    <a:pt x="91832" y="62913"/>
                  </a:cubicBezTo>
                  <a:lnTo>
                    <a:pt x="91832" y="1135"/>
                  </a:lnTo>
                  <a:cubicBezTo>
                    <a:pt x="91832" y="501"/>
                    <a:pt x="91332" y="1"/>
                    <a:pt x="9069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44"/>
            <p:cNvSpPr/>
            <p:nvPr/>
          </p:nvSpPr>
          <p:spPr>
            <a:xfrm>
              <a:off x="1986600" y="1761700"/>
              <a:ext cx="2295825" cy="1506100"/>
            </a:xfrm>
            <a:custGeom>
              <a:avLst/>
              <a:gdLst/>
              <a:ahLst/>
              <a:cxnLst/>
              <a:rect l="l" t="t" r="r" b="b"/>
              <a:pathLst>
                <a:path w="91833" h="60244" extrusionOk="0">
                  <a:moveTo>
                    <a:pt x="0" y="1"/>
                  </a:moveTo>
                  <a:lnTo>
                    <a:pt x="0" y="59110"/>
                  </a:lnTo>
                  <a:cubicBezTo>
                    <a:pt x="0" y="59743"/>
                    <a:pt x="500" y="60244"/>
                    <a:pt x="1134" y="60244"/>
                  </a:cubicBezTo>
                  <a:lnTo>
                    <a:pt x="90698" y="60244"/>
                  </a:lnTo>
                  <a:cubicBezTo>
                    <a:pt x="91332" y="60244"/>
                    <a:pt x="91832" y="59743"/>
                    <a:pt x="91832" y="59110"/>
                  </a:cubicBezTo>
                  <a:lnTo>
                    <a:pt x="9183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44"/>
            <p:cNvSpPr/>
            <p:nvPr/>
          </p:nvSpPr>
          <p:spPr>
            <a:xfrm>
              <a:off x="1986600" y="3176875"/>
              <a:ext cx="2295825" cy="90925"/>
            </a:xfrm>
            <a:custGeom>
              <a:avLst/>
              <a:gdLst/>
              <a:ahLst/>
              <a:cxnLst/>
              <a:rect l="l" t="t" r="r" b="b"/>
              <a:pathLst>
                <a:path w="91833" h="3637" extrusionOk="0">
                  <a:moveTo>
                    <a:pt x="0" y="1"/>
                  </a:moveTo>
                  <a:lnTo>
                    <a:pt x="0" y="2503"/>
                  </a:lnTo>
                  <a:cubicBezTo>
                    <a:pt x="0" y="3103"/>
                    <a:pt x="500" y="3637"/>
                    <a:pt x="1134" y="3637"/>
                  </a:cubicBezTo>
                  <a:lnTo>
                    <a:pt x="90698" y="3637"/>
                  </a:lnTo>
                  <a:cubicBezTo>
                    <a:pt x="91332" y="3637"/>
                    <a:pt x="91832" y="3103"/>
                    <a:pt x="91832" y="2503"/>
                  </a:cubicBezTo>
                  <a:lnTo>
                    <a:pt x="91832"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44"/>
            <p:cNvSpPr/>
            <p:nvPr/>
          </p:nvSpPr>
          <p:spPr>
            <a:xfrm>
              <a:off x="4205675" y="1696650"/>
              <a:ext cx="39225" cy="39225"/>
            </a:xfrm>
            <a:custGeom>
              <a:avLst/>
              <a:gdLst/>
              <a:ahLst/>
              <a:cxnLst/>
              <a:rect l="l" t="t" r="r" b="b"/>
              <a:pathLst>
                <a:path w="1569" h="1569" extrusionOk="0">
                  <a:moveTo>
                    <a:pt x="801" y="1"/>
                  </a:moveTo>
                  <a:cubicBezTo>
                    <a:pt x="367" y="1"/>
                    <a:pt x="0" y="368"/>
                    <a:pt x="0" y="801"/>
                  </a:cubicBezTo>
                  <a:cubicBezTo>
                    <a:pt x="0" y="1235"/>
                    <a:pt x="367" y="1569"/>
                    <a:pt x="801" y="1569"/>
                  </a:cubicBezTo>
                  <a:cubicBezTo>
                    <a:pt x="1235" y="1569"/>
                    <a:pt x="1568" y="1235"/>
                    <a:pt x="1568" y="801"/>
                  </a:cubicBezTo>
                  <a:cubicBezTo>
                    <a:pt x="1568" y="368"/>
                    <a:pt x="1235"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44"/>
            <p:cNvSpPr/>
            <p:nvPr/>
          </p:nvSpPr>
          <p:spPr>
            <a:xfrm>
              <a:off x="4131450" y="1696650"/>
              <a:ext cx="39225" cy="39225"/>
            </a:xfrm>
            <a:custGeom>
              <a:avLst/>
              <a:gdLst/>
              <a:ahLst/>
              <a:cxnLst/>
              <a:rect l="l" t="t" r="r" b="b"/>
              <a:pathLst>
                <a:path w="1569" h="1569" extrusionOk="0">
                  <a:moveTo>
                    <a:pt x="801" y="1"/>
                  </a:moveTo>
                  <a:cubicBezTo>
                    <a:pt x="368" y="1"/>
                    <a:pt x="1" y="368"/>
                    <a:pt x="1" y="801"/>
                  </a:cubicBezTo>
                  <a:cubicBezTo>
                    <a:pt x="1" y="1235"/>
                    <a:pt x="368" y="1569"/>
                    <a:pt x="801" y="1569"/>
                  </a:cubicBezTo>
                  <a:cubicBezTo>
                    <a:pt x="1235" y="1569"/>
                    <a:pt x="1568" y="1235"/>
                    <a:pt x="1568" y="801"/>
                  </a:cubicBezTo>
                  <a:cubicBezTo>
                    <a:pt x="1568" y="368"/>
                    <a:pt x="1235"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44"/>
            <p:cNvSpPr/>
            <p:nvPr/>
          </p:nvSpPr>
          <p:spPr>
            <a:xfrm>
              <a:off x="4050575" y="1696650"/>
              <a:ext cx="45875" cy="39375"/>
            </a:xfrm>
            <a:custGeom>
              <a:avLst/>
              <a:gdLst/>
              <a:ahLst/>
              <a:cxnLst/>
              <a:rect l="l" t="t" r="r" b="b"/>
              <a:pathLst>
                <a:path w="1835" h="1575" extrusionOk="0">
                  <a:moveTo>
                    <a:pt x="1067" y="1"/>
                  </a:moveTo>
                  <a:cubicBezTo>
                    <a:pt x="367" y="1"/>
                    <a:pt x="0" y="868"/>
                    <a:pt x="500" y="1335"/>
                  </a:cubicBezTo>
                  <a:cubicBezTo>
                    <a:pt x="666" y="1500"/>
                    <a:pt x="868" y="1575"/>
                    <a:pt x="1064" y="1575"/>
                  </a:cubicBezTo>
                  <a:cubicBezTo>
                    <a:pt x="1461" y="1575"/>
                    <a:pt x="1835" y="1270"/>
                    <a:pt x="1835" y="801"/>
                  </a:cubicBezTo>
                  <a:cubicBezTo>
                    <a:pt x="1835" y="368"/>
                    <a:pt x="1501" y="1"/>
                    <a:pt x="10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44"/>
            <p:cNvSpPr/>
            <p:nvPr/>
          </p:nvSpPr>
          <p:spPr>
            <a:xfrm>
              <a:off x="1986600" y="1761700"/>
              <a:ext cx="2295825" cy="93425"/>
            </a:xfrm>
            <a:custGeom>
              <a:avLst/>
              <a:gdLst/>
              <a:ahLst/>
              <a:cxnLst/>
              <a:rect l="l" t="t" r="r" b="b"/>
              <a:pathLst>
                <a:path w="91833" h="3737" extrusionOk="0">
                  <a:moveTo>
                    <a:pt x="0" y="1"/>
                  </a:moveTo>
                  <a:lnTo>
                    <a:pt x="0" y="3737"/>
                  </a:lnTo>
                  <a:lnTo>
                    <a:pt x="91832" y="3737"/>
                  </a:lnTo>
                  <a:lnTo>
                    <a:pt x="91832"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44"/>
            <p:cNvSpPr/>
            <p:nvPr/>
          </p:nvSpPr>
          <p:spPr>
            <a:xfrm>
              <a:off x="2022450" y="1802575"/>
              <a:ext cx="52550" cy="10025"/>
            </a:xfrm>
            <a:custGeom>
              <a:avLst/>
              <a:gdLst/>
              <a:ahLst/>
              <a:cxnLst/>
              <a:rect l="l" t="t" r="r" b="b"/>
              <a:pathLst>
                <a:path w="2102" h="401" extrusionOk="0">
                  <a:moveTo>
                    <a:pt x="234" y="0"/>
                  </a:moveTo>
                  <a:cubicBezTo>
                    <a:pt x="101" y="0"/>
                    <a:pt x="0" y="67"/>
                    <a:pt x="0" y="200"/>
                  </a:cubicBezTo>
                  <a:cubicBezTo>
                    <a:pt x="0" y="300"/>
                    <a:pt x="101" y="400"/>
                    <a:pt x="234" y="400"/>
                  </a:cubicBezTo>
                  <a:lnTo>
                    <a:pt x="1902" y="400"/>
                  </a:lnTo>
                  <a:cubicBezTo>
                    <a:pt x="2002" y="400"/>
                    <a:pt x="2102" y="300"/>
                    <a:pt x="2102" y="200"/>
                  </a:cubicBezTo>
                  <a:cubicBezTo>
                    <a:pt x="2102" y="67"/>
                    <a:pt x="2002" y="0"/>
                    <a:pt x="1902"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44"/>
            <p:cNvSpPr/>
            <p:nvPr/>
          </p:nvSpPr>
          <p:spPr>
            <a:xfrm>
              <a:off x="2017450" y="1785075"/>
              <a:ext cx="30550" cy="44200"/>
            </a:xfrm>
            <a:custGeom>
              <a:avLst/>
              <a:gdLst/>
              <a:ahLst/>
              <a:cxnLst/>
              <a:rect l="l" t="t" r="r" b="b"/>
              <a:pathLst>
                <a:path w="1222" h="1768" extrusionOk="0">
                  <a:moveTo>
                    <a:pt x="916" y="0"/>
                  </a:moveTo>
                  <a:cubicBezTo>
                    <a:pt x="866" y="0"/>
                    <a:pt x="814" y="20"/>
                    <a:pt x="768" y="66"/>
                  </a:cubicBezTo>
                  <a:lnTo>
                    <a:pt x="100" y="733"/>
                  </a:lnTo>
                  <a:cubicBezTo>
                    <a:pt x="0" y="834"/>
                    <a:pt x="0" y="967"/>
                    <a:pt x="100" y="1034"/>
                  </a:cubicBezTo>
                  <a:lnTo>
                    <a:pt x="768" y="1701"/>
                  </a:lnTo>
                  <a:cubicBezTo>
                    <a:pt x="801" y="1768"/>
                    <a:pt x="868" y="1768"/>
                    <a:pt x="901" y="1768"/>
                  </a:cubicBezTo>
                  <a:cubicBezTo>
                    <a:pt x="968" y="1768"/>
                    <a:pt x="1034" y="1768"/>
                    <a:pt x="1068" y="1701"/>
                  </a:cubicBezTo>
                  <a:cubicBezTo>
                    <a:pt x="1134" y="1634"/>
                    <a:pt x="1134" y="1501"/>
                    <a:pt x="1068" y="1434"/>
                  </a:cubicBezTo>
                  <a:lnTo>
                    <a:pt x="534" y="900"/>
                  </a:lnTo>
                  <a:lnTo>
                    <a:pt x="1068" y="367"/>
                  </a:lnTo>
                  <a:cubicBezTo>
                    <a:pt x="1221" y="213"/>
                    <a:pt x="1080" y="0"/>
                    <a:pt x="91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44"/>
            <p:cNvSpPr/>
            <p:nvPr/>
          </p:nvSpPr>
          <p:spPr>
            <a:xfrm>
              <a:off x="4190675" y="1781725"/>
              <a:ext cx="54225" cy="10025"/>
            </a:xfrm>
            <a:custGeom>
              <a:avLst/>
              <a:gdLst/>
              <a:ahLst/>
              <a:cxnLst/>
              <a:rect l="l" t="t" r="r" b="b"/>
              <a:pathLst>
                <a:path w="2169" h="401" extrusionOk="0">
                  <a:moveTo>
                    <a:pt x="200" y="0"/>
                  </a:moveTo>
                  <a:cubicBezTo>
                    <a:pt x="67" y="0"/>
                    <a:pt x="0" y="67"/>
                    <a:pt x="0" y="200"/>
                  </a:cubicBezTo>
                  <a:cubicBezTo>
                    <a:pt x="0" y="300"/>
                    <a:pt x="67" y="400"/>
                    <a:pt x="200" y="400"/>
                  </a:cubicBezTo>
                  <a:lnTo>
                    <a:pt x="1968" y="400"/>
                  </a:lnTo>
                  <a:cubicBezTo>
                    <a:pt x="2068" y="400"/>
                    <a:pt x="2168" y="300"/>
                    <a:pt x="2168" y="200"/>
                  </a:cubicBezTo>
                  <a:cubicBezTo>
                    <a:pt x="2168" y="67"/>
                    <a:pt x="2068" y="0"/>
                    <a:pt x="196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44"/>
            <p:cNvSpPr/>
            <p:nvPr/>
          </p:nvSpPr>
          <p:spPr>
            <a:xfrm>
              <a:off x="4190675" y="1802575"/>
              <a:ext cx="54225" cy="10025"/>
            </a:xfrm>
            <a:custGeom>
              <a:avLst/>
              <a:gdLst/>
              <a:ahLst/>
              <a:cxnLst/>
              <a:rect l="l" t="t" r="r" b="b"/>
              <a:pathLst>
                <a:path w="2169" h="401" extrusionOk="0">
                  <a:moveTo>
                    <a:pt x="200" y="0"/>
                  </a:moveTo>
                  <a:cubicBezTo>
                    <a:pt x="67" y="0"/>
                    <a:pt x="0" y="67"/>
                    <a:pt x="0" y="200"/>
                  </a:cubicBezTo>
                  <a:cubicBezTo>
                    <a:pt x="0" y="300"/>
                    <a:pt x="67" y="400"/>
                    <a:pt x="200" y="400"/>
                  </a:cubicBezTo>
                  <a:lnTo>
                    <a:pt x="1968" y="400"/>
                  </a:lnTo>
                  <a:cubicBezTo>
                    <a:pt x="2068" y="400"/>
                    <a:pt x="2168" y="300"/>
                    <a:pt x="2168" y="200"/>
                  </a:cubicBezTo>
                  <a:cubicBezTo>
                    <a:pt x="2168" y="67"/>
                    <a:pt x="2068" y="0"/>
                    <a:pt x="196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44"/>
            <p:cNvSpPr/>
            <p:nvPr/>
          </p:nvSpPr>
          <p:spPr>
            <a:xfrm>
              <a:off x="4190675" y="1823425"/>
              <a:ext cx="54225" cy="10025"/>
            </a:xfrm>
            <a:custGeom>
              <a:avLst/>
              <a:gdLst/>
              <a:ahLst/>
              <a:cxnLst/>
              <a:rect l="l" t="t" r="r" b="b"/>
              <a:pathLst>
                <a:path w="2169" h="401" extrusionOk="0">
                  <a:moveTo>
                    <a:pt x="200" y="0"/>
                  </a:moveTo>
                  <a:cubicBezTo>
                    <a:pt x="67" y="0"/>
                    <a:pt x="0" y="67"/>
                    <a:pt x="0" y="200"/>
                  </a:cubicBezTo>
                  <a:cubicBezTo>
                    <a:pt x="0" y="300"/>
                    <a:pt x="67" y="400"/>
                    <a:pt x="200" y="400"/>
                  </a:cubicBezTo>
                  <a:lnTo>
                    <a:pt x="1968" y="400"/>
                  </a:lnTo>
                  <a:cubicBezTo>
                    <a:pt x="2068" y="400"/>
                    <a:pt x="2168" y="300"/>
                    <a:pt x="2168" y="200"/>
                  </a:cubicBezTo>
                  <a:cubicBezTo>
                    <a:pt x="2168" y="67"/>
                    <a:pt x="2068" y="0"/>
                    <a:pt x="196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244"/>
          <p:cNvGrpSpPr/>
          <p:nvPr/>
        </p:nvGrpSpPr>
        <p:grpSpPr>
          <a:xfrm>
            <a:off x="11383672" y="1973294"/>
            <a:ext cx="659335" cy="512754"/>
            <a:chOff x="2933925" y="1273225"/>
            <a:chExt cx="404500" cy="301000"/>
          </a:xfrm>
        </p:grpSpPr>
        <p:sp>
          <p:nvSpPr>
            <p:cNvPr id="2713" name="Google Shape;2713;p244"/>
            <p:cNvSpPr/>
            <p:nvPr/>
          </p:nvSpPr>
          <p:spPr>
            <a:xfrm>
              <a:off x="3036400" y="1425000"/>
              <a:ext cx="191100" cy="62800"/>
            </a:xfrm>
            <a:custGeom>
              <a:avLst/>
              <a:gdLst/>
              <a:ahLst/>
              <a:cxnLst/>
              <a:rect l="l" t="t" r="r" b="b"/>
              <a:pathLst>
                <a:path w="7644" h="2512" extrusionOk="0">
                  <a:moveTo>
                    <a:pt x="3924" y="1"/>
                  </a:moveTo>
                  <a:cubicBezTo>
                    <a:pt x="2665" y="1"/>
                    <a:pt x="1406" y="476"/>
                    <a:pt x="438" y="1427"/>
                  </a:cubicBezTo>
                  <a:cubicBezTo>
                    <a:pt x="1" y="1890"/>
                    <a:pt x="417" y="2512"/>
                    <a:pt x="906" y="2512"/>
                  </a:cubicBezTo>
                  <a:cubicBezTo>
                    <a:pt x="1050" y="2512"/>
                    <a:pt x="1202" y="2457"/>
                    <a:pt x="1339" y="2327"/>
                  </a:cubicBezTo>
                  <a:cubicBezTo>
                    <a:pt x="2056" y="1610"/>
                    <a:pt x="2990" y="1252"/>
                    <a:pt x="3924" y="1252"/>
                  </a:cubicBezTo>
                  <a:cubicBezTo>
                    <a:pt x="4858" y="1252"/>
                    <a:pt x="5792" y="1610"/>
                    <a:pt x="6509" y="2327"/>
                  </a:cubicBezTo>
                  <a:cubicBezTo>
                    <a:pt x="6643" y="2427"/>
                    <a:pt x="6776" y="2494"/>
                    <a:pt x="6943" y="2494"/>
                  </a:cubicBezTo>
                  <a:cubicBezTo>
                    <a:pt x="7110" y="2494"/>
                    <a:pt x="7277" y="2427"/>
                    <a:pt x="7410" y="2327"/>
                  </a:cubicBezTo>
                  <a:cubicBezTo>
                    <a:pt x="7644" y="2060"/>
                    <a:pt x="7644" y="1660"/>
                    <a:pt x="7410" y="1427"/>
                  </a:cubicBezTo>
                  <a:cubicBezTo>
                    <a:pt x="6443" y="476"/>
                    <a:pt x="5183" y="1"/>
                    <a:pt x="3924"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44"/>
            <p:cNvSpPr/>
            <p:nvPr/>
          </p:nvSpPr>
          <p:spPr>
            <a:xfrm>
              <a:off x="2981325" y="1346000"/>
              <a:ext cx="302050" cy="85600"/>
            </a:xfrm>
            <a:custGeom>
              <a:avLst/>
              <a:gdLst/>
              <a:ahLst/>
              <a:cxnLst/>
              <a:rect l="l" t="t" r="r" b="b"/>
              <a:pathLst>
                <a:path w="12082" h="3424" extrusionOk="0">
                  <a:moveTo>
                    <a:pt x="6127" y="0"/>
                  </a:moveTo>
                  <a:cubicBezTo>
                    <a:pt x="4067" y="0"/>
                    <a:pt x="2008" y="784"/>
                    <a:pt x="440" y="2352"/>
                  </a:cubicBezTo>
                  <a:cubicBezTo>
                    <a:pt x="0" y="2817"/>
                    <a:pt x="423" y="3423"/>
                    <a:pt x="899" y="3423"/>
                  </a:cubicBezTo>
                  <a:cubicBezTo>
                    <a:pt x="1037" y="3423"/>
                    <a:pt x="1180" y="3372"/>
                    <a:pt x="1307" y="3252"/>
                  </a:cubicBezTo>
                  <a:cubicBezTo>
                    <a:pt x="2641" y="1918"/>
                    <a:pt x="4384" y="1251"/>
                    <a:pt x="6127" y="1251"/>
                  </a:cubicBezTo>
                  <a:cubicBezTo>
                    <a:pt x="7870" y="1251"/>
                    <a:pt x="9613" y="1918"/>
                    <a:pt x="10947" y="3252"/>
                  </a:cubicBezTo>
                  <a:cubicBezTo>
                    <a:pt x="11047" y="3352"/>
                    <a:pt x="11214" y="3419"/>
                    <a:pt x="11381" y="3419"/>
                  </a:cubicBezTo>
                  <a:cubicBezTo>
                    <a:pt x="11548" y="3419"/>
                    <a:pt x="11715" y="3352"/>
                    <a:pt x="11815" y="3252"/>
                  </a:cubicBezTo>
                  <a:cubicBezTo>
                    <a:pt x="12081" y="3019"/>
                    <a:pt x="12081" y="2619"/>
                    <a:pt x="11815" y="2352"/>
                  </a:cubicBezTo>
                  <a:cubicBezTo>
                    <a:pt x="10247" y="784"/>
                    <a:pt x="8187" y="0"/>
                    <a:pt x="6127"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44"/>
            <p:cNvSpPr/>
            <p:nvPr/>
          </p:nvSpPr>
          <p:spPr>
            <a:xfrm>
              <a:off x="2933925" y="1273225"/>
              <a:ext cx="404500" cy="107400"/>
            </a:xfrm>
            <a:custGeom>
              <a:avLst/>
              <a:gdLst/>
              <a:ahLst/>
              <a:cxnLst/>
              <a:rect l="l" t="t" r="r" b="b"/>
              <a:pathLst>
                <a:path w="16180" h="4296" extrusionOk="0">
                  <a:moveTo>
                    <a:pt x="8023" y="1"/>
                  </a:moveTo>
                  <a:cubicBezTo>
                    <a:pt x="5213" y="1"/>
                    <a:pt x="2403" y="1076"/>
                    <a:pt x="268" y="3228"/>
                  </a:cubicBezTo>
                  <a:cubicBezTo>
                    <a:pt x="1" y="3461"/>
                    <a:pt x="1" y="3862"/>
                    <a:pt x="268" y="4095"/>
                  </a:cubicBezTo>
                  <a:cubicBezTo>
                    <a:pt x="384" y="4212"/>
                    <a:pt x="543" y="4270"/>
                    <a:pt x="701" y="4270"/>
                  </a:cubicBezTo>
                  <a:cubicBezTo>
                    <a:pt x="860" y="4270"/>
                    <a:pt x="1018" y="4212"/>
                    <a:pt x="1135" y="4095"/>
                  </a:cubicBezTo>
                  <a:cubicBezTo>
                    <a:pt x="3036" y="2194"/>
                    <a:pt x="5530" y="1243"/>
                    <a:pt x="8023" y="1243"/>
                  </a:cubicBezTo>
                  <a:cubicBezTo>
                    <a:pt x="10517" y="1243"/>
                    <a:pt x="13010" y="2194"/>
                    <a:pt x="14911" y="4095"/>
                  </a:cubicBezTo>
                  <a:cubicBezTo>
                    <a:pt x="15012" y="4195"/>
                    <a:pt x="15178" y="4262"/>
                    <a:pt x="15345" y="4295"/>
                  </a:cubicBezTo>
                  <a:cubicBezTo>
                    <a:pt x="15912" y="4262"/>
                    <a:pt x="16179" y="3595"/>
                    <a:pt x="15779" y="3228"/>
                  </a:cubicBezTo>
                  <a:cubicBezTo>
                    <a:pt x="13644" y="1076"/>
                    <a:pt x="10834" y="1"/>
                    <a:pt x="802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44"/>
            <p:cNvSpPr/>
            <p:nvPr/>
          </p:nvSpPr>
          <p:spPr>
            <a:xfrm>
              <a:off x="3094050" y="1514025"/>
              <a:ext cx="70900" cy="60200"/>
            </a:xfrm>
            <a:custGeom>
              <a:avLst/>
              <a:gdLst/>
              <a:ahLst/>
              <a:cxnLst/>
              <a:rect l="l" t="t" r="r" b="b"/>
              <a:pathLst>
                <a:path w="2836" h="2408" extrusionOk="0">
                  <a:moveTo>
                    <a:pt x="1635" y="1"/>
                  </a:moveTo>
                  <a:cubicBezTo>
                    <a:pt x="534" y="1"/>
                    <a:pt x="0" y="1301"/>
                    <a:pt x="768" y="2069"/>
                  </a:cubicBezTo>
                  <a:cubicBezTo>
                    <a:pt x="1012" y="2303"/>
                    <a:pt x="1311" y="2408"/>
                    <a:pt x="1605" y="2408"/>
                  </a:cubicBezTo>
                  <a:cubicBezTo>
                    <a:pt x="2232" y="2408"/>
                    <a:pt x="2836" y="1928"/>
                    <a:pt x="2836" y="1201"/>
                  </a:cubicBezTo>
                  <a:cubicBezTo>
                    <a:pt x="2836" y="534"/>
                    <a:pt x="2302" y="1"/>
                    <a:pt x="1635"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244"/>
          <p:cNvGrpSpPr/>
          <p:nvPr/>
        </p:nvGrpSpPr>
        <p:grpSpPr>
          <a:xfrm>
            <a:off x="9318892" y="3266048"/>
            <a:ext cx="2523412" cy="2676673"/>
            <a:chOff x="5975200" y="2154488"/>
            <a:chExt cx="2223075" cy="2135700"/>
          </a:xfrm>
        </p:grpSpPr>
        <p:sp>
          <p:nvSpPr>
            <p:cNvPr id="2718" name="Google Shape;2718;p244"/>
            <p:cNvSpPr/>
            <p:nvPr/>
          </p:nvSpPr>
          <p:spPr>
            <a:xfrm>
              <a:off x="6175975" y="4104438"/>
              <a:ext cx="1757100" cy="185150"/>
            </a:xfrm>
            <a:custGeom>
              <a:avLst/>
              <a:gdLst/>
              <a:ahLst/>
              <a:cxnLst/>
              <a:rect l="l" t="t" r="r" b="b"/>
              <a:pathLst>
                <a:path w="70284" h="7406" extrusionOk="0">
                  <a:moveTo>
                    <a:pt x="0" y="1"/>
                  </a:moveTo>
                  <a:lnTo>
                    <a:pt x="0" y="7406"/>
                  </a:lnTo>
                  <a:lnTo>
                    <a:pt x="70284" y="7406"/>
                  </a:lnTo>
                  <a:lnTo>
                    <a:pt x="702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44"/>
            <p:cNvSpPr/>
            <p:nvPr/>
          </p:nvSpPr>
          <p:spPr>
            <a:xfrm>
              <a:off x="6826450" y="2540813"/>
              <a:ext cx="1371000" cy="1117500"/>
            </a:xfrm>
            <a:custGeom>
              <a:avLst/>
              <a:gdLst/>
              <a:ahLst/>
              <a:cxnLst/>
              <a:rect l="l" t="t" r="r" b="b"/>
              <a:pathLst>
                <a:path w="54840" h="44700" extrusionOk="0">
                  <a:moveTo>
                    <a:pt x="14077" y="1"/>
                  </a:moveTo>
                  <a:cubicBezTo>
                    <a:pt x="10941" y="1"/>
                    <a:pt x="8239" y="2236"/>
                    <a:pt x="7639" y="5305"/>
                  </a:cubicBezTo>
                  <a:lnTo>
                    <a:pt x="0" y="44700"/>
                  </a:lnTo>
                  <a:lnTo>
                    <a:pt x="46934" y="44700"/>
                  </a:lnTo>
                  <a:lnTo>
                    <a:pt x="54072" y="7773"/>
                  </a:lnTo>
                  <a:cubicBezTo>
                    <a:pt x="54839" y="3737"/>
                    <a:pt x="51770" y="1"/>
                    <a:pt x="47634"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44"/>
            <p:cNvSpPr/>
            <p:nvPr/>
          </p:nvSpPr>
          <p:spPr>
            <a:xfrm>
              <a:off x="7667050" y="2540813"/>
              <a:ext cx="531225" cy="1117500"/>
            </a:xfrm>
            <a:custGeom>
              <a:avLst/>
              <a:gdLst/>
              <a:ahLst/>
              <a:cxnLst/>
              <a:rect l="l" t="t" r="r" b="b"/>
              <a:pathLst>
                <a:path w="21249" h="44700" extrusionOk="0">
                  <a:moveTo>
                    <a:pt x="14043" y="1"/>
                  </a:moveTo>
                  <a:cubicBezTo>
                    <a:pt x="10908" y="1"/>
                    <a:pt x="8239" y="2236"/>
                    <a:pt x="7639" y="5305"/>
                  </a:cubicBezTo>
                  <a:lnTo>
                    <a:pt x="0" y="44700"/>
                  </a:lnTo>
                  <a:lnTo>
                    <a:pt x="13343" y="44700"/>
                  </a:lnTo>
                  <a:lnTo>
                    <a:pt x="20481" y="7773"/>
                  </a:lnTo>
                  <a:cubicBezTo>
                    <a:pt x="21249" y="3737"/>
                    <a:pt x="18180" y="1"/>
                    <a:pt x="140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44"/>
            <p:cNvSpPr/>
            <p:nvPr/>
          </p:nvSpPr>
          <p:spPr>
            <a:xfrm>
              <a:off x="6050875" y="3647438"/>
              <a:ext cx="1993125" cy="486225"/>
            </a:xfrm>
            <a:custGeom>
              <a:avLst/>
              <a:gdLst/>
              <a:ahLst/>
              <a:cxnLst/>
              <a:rect l="l" t="t" r="r" b="b"/>
              <a:pathLst>
                <a:path w="79725" h="19449" extrusionOk="0">
                  <a:moveTo>
                    <a:pt x="3303" y="1"/>
                  </a:moveTo>
                  <a:cubicBezTo>
                    <a:pt x="1469" y="1"/>
                    <a:pt x="1" y="1469"/>
                    <a:pt x="1" y="3303"/>
                  </a:cubicBezTo>
                  <a:lnTo>
                    <a:pt x="1" y="16146"/>
                  </a:lnTo>
                  <a:cubicBezTo>
                    <a:pt x="1" y="17980"/>
                    <a:pt x="1469" y="19448"/>
                    <a:pt x="3303" y="19448"/>
                  </a:cubicBezTo>
                  <a:lnTo>
                    <a:pt x="76422" y="19448"/>
                  </a:lnTo>
                  <a:cubicBezTo>
                    <a:pt x="78257" y="19448"/>
                    <a:pt x="79724" y="17980"/>
                    <a:pt x="79724" y="16146"/>
                  </a:cubicBezTo>
                  <a:lnTo>
                    <a:pt x="79724" y="3303"/>
                  </a:lnTo>
                  <a:cubicBezTo>
                    <a:pt x="79724" y="1469"/>
                    <a:pt x="78257" y="1"/>
                    <a:pt x="76422"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44"/>
            <p:cNvSpPr/>
            <p:nvPr/>
          </p:nvSpPr>
          <p:spPr>
            <a:xfrm>
              <a:off x="7168350" y="3647438"/>
              <a:ext cx="875650" cy="486225"/>
            </a:xfrm>
            <a:custGeom>
              <a:avLst/>
              <a:gdLst/>
              <a:ahLst/>
              <a:cxnLst/>
              <a:rect l="l" t="t" r="r" b="b"/>
              <a:pathLst>
                <a:path w="35026" h="19449" extrusionOk="0">
                  <a:moveTo>
                    <a:pt x="3303" y="1"/>
                  </a:moveTo>
                  <a:cubicBezTo>
                    <a:pt x="1468" y="1"/>
                    <a:pt x="0" y="1469"/>
                    <a:pt x="0" y="3303"/>
                  </a:cubicBezTo>
                  <a:lnTo>
                    <a:pt x="0" y="16146"/>
                  </a:lnTo>
                  <a:cubicBezTo>
                    <a:pt x="0" y="17980"/>
                    <a:pt x="1468" y="19448"/>
                    <a:pt x="3303" y="19448"/>
                  </a:cubicBezTo>
                  <a:lnTo>
                    <a:pt x="31723" y="19448"/>
                  </a:lnTo>
                  <a:cubicBezTo>
                    <a:pt x="33558" y="19448"/>
                    <a:pt x="35025" y="17980"/>
                    <a:pt x="35025" y="16146"/>
                  </a:cubicBezTo>
                  <a:lnTo>
                    <a:pt x="35025" y="3303"/>
                  </a:lnTo>
                  <a:cubicBezTo>
                    <a:pt x="35025" y="1469"/>
                    <a:pt x="33558" y="1"/>
                    <a:pt x="31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44"/>
            <p:cNvSpPr/>
            <p:nvPr/>
          </p:nvSpPr>
          <p:spPr>
            <a:xfrm>
              <a:off x="6826450" y="2628338"/>
              <a:ext cx="348825" cy="685550"/>
            </a:xfrm>
            <a:custGeom>
              <a:avLst/>
              <a:gdLst/>
              <a:ahLst/>
              <a:cxnLst/>
              <a:rect l="l" t="t" r="r" b="b"/>
              <a:pathLst>
                <a:path w="13953" h="27422" extrusionOk="0">
                  <a:moveTo>
                    <a:pt x="11563" y="1"/>
                  </a:moveTo>
                  <a:cubicBezTo>
                    <a:pt x="11545" y="1"/>
                    <a:pt x="11527" y="1"/>
                    <a:pt x="11508" y="2"/>
                  </a:cubicBezTo>
                  <a:cubicBezTo>
                    <a:pt x="8740" y="203"/>
                    <a:pt x="7772" y="13379"/>
                    <a:pt x="7572" y="13979"/>
                  </a:cubicBezTo>
                  <a:cubicBezTo>
                    <a:pt x="7405" y="14546"/>
                    <a:pt x="0" y="25854"/>
                    <a:pt x="0" y="25854"/>
                  </a:cubicBezTo>
                  <a:lnTo>
                    <a:pt x="1534" y="27422"/>
                  </a:lnTo>
                  <a:cubicBezTo>
                    <a:pt x="1534" y="27422"/>
                    <a:pt x="11675" y="17848"/>
                    <a:pt x="12009" y="14379"/>
                  </a:cubicBezTo>
                  <a:cubicBezTo>
                    <a:pt x="12340" y="10936"/>
                    <a:pt x="13952" y="1"/>
                    <a:pt x="11563"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44"/>
            <p:cNvSpPr/>
            <p:nvPr/>
          </p:nvSpPr>
          <p:spPr>
            <a:xfrm>
              <a:off x="7015750" y="2760988"/>
              <a:ext cx="122600" cy="337750"/>
            </a:xfrm>
            <a:custGeom>
              <a:avLst/>
              <a:gdLst/>
              <a:ahLst/>
              <a:cxnLst/>
              <a:rect l="l" t="t" r="r" b="b"/>
              <a:pathLst>
                <a:path w="4904" h="13510" extrusionOk="0">
                  <a:moveTo>
                    <a:pt x="3036" y="0"/>
                  </a:moveTo>
                  <a:cubicBezTo>
                    <a:pt x="3036" y="0"/>
                    <a:pt x="0" y="9307"/>
                    <a:pt x="1968" y="13510"/>
                  </a:cubicBezTo>
                  <a:cubicBezTo>
                    <a:pt x="3302" y="11742"/>
                    <a:pt x="4337" y="10141"/>
                    <a:pt x="4437" y="9073"/>
                  </a:cubicBezTo>
                  <a:cubicBezTo>
                    <a:pt x="4537" y="8106"/>
                    <a:pt x="4703" y="6538"/>
                    <a:pt x="4904" y="4804"/>
                  </a:cubicBezTo>
                  <a:cubicBezTo>
                    <a:pt x="3970" y="2135"/>
                    <a:pt x="3036" y="0"/>
                    <a:pt x="30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44"/>
            <p:cNvSpPr/>
            <p:nvPr/>
          </p:nvSpPr>
          <p:spPr>
            <a:xfrm>
              <a:off x="6689675" y="3966013"/>
              <a:ext cx="138450" cy="219350"/>
            </a:xfrm>
            <a:custGeom>
              <a:avLst/>
              <a:gdLst/>
              <a:ahLst/>
              <a:cxnLst/>
              <a:rect l="l" t="t" r="r" b="b"/>
              <a:pathLst>
                <a:path w="5538" h="8774" extrusionOk="0">
                  <a:moveTo>
                    <a:pt x="3470" y="0"/>
                  </a:moveTo>
                  <a:lnTo>
                    <a:pt x="0" y="768"/>
                  </a:lnTo>
                  <a:lnTo>
                    <a:pt x="1468" y="5004"/>
                  </a:lnTo>
                  <a:lnTo>
                    <a:pt x="2802" y="8773"/>
                  </a:lnTo>
                  <a:lnTo>
                    <a:pt x="5538" y="7672"/>
                  </a:lnTo>
                  <a:lnTo>
                    <a:pt x="4470" y="3670"/>
                  </a:lnTo>
                  <a:lnTo>
                    <a:pt x="347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44"/>
            <p:cNvSpPr/>
            <p:nvPr/>
          </p:nvSpPr>
          <p:spPr>
            <a:xfrm>
              <a:off x="6689675" y="3966838"/>
              <a:ext cx="112600" cy="126775"/>
            </a:xfrm>
            <a:custGeom>
              <a:avLst/>
              <a:gdLst/>
              <a:ahLst/>
              <a:cxnLst/>
              <a:rect l="l" t="t" r="r" b="b"/>
              <a:pathLst>
                <a:path w="4504" h="5071" extrusionOk="0">
                  <a:moveTo>
                    <a:pt x="3503" y="1"/>
                  </a:moveTo>
                  <a:lnTo>
                    <a:pt x="0" y="768"/>
                  </a:lnTo>
                  <a:lnTo>
                    <a:pt x="1502" y="5071"/>
                  </a:lnTo>
                  <a:lnTo>
                    <a:pt x="4504" y="3737"/>
                  </a:lnTo>
                  <a:lnTo>
                    <a:pt x="3503"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44"/>
            <p:cNvSpPr/>
            <p:nvPr/>
          </p:nvSpPr>
          <p:spPr>
            <a:xfrm>
              <a:off x="6386125" y="3256413"/>
              <a:ext cx="983225" cy="773825"/>
            </a:xfrm>
            <a:custGeom>
              <a:avLst/>
              <a:gdLst/>
              <a:ahLst/>
              <a:cxnLst/>
              <a:rect l="l" t="t" r="r" b="b"/>
              <a:pathLst>
                <a:path w="39329" h="30953" extrusionOk="0">
                  <a:moveTo>
                    <a:pt x="19289" y="0"/>
                  </a:moveTo>
                  <a:cubicBezTo>
                    <a:pt x="14020" y="0"/>
                    <a:pt x="8895" y="487"/>
                    <a:pt x="6372" y="2099"/>
                  </a:cubicBezTo>
                  <a:cubicBezTo>
                    <a:pt x="0" y="6168"/>
                    <a:pt x="12343" y="30953"/>
                    <a:pt x="12343" y="30953"/>
                  </a:cubicBezTo>
                  <a:lnTo>
                    <a:pt x="16212" y="30086"/>
                  </a:lnTo>
                  <a:cubicBezTo>
                    <a:pt x="16212" y="30086"/>
                    <a:pt x="13310" y="10438"/>
                    <a:pt x="13543" y="9638"/>
                  </a:cubicBezTo>
                  <a:cubicBezTo>
                    <a:pt x="13558" y="9578"/>
                    <a:pt x="13627" y="9550"/>
                    <a:pt x="13748" y="9550"/>
                  </a:cubicBezTo>
                  <a:cubicBezTo>
                    <a:pt x="15316" y="9550"/>
                    <a:pt x="25612" y="14210"/>
                    <a:pt x="39329" y="14675"/>
                  </a:cubicBezTo>
                  <a:lnTo>
                    <a:pt x="35693" y="1131"/>
                  </a:lnTo>
                  <a:cubicBezTo>
                    <a:pt x="35693" y="1131"/>
                    <a:pt x="27323" y="0"/>
                    <a:pt x="1928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44"/>
            <p:cNvSpPr/>
            <p:nvPr/>
          </p:nvSpPr>
          <p:spPr>
            <a:xfrm>
              <a:off x="6141775" y="4009363"/>
              <a:ext cx="206025" cy="196850"/>
            </a:xfrm>
            <a:custGeom>
              <a:avLst/>
              <a:gdLst/>
              <a:ahLst/>
              <a:cxnLst/>
              <a:rect l="l" t="t" r="r" b="b"/>
              <a:pathLst>
                <a:path w="8241" h="7874" extrusionOk="0">
                  <a:moveTo>
                    <a:pt x="6139" y="1"/>
                  </a:moveTo>
                  <a:lnTo>
                    <a:pt x="2870" y="3070"/>
                  </a:lnTo>
                  <a:lnTo>
                    <a:pt x="1" y="5805"/>
                  </a:lnTo>
                  <a:lnTo>
                    <a:pt x="2102" y="7873"/>
                  </a:lnTo>
                  <a:lnTo>
                    <a:pt x="5305" y="5238"/>
                  </a:lnTo>
                  <a:lnTo>
                    <a:pt x="8240" y="2836"/>
                  </a:lnTo>
                  <a:lnTo>
                    <a:pt x="6139"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44"/>
            <p:cNvSpPr/>
            <p:nvPr/>
          </p:nvSpPr>
          <p:spPr>
            <a:xfrm>
              <a:off x="5975200" y="4066338"/>
              <a:ext cx="246675" cy="223850"/>
            </a:xfrm>
            <a:custGeom>
              <a:avLst/>
              <a:gdLst/>
              <a:ahLst/>
              <a:cxnLst/>
              <a:rect l="l" t="t" r="r" b="b"/>
              <a:pathLst>
                <a:path w="9867" h="8954" extrusionOk="0">
                  <a:moveTo>
                    <a:pt x="791" y="1"/>
                  </a:moveTo>
                  <a:cubicBezTo>
                    <a:pt x="1" y="1"/>
                    <a:pt x="104" y="1482"/>
                    <a:pt x="1293" y="3092"/>
                  </a:cubicBezTo>
                  <a:lnTo>
                    <a:pt x="5229" y="8396"/>
                  </a:lnTo>
                  <a:cubicBezTo>
                    <a:pt x="5509" y="8785"/>
                    <a:pt x="5756" y="8953"/>
                    <a:pt x="6012" y="8953"/>
                  </a:cubicBezTo>
                  <a:cubicBezTo>
                    <a:pt x="6768" y="8953"/>
                    <a:pt x="7607" y="7496"/>
                    <a:pt x="9599" y="5928"/>
                  </a:cubicBezTo>
                  <a:cubicBezTo>
                    <a:pt x="9866" y="5728"/>
                    <a:pt x="7298" y="2659"/>
                    <a:pt x="7298" y="2659"/>
                  </a:cubicBezTo>
                  <a:cubicBezTo>
                    <a:pt x="7298" y="2659"/>
                    <a:pt x="3795" y="2158"/>
                    <a:pt x="1927" y="591"/>
                  </a:cubicBezTo>
                  <a:cubicBezTo>
                    <a:pt x="1446" y="179"/>
                    <a:pt x="1065" y="1"/>
                    <a:pt x="791"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44"/>
            <p:cNvSpPr/>
            <p:nvPr/>
          </p:nvSpPr>
          <p:spPr>
            <a:xfrm>
              <a:off x="6101750" y="4083188"/>
              <a:ext cx="55900" cy="48800"/>
            </a:xfrm>
            <a:custGeom>
              <a:avLst/>
              <a:gdLst/>
              <a:ahLst/>
              <a:cxnLst/>
              <a:rect l="l" t="t" r="r" b="b"/>
              <a:pathLst>
                <a:path w="2236" h="1952" extrusionOk="0">
                  <a:moveTo>
                    <a:pt x="1535" y="183"/>
                  </a:moveTo>
                  <a:cubicBezTo>
                    <a:pt x="1602" y="217"/>
                    <a:pt x="1635" y="217"/>
                    <a:pt x="1702" y="250"/>
                  </a:cubicBezTo>
                  <a:cubicBezTo>
                    <a:pt x="1802" y="284"/>
                    <a:pt x="1869" y="384"/>
                    <a:pt x="1902" y="517"/>
                  </a:cubicBezTo>
                  <a:cubicBezTo>
                    <a:pt x="1935" y="884"/>
                    <a:pt x="1835" y="1251"/>
                    <a:pt x="1635" y="1584"/>
                  </a:cubicBezTo>
                  <a:cubicBezTo>
                    <a:pt x="1468" y="984"/>
                    <a:pt x="1368" y="317"/>
                    <a:pt x="1502" y="183"/>
                  </a:cubicBezTo>
                  <a:close/>
                  <a:moveTo>
                    <a:pt x="568" y="417"/>
                  </a:moveTo>
                  <a:cubicBezTo>
                    <a:pt x="868" y="550"/>
                    <a:pt x="1202" y="1184"/>
                    <a:pt x="1402" y="1618"/>
                  </a:cubicBezTo>
                  <a:cubicBezTo>
                    <a:pt x="835" y="1284"/>
                    <a:pt x="234" y="817"/>
                    <a:pt x="234" y="550"/>
                  </a:cubicBezTo>
                  <a:cubicBezTo>
                    <a:pt x="234" y="550"/>
                    <a:pt x="234" y="484"/>
                    <a:pt x="368" y="417"/>
                  </a:cubicBezTo>
                  <a:close/>
                  <a:moveTo>
                    <a:pt x="1585" y="0"/>
                  </a:moveTo>
                  <a:cubicBezTo>
                    <a:pt x="1510" y="0"/>
                    <a:pt x="1435" y="17"/>
                    <a:pt x="1368" y="50"/>
                  </a:cubicBezTo>
                  <a:cubicBezTo>
                    <a:pt x="1202" y="183"/>
                    <a:pt x="1202" y="550"/>
                    <a:pt x="1268" y="917"/>
                  </a:cubicBezTo>
                  <a:cubicBezTo>
                    <a:pt x="1135" y="650"/>
                    <a:pt x="901" y="417"/>
                    <a:pt x="634" y="250"/>
                  </a:cubicBezTo>
                  <a:cubicBezTo>
                    <a:pt x="584" y="217"/>
                    <a:pt x="526" y="200"/>
                    <a:pt x="468" y="200"/>
                  </a:cubicBezTo>
                  <a:cubicBezTo>
                    <a:pt x="409" y="200"/>
                    <a:pt x="351" y="217"/>
                    <a:pt x="301" y="250"/>
                  </a:cubicBezTo>
                  <a:cubicBezTo>
                    <a:pt x="67" y="350"/>
                    <a:pt x="34" y="484"/>
                    <a:pt x="34" y="584"/>
                  </a:cubicBezTo>
                  <a:cubicBezTo>
                    <a:pt x="1" y="1117"/>
                    <a:pt x="1302" y="1818"/>
                    <a:pt x="1535" y="1951"/>
                  </a:cubicBezTo>
                  <a:lnTo>
                    <a:pt x="1635" y="1951"/>
                  </a:lnTo>
                  <a:cubicBezTo>
                    <a:pt x="1635" y="1951"/>
                    <a:pt x="1669" y="1918"/>
                    <a:pt x="1702" y="1918"/>
                  </a:cubicBezTo>
                  <a:cubicBezTo>
                    <a:pt x="1702" y="1851"/>
                    <a:pt x="2236" y="1051"/>
                    <a:pt x="2102" y="484"/>
                  </a:cubicBezTo>
                  <a:cubicBezTo>
                    <a:pt x="2069" y="284"/>
                    <a:pt x="1935" y="150"/>
                    <a:pt x="1802" y="50"/>
                  </a:cubicBezTo>
                  <a:cubicBezTo>
                    <a:pt x="1735" y="17"/>
                    <a:pt x="1660" y="0"/>
                    <a:pt x="1585"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44"/>
            <p:cNvSpPr/>
            <p:nvPr/>
          </p:nvSpPr>
          <p:spPr>
            <a:xfrm>
              <a:off x="6211825" y="4009363"/>
              <a:ext cx="135975" cy="132625"/>
            </a:xfrm>
            <a:custGeom>
              <a:avLst/>
              <a:gdLst/>
              <a:ahLst/>
              <a:cxnLst/>
              <a:rect l="l" t="t" r="r" b="b"/>
              <a:pathLst>
                <a:path w="5439" h="5305" extrusionOk="0">
                  <a:moveTo>
                    <a:pt x="3303" y="1"/>
                  </a:moveTo>
                  <a:lnTo>
                    <a:pt x="1" y="3136"/>
                  </a:lnTo>
                  <a:lnTo>
                    <a:pt x="2469" y="5305"/>
                  </a:lnTo>
                  <a:lnTo>
                    <a:pt x="5438" y="2870"/>
                  </a:lnTo>
                  <a:lnTo>
                    <a:pt x="3303"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44"/>
            <p:cNvSpPr/>
            <p:nvPr/>
          </p:nvSpPr>
          <p:spPr>
            <a:xfrm>
              <a:off x="6247700" y="3123538"/>
              <a:ext cx="1456050" cy="1000950"/>
            </a:xfrm>
            <a:custGeom>
              <a:avLst/>
              <a:gdLst/>
              <a:ahLst/>
              <a:cxnLst/>
              <a:rect l="l" t="t" r="r" b="b"/>
              <a:pathLst>
                <a:path w="58242" h="40038" extrusionOk="0">
                  <a:moveTo>
                    <a:pt x="39313" y="1"/>
                  </a:moveTo>
                  <a:cubicBezTo>
                    <a:pt x="37480" y="1"/>
                    <a:pt x="36067" y="315"/>
                    <a:pt x="35759" y="1209"/>
                  </a:cubicBezTo>
                  <a:cubicBezTo>
                    <a:pt x="35526" y="2110"/>
                    <a:pt x="35325" y="3011"/>
                    <a:pt x="35225" y="3945"/>
                  </a:cubicBezTo>
                  <a:cubicBezTo>
                    <a:pt x="35059" y="4879"/>
                    <a:pt x="34725" y="9415"/>
                    <a:pt x="34725" y="9415"/>
                  </a:cubicBezTo>
                  <a:cubicBezTo>
                    <a:pt x="34725" y="9415"/>
                    <a:pt x="25652" y="9749"/>
                    <a:pt x="20014" y="14285"/>
                  </a:cubicBezTo>
                  <a:cubicBezTo>
                    <a:pt x="19414" y="14819"/>
                    <a:pt x="0" y="37102"/>
                    <a:pt x="0" y="37102"/>
                  </a:cubicBezTo>
                  <a:lnTo>
                    <a:pt x="2802" y="40037"/>
                  </a:lnTo>
                  <a:cubicBezTo>
                    <a:pt x="19948" y="28295"/>
                    <a:pt x="24918" y="20924"/>
                    <a:pt x="24918" y="20924"/>
                  </a:cubicBezTo>
                  <a:cubicBezTo>
                    <a:pt x="31605" y="21241"/>
                    <a:pt x="36825" y="21324"/>
                    <a:pt x="40459" y="21324"/>
                  </a:cubicBezTo>
                  <a:cubicBezTo>
                    <a:pt x="44456" y="21324"/>
                    <a:pt x="46533" y="21224"/>
                    <a:pt x="46533" y="21224"/>
                  </a:cubicBezTo>
                  <a:cubicBezTo>
                    <a:pt x="46602" y="21225"/>
                    <a:pt x="46670" y="21225"/>
                    <a:pt x="46738" y="21225"/>
                  </a:cubicBezTo>
                  <a:cubicBezTo>
                    <a:pt x="49134" y="21225"/>
                    <a:pt x="51439" y="20655"/>
                    <a:pt x="52671" y="19422"/>
                  </a:cubicBezTo>
                  <a:cubicBezTo>
                    <a:pt x="58242" y="13752"/>
                    <a:pt x="50269" y="1743"/>
                    <a:pt x="50269" y="1743"/>
                  </a:cubicBezTo>
                  <a:cubicBezTo>
                    <a:pt x="50269" y="1743"/>
                    <a:pt x="43628" y="1"/>
                    <a:pt x="39313"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44"/>
            <p:cNvSpPr/>
            <p:nvPr/>
          </p:nvSpPr>
          <p:spPr>
            <a:xfrm>
              <a:off x="6222675" y="4018538"/>
              <a:ext cx="127625" cy="128450"/>
            </a:xfrm>
            <a:custGeom>
              <a:avLst/>
              <a:gdLst/>
              <a:ahLst/>
              <a:cxnLst/>
              <a:rect l="l" t="t" r="r" b="b"/>
              <a:pathLst>
                <a:path w="5105" h="5138" extrusionOk="0">
                  <a:moveTo>
                    <a:pt x="1668" y="1"/>
                  </a:moveTo>
                  <a:lnTo>
                    <a:pt x="0" y="1702"/>
                  </a:lnTo>
                  <a:lnTo>
                    <a:pt x="3203" y="5138"/>
                  </a:lnTo>
                  <a:lnTo>
                    <a:pt x="5104" y="3770"/>
                  </a:lnTo>
                  <a:lnTo>
                    <a:pt x="1668"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44"/>
            <p:cNvSpPr/>
            <p:nvPr/>
          </p:nvSpPr>
          <p:spPr>
            <a:xfrm>
              <a:off x="7069100" y="2621638"/>
              <a:ext cx="482050" cy="564675"/>
            </a:xfrm>
            <a:custGeom>
              <a:avLst/>
              <a:gdLst/>
              <a:ahLst/>
              <a:cxnLst/>
              <a:rect l="l" t="t" r="r" b="b"/>
              <a:pathLst>
                <a:path w="19282" h="22587" extrusionOk="0">
                  <a:moveTo>
                    <a:pt x="7149" y="1"/>
                  </a:moveTo>
                  <a:cubicBezTo>
                    <a:pt x="4590" y="1"/>
                    <a:pt x="1836" y="270"/>
                    <a:pt x="1836" y="270"/>
                  </a:cubicBezTo>
                  <a:cubicBezTo>
                    <a:pt x="1836" y="270"/>
                    <a:pt x="1369" y="404"/>
                    <a:pt x="1102" y="3239"/>
                  </a:cubicBezTo>
                  <a:cubicBezTo>
                    <a:pt x="902" y="5574"/>
                    <a:pt x="1" y="12546"/>
                    <a:pt x="2603" y="22486"/>
                  </a:cubicBezTo>
                  <a:lnTo>
                    <a:pt x="17680" y="22586"/>
                  </a:lnTo>
                  <a:cubicBezTo>
                    <a:pt x="17213" y="17583"/>
                    <a:pt x="17280" y="8576"/>
                    <a:pt x="18581" y="4573"/>
                  </a:cubicBezTo>
                  <a:cubicBezTo>
                    <a:pt x="18748" y="4140"/>
                    <a:pt x="18881" y="3673"/>
                    <a:pt x="19048" y="3206"/>
                  </a:cubicBezTo>
                  <a:cubicBezTo>
                    <a:pt x="19281" y="2539"/>
                    <a:pt x="18914" y="1872"/>
                    <a:pt x="18247" y="1671"/>
                  </a:cubicBezTo>
                  <a:cubicBezTo>
                    <a:pt x="16780" y="1238"/>
                    <a:pt x="15279" y="904"/>
                    <a:pt x="13744" y="671"/>
                  </a:cubicBezTo>
                  <a:cubicBezTo>
                    <a:pt x="11709" y="304"/>
                    <a:pt x="9641" y="70"/>
                    <a:pt x="7573" y="4"/>
                  </a:cubicBezTo>
                  <a:cubicBezTo>
                    <a:pt x="7433" y="2"/>
                    <a:pt x="7291" y="1"/>
                    <a:pt x="7149"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44"/>
            <p:cNvSpPr/>
            <p:nvPr/>
          </p:nvSpPr>
          <p:spPr>
            <a:xfrm>
              <a:off x="7360975" y="2837713"/>
              <a:ext cx="152650" cy="348600"/>
            </a:xfrm>
            <a:custGeom>
              <a:avLst/>
              <a:gdLst/>
              <a:ahLst/>
              <a:cxnLst/>
              <a:rect l="l" t="t" r="r" b="b"/>
              <a:pathLst>
                <a:path w="6106" h="13944" extrusionOk="0">
                  <a:moveTo>
                    <a:pt x="6105" y="0"/>
                  </a:moveTo>
                  <a:lnTo>
                    <a:pt x="6105" y="0"/>
                  </a:lnTo>
                  <a:cubicBezTo>
                    <a:pt x="4271" y="2635"/>
                    <a:pt x="1002" y="7972"/>
                    <a:pt x="1" y="13910"/>
                  </a:cubicBezTo>
                  <a:lnTo>
                    <a:pt x="6005" y="13943"/>
                  </a:lnTo>
                  <a:cubicBezTo>
                    <a:pt x="5605" y="9307"/>
                    <a:pt x="5638" y="4637"/>
                    <a:pt x="61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44"/>
            <p:cNvSpPr/>
            <p:nvPr/>
          </p:nvSpPr>
          <p:spPr>
            <a:xfrm>
              <a:off x="7039925" y="3284688"/>
              <a:ext cx="225175" cy="123475"/>
            </a:xfrm>
            <a:custGeom>
              <a:avLst/>
              <a:gdLst/>
              <a:ahLst/>
              <a:cxnLst/>
              <a:rect l="l" t="t" r="r" b="b"/>
              <a:pathLst>
                <a:path w="9007" h="4939" extrusionOk="0">
                  <a:moveTo>
                    <a:pt x="7806" y="0"/>
                  </a:moveTo>
                  <a:lnTo>
                    <a:pt x="4904" y="2202"/>
                  </a:lnTo>
                  <a:cubicBezTo>
                    <a:pt x="4904" y="2202"/>
                    <a:pt x="3564" y="1949"/>
                    <a:pt x="2592" y="1949"/>
                  </a:cubicBezTo>
                  <a:cubicBezTo>
                    <a:pt x="2244" y="1949"/>
                    <a:pt x="1944" y="1981"/>
                    <a:pt x="1768" y="2069"/>
                  </a:cubicBezTo>
                  <a:cubicBezTo>
                    <a:pt x="1068" y="2402"/>
                    <a:pt x="0" y="4904"/>
                    <a:pt x="801" y="4937"/>
                  </a:cubicBezTo>
                  <a:cubicBezTo>
                    <a:pt x="821" y="4938"/>
                    <a:pt x="841" y="4939"/>
                    <a:pt x="863" y="4939"/>
                  </a:cubicBezTo>
                  <a:cubicBezTo>
                    <a:pt x="1735" y="4939"/>
                    <a:pt x="4381" y="4299"/>
                    <a:pt x="4804" y="4103"/>
                  </a:cubicBezTo>
                  <a:cubicBezTo>
                    <a:pt x="5271" y="3903"/>
                    <a:pt x="9007" y="1468"/>
                    <a:pt x="9007" y="1468"/>
                  </a:cubicBezTo>
                  <a:lnTo>
                    <a:pt x="7806"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44"/>
            <p:cNvSpPr/>
            <p:nvPr/>
          </p:nvSpPr>
          <p:spPr>
            <a:xfrm>
              <a:off x="6621300" y="3387263"/>
              <a:ext cx="647150" cy="41725"/>
            </a:xfrm>
            <a:custGeom>
              <a:avLst/>
              <a:gdLst/>
              <a:ahLst/>
              <a:cxnLst/>
              <a:rect l="l" t="t" r="r" b="b"/>
              <a:pathLst>
                <a:path w="25886" h="1669" extrusionOk="0">
                  <a:moveTo>
                    <a:pt x="0" y="0"/>
                  </a:moveTo>
                  <a:lnTo>
                    <a:pt x="0" y="1235"/>
                  </a:lnTo>
                  <a:cubicBezTo>
                    <a:pt x="0" y="1535"/>
                    <a:pt x="400" y="1668"/>
                    <a:pt x="701" y="1668"/>
                  </a:cubicBezTo>
                  <a:lnTo>
                    <a:pt x="25185" y="1668"/>
                  </a:lnTo>
                  <a:cubicBezTo>
                    <a:pt x="25485" y="1668"/>
                    <a:pt x="25885" y="1535"/>
                    <a:pt x="25885" y="1235"/>
                  </a:cubicBezTo>
                  <a:lnTo>
                    <a:pt x="258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44"/>
            <p:cNvSpPr/>
            <p:nvPr/>
          </p:nvSpPr>
          <p:spPr>
            <a:xfrm>
              <a:off x="6621300" y="3387263"/>
              <a:ext cx="647150" cy="41725"/>
            </a:xfrm>
            <a:custGeom>
              <a:avLst/>
              <a:gdLst/>
              <a:ahLst/>
              <a:cxnLst/>
              <a:rect l="l" t="t" r="r" b="b"/>
              <a:pathLst>
                <a:path w="25886" h="1669" extrusionOk="0">
                  <a:moveTo>
                    <a:pt x="0" y="0"/>
                  </a:moveTo>
                  <a:lnTo>
                    <a:pt x="0" y="1235"/>
                  </a:lnTo>
                  <a:cubicBezTo>
                    <a:pt x="0" y="1535"/>
                    <a:pt x="400" y="1668"/>
                    <a:pt x="701" y="1668"/>
                  </a:cubicBezTo>
                  <a:lnTo>
                    <a:pt x="25185" y="1668"/>
                  </a:lnTo>
                  <a:cubicBezTo>
                    <a:pt x="25485" y="1668"/>
                    <a:pt x="25885" y="1535"/>
                    <a:pt x="25885" y="1235"/>
                  </a:cubicBezTo>
                  <a:lnTo>
                    <a:pt x="258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44"/>
            <p:cNvSpPr/>
            <p:nvPr/>
          </p:nvSpPr>
          <p:spPr>
            <a:xfrm>
              <a:off x="6517050" y="3053613"/>
              <a:ext cx="514550" cy="365350"/>
            </a:xfrm>
            <a:custGeom>
              <a:avLst/>
              <a:gdLst/>
              <a:ahLst/>
              <a:cxnLst/>
              <a:rect l="l" t="t" r="r" b="b"/>
              <a:pathLst>
                <a:path w="20582" h="14614" extrusionOk="0">
                  <a:moveTo>
                    <a:pt x="16680" y="1"/>
                  </a:moveTo>
                  <a:cubicBezTo>
                    <a:pt x="16658" y="1"/>
                    <a:pt x="16635" y="2"/>
                    <a:pt x="16612" y="4"/>
                  </a:cubicBezTo>
                  <a:lnTo>
                    <a:pt x="701" y="4"/>
                  </a:lnTo>
                  <a:cubicBezTo>
                    <a:pt x="267" y="4"/>
                    <a:pt x="1" y="204"/>
                    <a:pt x="101" y="637"/>
                  </a:cubicBezTo>
                  <a:lnTo>
                    <a:pt x="3003" y="13847"/>
                  </a:lnTo>
                  <a:cubicBezTo>
                    <a:pt x="3103" y="14280"/>
                    <a:pt x="3503" y="14581"/>
                    <a:pt x="3937" y="14614"/>
                  </a:cubicBezTo>
                  <a:lnTo>
                    <a:pt x="19881" y="14614"/>
                  </a:lnTo>
                  <a:cubicBezTo>
                    <a:pt x="20282" y="14581"/>
                    <a:pt x="20582" y="14180"/>
                    <a:pt x="20482" y="13780"/>
                  </a:cubicBezTo>
                  <a:lnTo>
                    <a:pt x="17546" y="637"/>
                  </a:lnTo>
                  <a:cubicBezTo>
                    <a:pt x="17421" y="260"/>
                    <a:pt x="17057" y="1"/>
                    <a:pt x="166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44"/>
            <p:cNvSpPr/>
            <p:nvPr/>
          </p:nvSpPr>
          <p:spPr>
            <a:xfrm>
              <a:off x="7214225" y="2667963"/>
              <a:ext cx="383625" cy="670950"/>
            </a:xfrm>
            <a:custGeom>
              <a:avLst/>
              <a:gdLst/>
              <a:ahLst/>
              <a:cxnLst/>
              <a:rect l="l" t="t" r="r" b="b"/>
              <a:pathLst>
                <a:path w="15345" h="26838" extrusionOk="0">
                  <a:moveTo>
                    <a:pt x="12433" y="1"/>
                  </a:moveTo>
                  <a:cubicBezTo>
                    <a:pt x="10274" y="1"/>
                    <a:pt x="11125" y="11642"/>
                    <a:pt x="9807" y="14462"/>
                  </a:cubicBezTo>
                  <a:cubicBezTo>
                    <a:pt x="8406" y="17564"/>
                    <a:pt x="0" y="24836"/>
                    <a:pt x="0" y="24836"/>
                  </a:cubicBezTo>
                  <a:lnTo>
                    <a:pt x="1801" y="26838"/>
                  </a:lnTo>
                  <a:cubicBezTo>
                    <a:pt x="1801" y="26838"/>
                    <a:pt x="12075" y="21167"/>
                    <a:pt x="13510" y="17398"/>
                  </a:cubicBezTo>
                  <a:cubicBezTo>
                    <a:pt x="15344" y="12594"/>
                    <a:pt x="15311" y="2053"/>
                    <a:pt x="13076" y="285"/>
                  </a:cubicBezTo>
                  <a:cubicBezTo>
                    <a:pt x="12836" y="91"/>
                    <a:pt x="12623" y="1"/>
                    <a:pt x="12433"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44"/>
            <p:cNvSpPr/>
            <p:nvPr/>
          </p:nvSpPr>
          <p:spPr>
            <a:xfrm>
              <a:off x="7185850" y="3288863"/>
              <a:ext cx="73425" cy="72575"/>
            </a:xfrm>
            <a:custGeom>
              <a:avLst/>
              <a:gdLst/>
              <a:ahLst/>
              <a:cxnLst/>
              <a:rect l="l" t="t" r="r" b="b"/>
              <a:pathLst>
                <a:path w="2937" h="2903" extrusionOk="0">
                  <a:moveTo>
                    <a:pt x="1135" y="0"/>
                  </a:moveTo>
                  <a:lnTo>
                    <a:pt x="1" y="968"/>
                  </a:lnTo>
                  <a:lnTo>
                    <a:pt x="1569" y="2902"/>
                  </a:lnTo>
                  <a:lnTo>
                    <a:pt x="2936" y="2035"/>
                  </a:lnTo>
                  <a:lnTo>
                    <a:pt x="1135"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44"/>
            <p:cNvSpPr/>
            <p:nvPr/>
          </p:nvSpPr>
          <p:spPr>
            <a:xfrm>
              <a:off x="6675500" y="3978513"/>
              <a:ext cx="133450" cy="94275"/>
            </a:xfrm>
            <a:custGeom>
              <a:avLst/>
              <a:gdLst/>
              <a:ahLst/>
              <a:cxnLst/>
              <a:rect l="l" t="t" r="r" b="b"/>
              <a:pathLst>
                <a:path w="5338" h="3771" extrusionOk="0">
                  <a:moveTo>
                    <a:pt x="4871" y="1"/>
                  </a:moveTo>
                  <a:lnTo>
                    <a:pt x="0" y="1568"/>
                  </a:lnTo>
                  <a:lnTo>
                    <a:pt x="868" y="3770"/>
                  </a:lnTo>
                  <a:lnTo>
                    <a:pt x="5338" y="2269"/>
                  </a:lnTo>
                  <a:lnTo>
                    <a:pt x="4871" y="1"/>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44"/>
            <p:cNvSpPr/>
            <p:nvPr/>
          </p:nvSpPr>
          <p:spPr>
            <a:xfrm>
              <a:off x="6672150" y="4151063"/>
              <a:ext cx="55075" cy="47625"/>
            </a:xfrm>
            <a:custGeom>
              <a:avLst/>
              <a:gdLst/>
              <a:ahLst/>
              <a:cxnLst/>
              <a:rect l="l" t="t" r="r" b="b"/>
              <a:pathLst>
                <a:path w="2203" h="1905" extrusionOk="0">
                  <a:moveTo>
                    <a:pt x="1035" y="204"/>
                  </a:moveTo>
                  <a:cubicBezTo>
                    <a:pt x="1102" y="204"/>
                    <a:pt x="1135" y="237"/>
                    <a:pt x="1202" y="270"/>
                  </a:cubicBezTo>
                  <a:cubicBezTo>
                    <a:pt x="1502" y="437"/>
                    <a:pt x="1769" y="737"/>
                    <a:pt x="1902" y="1104"/>
                  </a:cubicBezTo>
                  <a:cubicBezTo>
                    <a:pt x="1302" y="871"/>
                    <a:pt x="701" y="604"/>
                    <a:pt x="701" y="404"/>
                  </a:cubicBezTo>
                  <a:cubicBezTo>
                    <a:pt x="701" y="337"/>
                    <a:pt x="802" y="304"/>
                    <a:pt x="835" y="270"/>
                  </a:cubicBezTo>
                  <a:cubicBezTo>
                    <a:pt x="902" y="237"/>
                    <a:pt x="968" y="204"/>
                    <a:pt x="1035" y="204"/>
                  </a:cubicBezTo>
                  <a:close/>
                  <a:moveTo>
                    <a:pt x="757" y="1192"/>
                  </a:moveTo>
                  <a:cubicBezTo>
                    <a:pt x="804" y="1192"/>
                    <a:pt x="852" y="1196"/>
                    <a:pt x="902" y="1204"/>
                  </a:cubicBezTo>
                  <a:cubicBezTo>
                    <a:pt x="1202" y="1204"/>
                    <a:pt x="1502" y="1238"/>
                    <a:pt x="1802" y="1305"/>
                  </a:cubicBezTo>
                  <a:cubicBezTo>
                    <a:pt x="1322" y="1518"/>
                    <a:pt x="756" y="1710"/>
                    <a:pt x="447" y="1710"/>
                  </a:cubicBezTo>
                  <a:cubicBezTo>
                    <a:pt x="369" y="1710"/>
                    <a:pt x="308" y="1698"/>
                    <a:pt x="268" y="1671"/>
                  </a:cubicBezTo>
                  <a:cubicBezTo>
                    <a:pt x="234" y="1638"/>
                    <a:pt x="201" y="1605"/>
                    <a:pt x="234" y="1438"/>
                  </a:cubicBezTo>
                  <a:cubicBezTo>
                    <a:pt x="268" y="1371"/>
                    <a:pt x="301" y="1338"/>
                    <a:pt x="368" y="1305"/>
                  </a:cubicBezTo>
                  <a:cubicBezTo>
                    <a:pt x="493" y="1230"/>
                    <a:pt x="618" y="1192"/>
                    <a:pt x="757" y="1192"/>
                  </a:cubicBezTo>
                  <a:close/>
                  <a:moveTo>
                    <a:pt x="1067" y="1"/>
                  </a:moveTo>
                  <a:cubicBezTo>
                    <a:pt x="954" y="1"/>
                    <a:pt x="838" y="29"/>
                    <a:pt x="735" y="70"/>
                  </a:cubicBezTo>
                  <a:cubicBezTo>
                    <a:pt x="568" y="170"/>
                    <a:pt x="501" y="304"/>
                    <a:pt x="501" y="437"/>
                  </a:cubicBezTo>
                  <a:cubicBezTo>
                    <a:pt x="535" y="637"/>
                    <a:pt x="835" y="838"/>
                    <a:pt x="1168" y="1004"/>
                  </a:cubicBezTo>
                  <a:cubicBezTo>
                    <a:pt x="1090" y="996"/>
                    <a:pt x="1013" y="992"/>
                    <a:pt x="937" y="992"/>
                  </a:cubicBezTo>
                  <a:cubicBezTo>
                    <a:pt x="693" y="992"/>
                    <a:pt x="464" y="1036"/>
                    <a:pt x="234" y="1138"/>
                  </a:cubicBezTo>
                  <a:cubicBezTo>
                    <a:pt x="134" y="1171"/>
                    <a:pt x="68" y="1271"/>
                    <a:pt x="34" y="1405"/>
                  </a:cubicBezTo>
                  <a:cubicBezTo>
                    <a:pt x="1" y="1538"/>
                    <a:pt x="34" y="1705"/>
                    <a:pt x="168" y="1838"/>
                  </a:cubicBezTo>
                  <a:cubicBezTo>
                    <a:pt x="234" y="1872"/>
                    <a:pt x="368" y="1905"/>
                    <a:pt x="468" y="1905"/>
                  </a:cubicBezTo>
                  <a:cubicBezTo>
                    <a:pt x="1068" y="1805"/>
                    <a:pt x="1635" y="1638"/>
                    <a:pt x="2169" y="1338"/>
                  </a:cubicBezTo>
                  <a:lnTo>
                    <a:pt x="2203" y="1305"/>
                  </a:lnTo>
                  <a:cubicBezTo>
                    <a:pt x="2203" y="1305"/>
                    <a:pt x="2203" y="1305"/>
                    <a:pt x="2203" y="1271"/>
                  </a:cubicBezTo>
                  <a:cubicBezTo>
                    <a:pt x="2203" y="1238"/>
                    <a:pt x="2203" y="1238"/>
                    <a:pt x="2203" y="1204"/>
                  </a:cubicBezTo>
                  <a:cubicBezTo>
                    <a:pt x="2169" y="1171"/>
                    <a:pt x="1802" y="270"/>
                    <a:pt x="1269" y="37"/>
                  </a:cubicBezTo>
                  <a:cubicBezTo>
                    <a:pt x="1205" y="12"/>
                    <a:pt x="1136" y="1"/>
                    <a:pt x="1067"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44"/>
            <p:cNvSpPr/>
            <p:nvPr/>
          </p:nvSpPr>
          <p:spPr>
            <a:xfrm>
              <a:off x="6566600" y="4152838"/>
              <a:ext cx="311575" cy="134375"/>
            </a:xfrm>
            <a:custGeom>
              <a:avLst/>
              <a:gdLst/>
              <a:ahLst/>
              <a:cxnLst/>
              <a:rect l="l" t="t" r="r" b="b"/>
              <a:pathLst>
                <a:path w="12463" h="5375" extrusionOk="0">
                  <a:moveTo>
                    <a:pt x="10193" y="0"/>
                  </a:moveTo>
                  <a:cubicBezTo>
                    <a:pt x="9019" y="0"/>
                    <a:pt x="7025" y="199"/>
                    <a:pt x="7025" y="199"/>
                  </a:cubicBezTo>
                  <a:cubicBezTo>
                    <a:pt x="7025" y="199"/>
                    <a:pt x="4657" y="2768"/>
                    <a:pt x="2288" y="3435"/>
                  </a:cubicBezTo>
                  <a:cubicBezTo>
                    <a:pt x="1" y="4047"/>
                    <a:pt x="1198" y="5375"/>
                    <a:pt x="3687" y="5375"/>
                  </a:cubicBezTo>
                  <a:cubicBezTo>
                    <a:pt x="3775" y="5375"/>
                    <a:pt x="3865" y="5373"/>
                    <a:pt x="3956" y="5370"/>
                  </a:cubicBezTo>
                  <a:lnTo>
                    <a:pt x="10561" y="5136"/>
                  </a:lnTo>
                  <a:cubicBezTo>
                    <a:pt x="12462" y="5070"/>
                    <a:pt x="11228" y="3502"/>
                    <a:pt x="11028" y="133"/>
                  </a:cubicBezTo>
                  <a:cubicBezTo>
                    <a:pt x="11028" y="35"/>
                    <a:pt x="10682" y="0"/>
                    <a:pt x="1019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44"/>
            <p:cNvSpPr/>
            <p:nvPr/>
          </p:nvSpPr>
          <p:spPr>
            <a:xfrm>
              <a:off x="7157725" y="2602138"/>
              <a:ext cx="310025" cy="158875"/>
            </a:xfrm>
            <a:custGeom>
              <a:avLst/>
              <a:gdLst/>
              <a:ahLst/>
              <a:cxnLst/>
              <a:rect l="l" t="t" r="r" b="b"/>
              <a:pathLst>
                <a:path w="12401" h="6355" extrusionOk="0">
                  <a:moveTo>
                    <a:pt x="5567" y="1"/>
                  </a:moveTo>
                  <a:cubicBezTo>
                    <a:pt x="1" y="1"/>
                    <a:pt x="59" y="5020"/>
                    <a:pt x="59" y="5020"/>
                  </a:cubicBezTo>
                  <a:lnTo>
                    <a:pt x="1126" y="4453"/>
                  </a:lnTo>
                  <a:lnTo>
                    <a:pt x="2527" y="6354"/>
                  </a:lnTo>
                  <a:lnTo>
                    <a:pt x="7998" y="4386"/>
                  </a:lnTo>
                  <a:lnTo>
                    <a:pt x="10633" y="6354"/>
                  </a:lnTo>
                  <a:cubicBezTo>
                    <a:pt x="10633" y="6354"/>
                    <a:pt x="12401" y="3552"/>
                    <a:pt x="11467" y="1651"/>
                  </a:cubicBezTo>
                  <a:cubicBezTo>
                    <a:pt x="10760" y="237"/>
                    <a:pt x="8487" y="65"/>
                    <a:pt x="7423" y="65"/>
                  </a:cubicBezTo>
                  <a:cubicBezTo>
                    <a:pt x="7081" y="65"/>
                    <a:pt x="6863" y="83"/>
                    <a:pt x="6863" y="83"/>
                  </a:cubicBezTo>
                  <a:cubicBezTo>
                    <a:pt x="6400" y="27"/>
                    <a:pt x="5969" y="1"/>
                    <a:pt x="55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44"/>
            <p:cNvSpPr/>
            <p:nvPr/>
          </p:nvSpPr>
          <p:spPr>
            <a:xfrm>
              <a:off x="7157725" y="2602138"/>
              <a:ext cx="310025" cy="158875"/>
            </a:xfrm>
            <a:custGeom>
              <a:avLst/>
              <a:gdLst/>
              <a:ahLst/>
              <a:cxnLst/>
              <a:rect l="l" t="t" r="r" b="b"/>
              <a:pathLst>
                <a:path w="12401" h="6355" extrusionOk="0">
                  <a:moveTo>
                    <a:pt x="5567" y="1"/>
                  </a:moveTo>
                  <a:cubicBezTo>
                    <a:pt x="1" y="1"/>
                    <a:pt x="59" y="5020"/>
                    <a:pt x="59" y="5020"/>
                  </a:cubicBezTo>
                  <a:lnTo>
                    <a:pt x="1126" y="4453"/>
                  </a:lnTo>
                  <a:lnTo>
                    <a:pt x="2527" y="6354"/>
                  </a:lnTo>
                  <a:lnTo>
                    <a:pt x="7998" y="4386"/>
                  </a:lnTo>
                  <a:lnTo>
                    <a:pt x="10633" y="6354"/>
                  </a:lnTo>
                  <a:cubicBezTo>
                    <a:pt x="10633" y="6354"/>
                    <a:pt x="12401" y="3552"/>
                    <a:pt x="11467" y="1651"/>
                  </a:cubicBezTo>
                  <a:cubicBezTo>
                    <a:pt x="10760" y="237"/>
                    <a:pt x="8487" y="65"/>
                    <a:pt x="7423" y="65"/>
                  </a:cubicBezTo>
                  <a:cubicBezTo>
                    <a:pt x="7081" y="65"/>
                    <a:pt x="6863" y="83"/>
                    <a:pt x="6863" y="83"/>
                  </a:cubicBezTo>
                  <a:cubicBezTo>
                    <a:pt x="6400" y="27"/>
                    <a:pt x="5969" y="1"/>
                    <a:pt x="5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44"/>
            <p:cNvSpPr/>
            <p:nvPr/>
          </p:nvSpPr>
          <p:spPr>
            <a:xfrm>
              <a:off x="7174175" y="2464088"/>
              <a:ext cx="222700" cy="280250"/>
            </a:xfrm>
            <a:custGeom>
              <a:avLst/>
              <a:gdLst/>
              <a:ahLst/>
              <a:cxnLst/>
              <a:rect l="l" t="t" r="r" b="b"/>
              <a:pathLst>
                <a:path w="8908" h="11210" extrusionOk="0">
                  <a:moveTo>
                    <a:pt x="8274" y="1"/>
                  </a:moveTo>
                  <a:lnTo>
                    <a:pt x="3970" y="2703"/>
                  </a:lnTo>
                  <a:cubicBezTo>
                    <a:pt x="4004" y="2836"/>
                    <a:pt x="4071" y="2970"/>
                    <a:pt x="4104" y="3070"/>
                  </a:cubicBezTo>
                  <a:cubicBezTo>
                    <a:pt x="4371" y="3870"/>
                    <a:pt x="4504" y="4704"/>
                    <a:pt x="4404" y="5505"/>
                  </a:cubicBezTo>
                  <a:cubicBezTo>
                    <a:pt x="4271" y="6672"/>
                    <a:pt x="3537" y="6906"/>
                    <a:pt x="3537" y="6906"/>
                  </a:cubicBezTo>
                  <a:cubicBezTo>
                    <a:pt x="1" y="8274"/>
                    <a:pt x="2336" y="11209"/>
                    <a:pt x="2336" y="11209"/>
                  </a:cubicBezTo>
                  <a:cubicBezTo>
                    <a:pt x="7540" y="9441"/>
                    <a:pt x="8907" y="7473"/>
                    <a:pt x="8907" y="7473"/>
                  </a:cubicBezTo>
                  <a:cubicBezTo>
                    <a:pt x="6739" y="5438"/>
                    <a:pt x="8273" y="1"/>
                    <a:pt x="8274"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44"/>
            <p:cNvSpPr/>
            <p:nvPr/>
          </p:nvSpPr>
          <p:spPr>
            <a:xfrm>
              <a:off x="7276750" y="2503288"/>
              <a:ext cx="80100" cy="98425"/>
            </a:xfrm>
            <a:custGeom>
              <a:avLst/>
              <a:gdLst/>
              <a:ahLst/>
              <a:cxnLst/>
              <a:rect l="l" t="t" r="r" b="b"/>
              <a:pathLst>
                <a:path w="3204" h="3937" extrusionOk="0">
                  <a:moveTo>
                    <a:pt x="3203" y="1"/>
                  </a:moveTo>
                  <a:cubicBezTo>
                    <a:pt x="3203" y="1"/>
                    <a:pt x="1569" y="668"/>
                    <a:pt x="1" y="1502"/>
                  </a:cubicBezTo>
                  <a:cubicBezTo>
                    <a:pt x="268" y="2269"/>
                    <a:pt x="401" y="3103"/>
                    <a:pt x="301" y="3937"/>
                  </a:cubicBezTo>
                  <a:cubicBezTo>
                    <a:pt x="2970" y="3036"/>
                    <a:pt x="3203" y="1"/>
                    <a:pt x="32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44"/>
            <p:cNvSpPr/>
            <p:nvPr/>
          </p:nvSpPr>
          <p:spPr>
            <a:xfrm>
              <a:off x="7159175" y="2154488"/>
              <a:ext cx="352625" cy="361975"/>
            </a:xfrm>
            <a:custGeom>
              <a:avLst/>
              <a:gdLst/>
              <a:ahLst/>
              <a:cxnLst/>
              <a:rect l="l" t="t" r="r" b="b"/>
              <a:pathLst>
                <a:path w="14105" h="14479" extrusionOk="0">
                  <a:moveTo>
                    <a:pt x="7213" y="0"/>
                  </a:moveTo>
                  <a:cubicBezTo>
                    <a:pt x="6699" y="0"/>
                    <a:pt x="6187" y="67"/>
                    <a:pt x="5705" y="210"/>
                  </a:cubicBezTo>
                  <a:cubicBezTo>
                    <a:pt x="3570" y="743"/>
                    <a:pt x="2135" y="2778"/>
                    <a:pt x="2402" y="4980"/>
                  </a:cubicBezTo>
                  <a:cubicBezTo>
                    <a:pt x="2402" y="4980"/>
                    <a:pt x="1" y="13786"/>
                    <a:pt x="8206" y="14453"/>
                  </a:cubicBezTo>
                  <a:cubicBezTo>
                    <a:pt x="8420" y="14470"/>
                    <a:pt x="8626" y="14478"/>
                    <a:pt x="8825" y="14478"/>
                  </a:cubicBezTo>
                  <a:cubicBezTo>
                    <a:pt x="13345" y="14478"/>
                    <a:pt x="14105" y="10235"/>
                    <a:pt x="13977" y="6848"/>
                  </a:cubicBezTo>
                  <a:cubicBezTo>
                    <a:pt x="13910" y="3645"/>
                    <a:pt x="11676" y="877"/>
                    <a:pt x="8540" y="143"/>
                  </a:cubicBezTo>
                  <a:cubicBezTo>
                    <a:pt x="8107" y="50"/>
                    <a:pt x="7659" y="0"/>
                    <a:pt x="7213"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44"/>
            <p:cNvSpPr/>
            <p:nvPr/>
          </p:nvSpPr>
          <p:spPr>
            <a:xfrm>
              <a:off x="7174725" y="2245463"/>
              <a:ext cx="300525" cy="311975"/>
            </a:xfrm>
            <a:custGeom>
              <a:avLst/>
              <a:gdLst/>
              <a:ahLst/>
              <a:cxnLst/>
              <a:rect l="l" t="t" r="r" b="b"/>
              <a:pathLst>
                <a:path w="12021" h="12479" extrusionOk="0">
                  <a:moveTo>
                    <a:pt x="5356" y="1"/>
                  </a:moveTo>
                  <a:cubicBezTo>
                    <a:pt x="2409" y="1"/>
                    <a:pt x="1233" y="1791"/>
                    <a:pt x="679" y="5110"/>
                  </a:cubicBezTo>
                  <a:cubicBezTo>
                    <a:pt x="0" y="9308"/>
                    <a:pt x="550" y="12478"/>
                    <a:pt x="4204" y="12478"/>
                  </a:cubicBezTo>
                  <a:cubicBezTo>
                    <a:pt x="4499" y="12478"/>
                    <a:pt x="4814" y="12458"/>
                    <a:pt x="5149" y="12415"/>
                  </a:cubicBezTo>
                  <a:cubicBezTo>
                    <a:pt x="11320" y="11648"/>
                    <a:pt x="12021" y="607"/>
                    <a:pt x="6150" y="40"/>
                  </a:cubicBezTo>
                  <a:cubicBezTo>
                    <a:pt x="5872" y="14"/>
                    <a:pt x="5608" y="1"/>
                    <a:pt x="535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44"/>
            <p:cNvSpPr/>
            <p:nvPr/>
          </p:nvSpPr>
          <p:spPr>
            <a:xfrm>
              <a:off x="7220875" y="2374038"/>
              <a:ext cx="29225" cy="45975"/>
            </a:xfrm>
            <a:custGeom>
              <a:avLst/>
              <a:gdLst/>
              <a:ahLst/>
              <a:cxnLst/>
              <a:rect l="l" t="t" r="r" b="b"/>
              <a:pathLst>
                <a:path w="1169" h="1839" extrusionOk="0">
                  <a:moveTo>
                    <a:pt x="1168" y="0"/>
                  </a:moveTo>
                  <a:lnTo>
                    <a:pt x="1168" y="0"/>
                  </a:lnTo>
                  <a:cubicBezTo>
                    <a:pt x="835" y="501"/>
                    <a:pt x="435" y="968"/>
                    <a:pt x="1" y="1368"/>
                  </a:cubicBezTo>
                  <a:cubicBezTo>
                    <a:pt x="156" y="1646"/>
                    <a:pt x="454" y="1839"/>
                    <a:pt x="789" y="1839"/>
                  </a:cubicBezTo>
                  <a:cubicBezTo>
                    <a:pt x="815" y="1839"/>
                    <a:pt x="842" y="1837"/>
                    <a:pt x="868" y="1835"/>
                  </a:cubicBezTo>
                  <a:lnTo>
                    <a:pt x="116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44"/>
            <p:cNvSpPr/>
            <p:nvPr/>
          </p:nvSpPr>
          <p:spPr>
            <a:xfrm>
              <a:off x="7303450" y="2359788"/>
              <a:ext cx="19200" cy="26025"/>
            </a:xfrm>
            <a:custGeom>
              <a:avLst/>
              <a:gdLst/>
              <a:ahLst/>
              <a:cxnLst/>
              <a:rect l="l" t="t" r="r" b="b"/>
              <a:pathLst>
                <a:path w="768" h="1041" extrusionOk="0">
                  <a:moveTo>
                    <a:pt x="429" y="0"/>
                  </a:moveTo>
                  <a:cubicBezTo>
                    <a:pt x="242" y="0"/>
                    <a:pt x="65" y="221"/>
                    <a:pt x="34" y="470"/>
                  </a:cubicBezTo>
                  <a:cubicBezTo>
                    <a:pt x="0" y="771"/>
                    <a:pt x="134" y="1037"/>
                    <a:pt x="334" y="1037"/>
                  </a:cubicBezTo>
                  <a:cubicBezTo>
                    <a:pt x="347" y="1040"/>
                    <a:pt x="360" y="1041"/>
                    <a:pt x="372" y="1041"/>
                  </a:cubicBezTo>
                  <a:cubicBezTo>
                    <a:pt x="555" y="1041"/>
                    <a:pt x="703" y="820"/>
                    <a:pt x="734" y="570"/>
                  </a:cubicBezTo>
                  <a:cubicBezTo>
                    <a:pt x="768" y="270"/>
                    <a:pt x="634" y="3"/>
                    <a:pt x="467" y="3"/>
                  </a:cubicBezTo>
                  <a:cubicBezTo>
                    <a:pt x="454" y="1"/>
                    <a:pt x="442" y="0"/>
                    <a:pt x="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44"/>
            <p:cNvSpPr/>
            <p:nvPr/>
          </p:nvSpPr>
          <p:spPr>
            <a:xfrm>
              <a:off x="7301775" y="2352363"/>
              <a:ext cx="15050" cy="9300"/>
            </a:xfrm>
            <a:custGeom>
              <a:avLst/>
              <a:gdLst/>
              <a:ahLst/>
              <a:cxnLst/>
              <a:rect l="l" t="t" r="r" b="b"/>
              <a:pathLst>
                <a:path w="602" h="372" extrusionOk="0">
                  <a:moveTo>
                    <a:pt x="1" y="0"/>
                  </a:moveTo>
                  <a:cubicBezTo>
                    <a:pt x="1" y="0"/>
                    <a:pt x="176" y="372"/>
                    <a:pt x="419" y="372"/>
                  </a:cubicBezTo>
                  <a:cubicBezTo>
                    <a:pt x="476" y="372"/>
                    <a:pt x="538" y="351"/>
                    <a:pt x="601" y="300"/>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44"/>
            <p:cNvSpPr/>
            <p:nvPr/>
          </p:nvSpPr>
          <p:spPr>
            <a:xfrm>
              <a:off x="7213375" y="2347263"/>
              <a:ext cx="20050" cy="26800"/>
            </a:xfrm>
            <a:custGeom>
              <a:avLst/>
              <a:gdLst/>
              <a:ahLst/>
              <a:cxnLst/>
              <a:rect l="l" t="t" r="r" b="b"/>
              <a:pathLst>
                <a:path w="802" h="1072" extrusionOk="0">
                  <a:moveTo>
                    <a:pt x="429" y="1"/>
                  </a:moveTo>
                  <a:cubicBezTo>
                    <a:pt x="243" y="1"/>
                    <a:pt x="65" y="223"/>
                    <a:pt x="34" y="504"/>
                  </a:cubicBezTo>
                  <a:cubicBezTo>
                    <a:pt x="1" y="771"/>
                    <a:pt x="134" y="1038"/>
                    <a:pt x="334" y="1071"/>
                  </a:cubicBezTo>
                  <a:cubicBezTo>
                    <a:pt x="534" y="1071"/>
                    <a:pt x="701" y="871"/>
                    <a:pt x="768" y="571"/>
                  </a:cubicBezTo>
                  <a:cubicBezTo>
                    <a:pt x="801" y="271"/>
                    <a:pt x="668" y="37"/>
                    <a:pt x="468" y="4"/>
                  </a:cubicBezTo>
                  <a:cubicBezTo>
                    <a:pt x="455" y="2"/>
                    <a:pt x="442" y="1"/>
                    <a:pt x="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44"/>
            <p:cNvSpPr/>
            <p:nvPr/>
          </p:nvSpPr>
          <p:spPr>
            <a:xfrm>
              <a:off x="7211725" y="2340688"/>
              <a:ext cx="15025" cy="9475"/>
            </a:xfrm>
            <a:custGeom>
              <a:avLst/>
              <a:gdLst/>
              <a:ahLst/>
              <a:cxnLst/>
              <a:rect l="l" t="t" r="r" b="b"/>
              <a:pathLst>
                <a:path w="601" h="379" extrusionOk="0">
                  <a:moveTo>
                    <a:pt x="0" y="0"/>
                  </a:moveTo>
                  <a:cubicBezTo>
                    <a:pt x="0" y="0"/>
                    <a:pt x="166" y="379"/>
                    <a:pt x="437" y="379"/>
                  </a:cubicBezTo>
                  <a:cubicBezTo>
                    <a:pt x="488" y="379"/>
                    <a:pt x="543" y="365"/>
                    <a:pt x="600" y="334"/>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44"/>
            <p:cNvSpPr/>
            <p:nvPr/>
          </p:nvSpPr>
          <p:spPr>
            <a:xfrm>
              <a:off x="7307625" y="2307113"/>
              <a:ext cx="45050" cy="24425"/>
            </a:xfrm>
            <a:custGeom>
              <a:avLst/>
              <a:gdLst/>
              <a:ahLst/>
              <a:cxnLst/>
              <a:rect l="l" t="t" r="r" b="b"/>
              <a:pathLst>
                <a:path w="1802" h="977" extrusionOk="0">
                  <a:moveTo>
                    <a:pt x="117" y="0"/>
                  </a:moveTo>
                  <a:cubicBezTo>
                    <a:pt x="45" y="0"/>
                    <a:pt x="0" y="60"/>
                    <a:pt x="0" y="142"/>
                  </a:cubicBezTo>
                  <a:cubicBezTo>
                    <a:pt x="0" y="242"/>
                    <a:pt x="67" y="309"/>
                    <a:pt x="134" y="309"/>
                  </a:cubicBezTo>
                  <a:cubicBezTo>
                    <a:pt x="167" y="307"/>
                    <a:pt x="201" y="306"/>
                    <a:pt x="234" y="306"/>
                  </a:cubicBezTo>
                  <a:cubicBezTo>
                    <a:pt x="730" y="306"/>
                    <a:pt x="1189" y="535"/>
                    <a:pt x="1501" y="909"/>
                  </a:cubicBezTo>
                  <a:cubicBezTo>
                    <a:pt x="1535" y="943"/>
                    <a:pt x="1568" y="976"/>
                    <a:pt x="1635" y="976"/>
                  </a:cubicBezTo>
                  <a:cubicBezTo>
                    <a:pt x="1668" y="976"/>
                    <a:pt x="1701" y="976"/>
                    <a:pt x="1735" y="943"/>
                  </a:cubicBezTo>
                  <a:cubicBezTo>
                    <a:pt x="1801" y="909"/>
                    <a:pt x="1801" y="809"/>
                    <a:pt x="1768" y="743"/>
                  </a:cubicBezTo>
                  <a:cubicBezTo>
                    <a:pt x="1390" y="270"/>
                    <a:pt x="834" y="6"/>
                    <a:pt x="268" y="6"/>
                  </a:cubicBezTo>
                  <a:cubicBezTo>
                    <a:pt x="234" y="6"/>
                    <a:pt x="200" y="7"/>
                    <a:pt x="167" y="9"/>
                  </a:cubicBezTo>
                  <a:cubicBezTo>
                    <a:pt x="149" y="3"/>
                    <a:pt x="133" y="0"/>
                    <a:pt x="1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44"/>
            <p:cNvSpPr/>
            <p:nvPr/>
          </p:nvSpPr>
          <p:spPr>
            <a:xfrm>
              <a:off x="7206700" y="2294813"/>
              <a:ext cx="45975" cy="14200"/>
            </a:xfrm>
            <a:custGeom>
              <a:avLst/>
              <a:gdLst/>
              <a:ahLst/>
              <a:cxnLst/>
              <a:rect l="l" t="t" r="r" b="b"/>
              <a:pathLst>
                <a:path w="1839" h="568" extrusionOk="0">
                  <a:moveTo>
                    <a:pt x="1050" y="1"/>
                  </a:moveTo>
                  <a:cubicBezTo>
                    <a:pt x="719" y="1"/>
                    <a:pt x="385" y="85"/>
                    <a:pt x="101" y="267"/>
                  </a:cubicBezTo>
                  <a:cubicBezTo>
                    <a:pt x="34" y="301"/>
                    <a:pt x="1" y="401"/>
                    <a:pt x="34" y="467"/>
                  </a:cubicBezTo>
                  <a:cubicBezTo>
                    <a:pt x="68" y="534"/>
                    <a:pt x="134" y="568"/>
                    <a:pt x="168" y="568"/>
                  </a:cubicBezTo>
                  <a:cubicBezTo>
                    <a:pt x="201" y="568"/>
                    <a:pt x="234" y="534"/>
                    <a:pt x="234" y="534"/>
                  </a:cubicBezTo>
                  <a:cubicBezTo>
                    <a:pt x="497" y="381"/>
                    <a:pt x="789" y="299"/>
                    <a:pt x="1081" y="299"/>
                  </a:cubicBezTo>
                  <a:cubicBezTo>
                    <a:pt x="1234" y="299"/>
                    <a:pt x="1387" y="322"/>
                    <a:pt x="1535" y="367"/>
                  </a:cubicBezTo>
                  <a:cubicBezTo>
                    <a:pt x="1566" y="383"/>
                    <a:pt x="1595" y="389"/>
                    <a:pt x="1622" y="389"/>
                  </a:cubicBezTo>
                  <a:cubicBezTo>
                    <a:pt x="1769" y="389"/>
                    <a:pt x="1838" y="185"/>
                    <a:pt x="1669" y="101"/>
                  </a:cubicBezTo>
                  <a:cubicBezTo>
                    <a:pt x="1473" y="35"/>
                    <a:pt x="1262" y="1"/>
                    <a:pt x="10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44"/>
            <p:cNvSpPr/>
            <p:nvPr/>
          </p:nvSpPr>
          <p:spPr>
            <a:xfrm>
              <a:off x="7191850" y="2212563"/>
              <a:ext cx="305100" cy="292425"/>
            </a:xfrm>
            <a:custGeom>
              <a:avLst/>
              <a:gdLst/>
              <a:ahLst/>
              <a:cxnLst/>
              <a:rect l="l" t="t" r="r" b="b"/>
              <a:pathLst>
                <a:path w="12204" h="11697" extrusionOk="0">
                  <a:moveTo>
                    <a:pt x="5516" y="0"/>
                  </a:moveTo>
                  <a:cubicBezTo>
                    <a:pt x="1" y="0"/>
                    <a:pt x="95" y="5959"/>
                    <a:pt x="95" y="5959"/>
                  </a:cubicBezTo>
                  <a:cubicBezTo>
                    <a:pt x="597" y="2406"/>
                    <a:pt x="2556" y="1522"/>
                    <a:pt x="4382" y="1522"/>
                  </a:cubicBezTo>
                  <a:cubicBezTo>
                    <a:pt x="6190" y="1522"/>
                    <a:pt x="7867" y="2390"/>
                    <a:pt x="7867" y="2390"/>
                  </a:cubicBezTo>
                  <a:cubicBezTo>
                    <a:pt x="7400" y="4625"/>
                    <a:pt x="8767" y="7694"/>
                    <a:pt x="8767" y="7694"/>
                  </a:cubicBezTo>
                  <a:cubicBezTo>
                    <a:pt x="9635" y="9628"/>
                    <a:pt x="7933" y="11696"/>
                    <a:pt x="7933" y="11696"/>
                  </a:cubicBezTo>
                  <a:cubicBezTo>
                    <a:pt x="11336" y="9328"/>
                    <a:pt x="12203" y="422"/>
                    <a:pt x="6099" y="21"/>
                  </a:cubicBezTo>
                  <a:cubicBezTo>
                    <a:pt x="5898" y="7"/>
                    <a:pt x="5704" y="0"/>
                    <a:pt x="5516"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44"/>
            <p:cNvSpPr/>
            <p:nvPr/>
          </p:nvSpPr>
          <p:spPr>
            <a:xfrm>
              <a:off x="7391175" y="2389988"/>
              <a:ext cx="84075" cy="70850"/>
            </a:xfrm>
            <a:custGeom>
              <a:avLst/>
              <a:gdLst/>
              <a:ahLst/>
              <a:cxnLst/>
              <a:rect l="l" t="t" r="r" b="b"/>
              <a:pathLst>
                <a:path w="3363" h="2834" extrusionOk="0">
                  <a:moveTo>
                    <a:pt x="1658" y="0"/>
                  </a:moveTo>
                  <a:cubicBezTo>
                    <a:pt x="915" y="0"/>
                    <a:pt x="278" y="528"/>
                    <a:pt x="161" y="1264"/>
                  </a:cubicBezTo>
                  <a:cubicBezTo>
                    <a:pt x="0" y="2419"/>
                    <a:pt x="148" y="2833"/>
                    <a:pt x="516" y="2833"/>
                  </a:cubicBezTo>
                  <a:cubicBezTo>
                    <a:pt x="531" y="2833"/>
                    <a:pt x="546" y="2833"/>
                    <a:pt x="561" y="2832"/>
                  </a:cubicBezTo>
                  <a:cubicBezTo>
                    <a:pt x="3363" y="2531"/>
                    <a:pt x="3029" y="230"/>
                    <a:pt x="1962" y="30"/>
                  </a:cubicBezTo>
                  <a:cubicBezTo>
                    <a:pt x="1860" y="10"/>
                    <a:pt x="1758" y="0"/>
                    <a:pt x="165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44"/>
            <p:cNvSpPr/>
            <p:nvPr/>
          </p:nvSpPr>
          <p:spPr>
            <a:xfrm>
              <a:off x="7229225" y="2439913"/>
              <a:ext cx="59225" cy="45050"/>
            </a:xfrm>
            <a:custGeom>
              <a:avLst/>
              <a:gdLst/>
              <a:ahLst/>
              <a:cxnLst/>
              <a:rect l="l" t="t" r="r" b="b"/>
              <a:pathLst>
                <a:path w="2369" h="1802" extrusionOk="0">
                  <a:moveTo>
                    <a:pt x="2302" y="1"/>
                  </a:moveTo>
                  <a:cubicBezTo>
                    <a:pt x="1702" y="334"/>
                    <a:pt x="1035" y="534"/>
                    <a:pt x="334" y="568"/>
                  </a:cubicBezTo>
                  <a:lnTo>
                    <a:pt x="1" y="568"/>
                  </a:lnTo>
                  <a:cubicBezTo>
                    <a:pt x="167" y="968"/>
                    <a:pt x="301" y="1368"/>
                    <a:pt x="401" y="1802"/>
                  </a:cubicBezTo>
                  <a:lnTo>
                    <a:pt x="601" y="1802"/>
                  </a:lnTo>
                  <a:cubicBezTo>
                    <a:pt x="1635" y="1702"/>
                    <a:pt x="2069" y="1335"/>
                    <a:pt x="2235" y="968"/>
                  </a:cubicBezTo>
                  <a:cubicBezTo>
                    <a:pt x="2336" y="768"/>
                    <a:pt x="2369" y="568"/>
                    <a:pt x="2369" y="334"/>
                  </a:cubicBezTo>
                  <a:cubicBezTo>
                    <a:pt x="2336" y="234"/>
                    <a:pt x="2336" y="101"/>
                    <a:pt x="23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44"/>
            <p:cNvSpPr/>
            <p:nvPr/>
          </p:nvSpPr>
          <p:spPr>
            <a:xfrm>
              <a:off x="7237575" y="2439088"/>
              <a:ext cx="50875" cy="23375"/>
            </a:xfrm>
            <a:custGeom>
              <a:avLst/>
              <a:gdLst/>
              <a:ahLst/>
              <a:cxnLst/>
              <a:rect l="l" t="t" r="r" b="b"/>
              <a:pathLst>
                <a:path w="2035" h="935" extrusionOk="0">
                  <a:moveTo>
                    <a:pt x="1968" y="0"/>
                  </a:moveTo>
                  <a:cubicBezTo>
                    <a:pt x="1368" y="334"/>
                    <a:pt x="701" y="534"/>
                    <a:pt x="0" y="567"/>
                  </a:cubicBezTo>
                  <a:lnTo>
                    <a:pt x="134" y="934"/>
                  </a:lnTo>
                  <a:cubicBezTo>
                    <a:pt x="1101" y="868"/>
                    <a:pt x="1735" y="667"/>
                    <a:pt x="2035" y="334"/>
                  </a:cubicBezTo>
                  <a:cubicBezTo>
                    <a:pt x="2002" y="234"/>
                    <a:pt x="2002" y="100"/>
                    <a:pt x="1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44"/>
            <p:cNvSpPr/>
            <p:nvPr/>
          </p:nvSpPr>
          <p:spPr>
            <a:xfrm>
              <a:off x="7244225" y="2463263"/>
              <a:ext cx="40900" cy="20875"/>
            </a:xfrm>
            <a:custGeom>
              <a:avLst/>
              <a:gdLst/>
              <a:ahLst/>
              <a:cxnLst/>
              <a:rect l="l" t="t" r="r" b="b"/>
              <a:pathLst>
                <a:path w="1636" h="835" extrusionOk="0">
                  <a:moveTo>
                    <a:pt x="1635" y="1"/>
                  </a:moveTo>
                  <a:lnTo>
                    <a:pt x="1635" y="1"/>
                  </a:lnTo>
                  <a:cubicBezTo>
                    <a:pt x="1269" y="34"/>
                    <a:pt x="902" y="134"/>
                    <a:pt x="535" y="334"/>
                  </a:cubicBezTo>
                  <a:cubicBezTo>
                    <a:pt x="301" y="434"/>
                    <a:pt x="134" y="601"/>
                    <a:pt x="1" y="835"/>
                  </a:cubicBezTo>
                  <a:cubicBezTo>
                    <a:pt x="1035" y="734"/>
                    <a:pt x="1469" y="368"/>
                    <a:pt x="1635"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44"/>
            <p:cNvSpPr/>
            <p:nvPr/>
          </p:nvSpPr>
          <p:spPr>
            <a:xfrm>
              <a:off x="7439375" y="2237563"/>
              <a:ext cx="209200" cy="180250"/>
            </a:xfrm>
            <a:custGeom>
              <a:avLst/>
              <a:gdLst/>
              <a:ahLst/>
              <a:cxnLst/>
              <a:rect l="l" t="t" r="r" b="b"/>
              <a:pathLst>
                <a:path w="8368" h="7210" extrusionOk="0">
                  <a:moveTo>
                    <a:pt x="3933" y="1"/>
                  </a:moveTo>
                  <a:cubicBezTo>
                    <a:pt x="3596" y="1"/>
                    <a:pt x="3250" y="60"/>
                    <a:pt x="2903" y="189"/>
                  </a:cubicBezTo>
                  <a:cubicBezTo>
                    <a:pt x="1" y="1256"/>
                    <a:pt x="1702" y="3958"/>
                    <a:pt x="1702" y="3958"/>
                  </a:cubicBezTo>
                  <a:lnTo>
                    <a:pt x="2369" y="7027"/>
                  </a:lnTo>
                  <a:cubicBezTo>
                    <a:pt x="2761" y="7150"/>
                    <a:pt x="3160" y="7209"/>
                    <a:pt x="3553" y="7209"/>
                  </a:cubicBezTo>
                  <a:cubicBezTo>
                    <a:pt x="4869" y="7209"/>
                    <a:pt x="6128" y="6548"/>
                    <a:pt x="6872" y="5393"/>
                  </a:cubicBezTo>
                  <a:cubicBezTo>
                    <a:pt x="8368" y="3135"/>
                    <a:pt x="6383" y="1"/>
                    <a:pt x="3933" y="1"/>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64" name="Google Shape;2764;p244"/>
          <p:cNvPicPr preferRelativeResize="0"/>
          <p:nvPr/>
        </p:nvPicPr>
        <p:blipFill>
          <a:blip r:embed="rId3">
            <a:alphaModFix/>
          </a:blip>
          <a:stretch>
            <a:fillRect/>
          </a:stretch>
        </p:blipFill>
        <p:spPr>
          <a:xfrm>
            <a:off x="5541150" y="1837850"/>
            <a:ext cx="4215250" cy="2227800"/>
          </a:xfrm>
          <a:prstGeom prst="rect">
            <a:avLst/>
          </a:prstGeom>
          <a:noFill/>
          <a:ln>
            <a:noFill/>
          </a:ln>
        </p:spPr>
      </p:pic>
      <p:grpSp>
        <p:nvGrpSpPr>
          <p:cNvPr id="2765" name="Google Shape;2765;p244"/>
          <p:cNvGrpSpPr/>
          <p:nvPr/>
        </p:nvGrpSpPr>
        <p:grpSpPr>
          <a:xfrm>
            <a:off x="1323420" y="1619392"/>
            <a:ext cx="4673689" cy="3691414"/>
            <a:chOff x="1350400" y="1669924"/>
            <a:chExt cx="3154914" cy="2663934"/>
          </a:xfrm>
        </p:grpSpPr>
        <p:sp>
          <p:nvSpPr>
            <p:cNvPr id="2766" name="Google Shape;2766;p244"/>
            <p:cNvSpPr/>
            <p:nvPr/>
          </p:nvSpPr>
          <p:spPr>
            <a:xfrm>
              <a:off x="1350406" y="1669924"/>
              <a:ext cx="3154907" cy="2098650"/>
            </a:xfrm>
            <a:custGeom>
              <a:avLst/>
              <a:gdLst/>
              <a:ahLst/>
              <a:cxnLst/>
              <a:rect l="l" t="t" r="r" b="b"/>
              <a:pathLst>
                <a:path w="54306" h="36126" extrusionOk="0">
                  <a:moveTo>
                    <a:pt x="1168" y="0"/>
                  </a:moveTo>
                  <a:cubicBezTo>
                    <a:pt x="534" y="0"/>
                    <a:pt x="0" y="500"/>
                    <a:pt x="0" y="1134"/>
                  </a:cubicBezTo>
                  <a:lnTo>
                    <a:pt x="0" y="34992"/>
                  </a:lnTo>
                  <a:cubicBezTo>
                    <a:pt x="0" y="35626"/>
                    <a:pt x="534" y="36126"/>
                    <a:pt x="1168" y="36126"/>
                  </a:cubicBezTo>
                  <a:lnTo>
                    <a:pt x="53171" y="36126"/>
                  </a:lnTo>
                  <a:cubicBezTo>
                    <a:pt x="53772" y="36126"/>
                    <a:pt x="54306" y="35626"/>
                    <a:pt x="54306" y="34992"/>
                  </a:cubicBezTo>
                  <a:lnTo>
                    <a:pt x="54306" y="1134"/>
                  </a:lnTo>
                  <a:cubicBezTo>
                    <a:pt x="54306" y="500"/>
                    <a:pt x="53772" y="0"/>
                    <a:pt x="53171"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44"/>
            <p:cNvSpPr/>
            <p:nvPr/>
          </p:nvSpPr>
          <p:spPr>
            <a:xfrm>
              <a:off x="1350400" y="1890802"/>
              <a:ext cx="3154907" cy="2443056"/>
            </a:xfrm>
            <a:custGeom>
              <a:avLst/>
              <a:gdLst/>
              <a:ahLst/>
              <a:cxnLst/>
              <a:rect l="l" t="t" r="r" b="b"/>
              <a:pathLst>
                <a:path w="54306" h="32291" extrusionOk="0">
                  <a:moveTo>
                    <a:pt x="0" y="1"/>
                  </a:moveTo>
                  <a:lnTo>
                    <a:pt x="0" y="31156"/>
                  </a:lnTo>
                  <a:cubicBezTo>
                    <a:pt x="0" y="31790"/>
                    <a:pt x="534" y="32291"/>
                    <a:pt x="1168" y="32291"/>
                  </a:cubicBezTo>
                  <a:lnTo>
                    <a:pt x="53171" y="32291"/>
                  </a:lnTo>
                  <a:cubicBezTo>
                    <a:pt x="53772" y="32291"/>
                    <a:pt x="54306" y="31790"/>
                    <a:pt x="54306" y="31156"/>
                  </a:cubicBezTo>
                  <a:lnTo>
                    <a:pt x="5430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44"/>
            <p:cNvSpPr/>
            <p:nvPr/>
          </p:nvSpPr>
          <p:spPr>
            <a:xfrm>
              <a:off x="4326962" y="1739635"/>
              <a:ext cx="91151" cy="91147"/>
            </a:xfrm>
            <a:custGeom>
              <a:avLst/>
              <a:gdLst/>
              <a:ahLst/>
              <a:cxnLst/>
              <a:rect l="l" t="t" r="r" b="b"/>
              <a:pathLst>
                <a:path w="1569" h="1569" extrusionOk="0">
                  <a:moveTo>
                    <a:pt x="768" y="1"/>
                  </a:moveTo>
                  <a:cubicBezTo>
                    <a:pt x="334" y="1"/>
                    <a:pt x="1" y="368"/>
                    <a:pt x="1" y="802"/>
                  </a:cubicBezTo>
                  <a:cubicBezTo>
                    <a:pt x="1" y="1235"/>
                    <a:pt x="334" y="1569"/>
                    <a:pt x="768" y="1569"/>
                  </a:cubicBezTo>
                  <a:cubicBezTo>
                    <a:pt x="1202" y="1569"/>
                    <a:pt x="1569" y="1235"/>
                    <a:pt x="1569" y="802"/>
                  </a:cubicBezTo>
                  <a:cubicBezTo>
                    <a:pt x="1569" y="368"/>
                    <a:pt x="1202" y="1"/>
                    <a:pt x="768"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44"/>
            <p:cNvSpPr/>
            <p:nvPr/>
          </p:nvSpPr>
          <p:spPr>
            <a:xfrm>
              <a:off x="4154478" y="1739635"/>
              <a:ext cx="91151" cy="91147"/>
            </a:xfrm>
            <a:custGeom>
              <a:avLst/>
              <a:gdLst/>
              <a:ahLst/>
              <a:cxnLst/>
              <a:rect l="l" t="t" r="r" b="b"/>
              <a:pathLst>
                <a:path w="1569" h="1569" extrusionOk="0">
                  <a:moveTo>
                    <a:pt x="768" y="1"/>
                  </a:moveTo>
                  <a:cubicBezTo>
                    <a:pt x="335" y="1"/>
                    <a:pt x="1" y="368"/>
                    <a:pt x="1" y="802"/>
                  </a:cubicBezTo>
                  <a:cubicBezTo>
                    <a:pt x="1" y="1235"/>
                    <a:pt x="335" y="1569"/>
                    <a:pt x="768" y="1569"/>
                  </a:cubicBezTo>
                  <a:cubicBezTo>
                    <a:pt x="1202" y="1569"/>
                    <a:pt x="1569" y="1235"/>
                    <a:pt x="1569" y="802"/>
                  </a:cubicBezTo>
                  <a:cubicBezTo>
                    <a:pt x="1569" y="368"/>
                    <a:pt x="1202" y="1"/>
                    <a:pt x="768"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44"/>
            <p:cNvSpPr/>
            <p:nvPr/>
          </p:nvSpPr>
          <p:spPr>
            <a:xfrm>
              <a:off x="3966541" y="1739635"/>
              <a:ext cx="106604" cy="91496"/>
            </a:xfrm>
            <a:custGeom>
              <a:avLst/>
              <a:gdLst/>
              <a:ahLst/>
              <a:cxnLst/>
              <a:rect l="l" t="t" r="r" b="b"/>
              <a:pathLst>
                <a:path w="1835" h="1575" extrusionOk="0">
                  <a:moveTo>
                    <a:pt x="1034" y="1"/>
                  </a:moveTo>
                  <a:cubicBezTo>
                    <a:pt x="334" y="1"/>
                    <a:pt x="0" y="868"/>
                    <a:pt x="501" y="1335"/>
                  </a:cubicBezTo>
                  <a:cubicBezTo>
                    <a:pt x="655" y="1501"/>
                    <a:pt x="853" y="1575"/>
                    <a:pt x="1049" y="1575"/>
                  </a:cubicBezTo>
                  <a:cubicBezTo>
                    <a:pt x="1446" y="1575"/>
                    <a:pt x="1835" y="1270"/>
                    <a:pt x="1835" y="802"/>
                  </a:cubicBezTo>
                  <a:cubicBezTo>
                    <a:pt x="1835" y="368"/>
                    <a:pt x="1468" y="1"/>
                    <a:pt x="1034"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71" name="Google Shape;2771;p244"/>
          <p:cNvPicPr preferRelativeResize="0"/>
          <p:nvPr/>
        </p:nvPicPr>
        <p:blipFill>
          <a:blip r:embed="rId4">
            <a:alphaModFix/>
          </a:blip>
          <a:stretch>
            <a:fillRect/>
          </a:stretch>
        </p:blipFill>
        <p:spPr>
          <a:xfrm>
            <a:off x="863713" y="2364274"/>
            <a:ext cx="5593099" cy="3142877"/>
          </a:xfrm>
          <a:prstGeom prst="rect">
            <a:avLst/>
          </a:prstGeom>
          <a:noFill/>
          <a:ln>
            <a:noFill/>
          </a:ln>
        </p:spPr>
      </p:pic>
      <p:sp>
        <p:nvSpPr>
          <p:cNvPr id="2772" name="Google Shape;2772;p244"/>
          <p:cNvSpPr txBox="1"/>
          <p:nvPr/>
        </p:nvSpPr>
        <p:spPr>
          <a:xfrm>
            <a:off x="1431113" y="2096325"/>
            <a:ext cx="4458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Fichier pom.xml du projet</a:t>
            </a:r>
            <a:endParaRPr sz="2500" b="1">
              <a:solidFill>
                <a:schemeClr val="dk2"/>
              </a:solidFill>
              <a:latin typeface="Roboto"/>
              <a:ea typeface="Roboto"/>
              <a:cs typeface="Roboto"/>
              <a:sym typeface="Roboto"/>
            </a:endParaRPr>
          </a:p>
        </p:txBody>
      </p:sp>
      <p:sp>
        <p:nvSpPr>
          <p:cNvPr id="2773" name="Google Shape;2773;p244"/>
          <p:cNvSpPr txBox="1"/>
          <p:nvPr/>
        </p:nvSpPr>
        <p:spPr>
          <a:xfrm>
            <a:off x="6115625" y="1704075"/>
            <a:ext cx="4458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100" b="1">
                <a:solidFill>
                  <a:schemeClr val="dk2"/>
                </a:solidFill>
                <a:latin typeface="Roboto"/>
                <a:ea typeface="Roboto"/>
                <a:cs typeface="Roboto"/>
                <a:sym typeface="Roboto"/>
              </a:rPr>
              <a:t>Fichier pom.xml du service</a:t>
            </a:r>
            <a:endParaRPr sz="2100" b="1">
              <a:solidFill>
                <a:schemeClr val="dk2"/>
              </a:solidFill>
              <a:latin typeface="Roboto"/>
              <a:ea typeface="Roboto"/>
              <a:cs typeface="Roboto"/>
              <a:sym typeface="Roboto"/>
            </a:endParaRPr>
          </a:p>
        </p:txBody>
      </p:sp>
      <p:sp>
        <p:nvSpPr>
          <p:cNvPr id="2774" name="Google Shape;2774;p244">
            <a:hlinkClick r:id="rId5"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88</a:t>
            </a:fld>
            <a:endParaRPr sz="1200" b="0" strike="noStrike">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78"/>
        <p:cNvGrpSpPr/>
        <p:nvPr/>
      </p:nvGrpSpPr>
      <p:grpSpPr>
        <a:xfrm>
          <a:off x="0" y="0"/>
          <a:ext cx="0" cy="0"/>
          <a:chOff x="0" y="0"/>
          <a:chExt cx="0" cy="0"/>
        </a:xfrm>
      </p:grpSpPr>
      <p:pic>
        <p:nvPicPr>
          <p:cNvPr id="2779" name="Google Shape;2779;p245"/>
          <p:cNvPicPr preferRelativeResize="0"/>
          <p:nvPr/>
        </p:nvPicPr>
        <p:blipFill>
          <a:blip r:embed="rId3">
            <a:alphaModFix/>
          </a:blip>
          <a:stretch>
            <a:fillRect/>
          </a:stretch>
        </p:blipFill>
        <p:spPr>
          <a:xfrm>
            <a:off x="-475837" y="1648325"/>
            <a:ext cx="13143675" cy="4177999"/>
          </a:xfrm>
          <a:prstGeom prst="rect">
            <a:avLst/>
          </a:prstGeom>
          <a:noFill/>
          <a:ln>
            <a:noFill/>
          </a:ln>
        </p:spPr>
      </p:pic>
      <p:sp>
        <p:nvSpPr>
          <p:cNvPr id="2780" name="Google Shape;2780;p245"/>
          <p:cNvSpPr txBox="1"/>
          <p:nvPr/>
        </p:nvSpPr>
        <p:spPr>
          <a:xfrm>
            <a:off x="861200" y="483000"/>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Méthode de vérification du type par TIKA</a:t>
            </a:r>
            <a:endParaRPr sz="2500" b="1">
              <a:solidFill>
                <a:schemeClr val="dk2"/>
              </a:solidFill>
              <a:latin typeface="Roboto"/>
              <a:ea typeface="Roboto"/>
              <a:cs typeface="Roboto"/>
              <a:sym typeface="Roboto"/>
            </a:endParaRPr>
          </a:p>
        </p:txBody>
      </p:sp>
      <p:sp>
        <p:nvSpPr>
          <p:cNvPr id="2781" name="Google Shape;2781;p245">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89</a:t>
            </a:fld>
            <a:endParaRPr sz="1200" b="0" i="0" u="none" strike="noStrike" cap="non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cxnSp>
        <p:nvCxnSpPr>
          <p:cNvPr id="980" name="Google Shape;980;p165"/>
          <p:cNvCxnSpPr/>
          <p:nvPr/>
        </p:nvCxnSpPr>
        <p:spPr>
          <a:xfrm rot="10800000" flipH="1">
            <a:off x="-19362" y="6089155"/>
            <a:ext cx="9381600" cy="10200"/>
          </a:xfrm>
          <a:prstGeom prst="straightConnector1">
            <a:avLst/>
          </a:prstGeom>
          <a:noFill/>
          <a:ln w="9525" cap="flat" cmpd="sng">
            <a:solidFill>
              <a:srgbClr val="306DA1"/>
            </a:solidFill>
            <a:prstDash val="solid"/>
            <a:round/>
            <a:headEnd type="none" w="med" len="med"/>
            <a:tailEnd type="none" w="med" len="med"/>
          </a:ln>
        </p:spPr>
      </p:cxnSp>
      <p:cxnSp>
        <p:nvCxnSpPr>
          <p:cNvPr id="981" name="Google Shape;981;p165"/>
          <p:cNvCxnSpPr>
            <a:stCxn id="982" idx="6"/>
            <a:endCxn id="983" idx="2"/>
          </p:cNvCxnSpPr>
          <p:nvPr/>
        </p:nvCxnSpPr>
        <p:spPr>
          <a:xfrm rot="10800000" flipH="1">
            <a:off x="7896135" y="1976524"/>
            <a:ext cx="2050500" cy="1610400"/>
          </a:xfrm>
          <a:prstGeom prst="bentConnector3">
            <a:avLst>
              <a:gd name="adj1" fmla="val 50004"/>
            </a:avLst>
          </a:prstGeom>
          <a:noFill/>
          <a:ln w="19050" cap="flat" cmpd="sng">
            <a:solidFill>
              <a:srgbClr val="DF3684"/>
            </a:solidFill>
            <a:prstDash val="solid"/>
            <a:round/>
            <a:headEnd type="none" w="med" len="med"/>
            <a:tailEnd type="none" w="med" len="med"/>
          </a:ln>
        </p:spPr>
      </p:cxnSp>
      <p:cxnSp>
        <p:nvCxnSpPr>
          <p:cNvPr id="984" name="Google Shape;984;p165"/>
          <p:cNvCxnSpPr>
            <a:stCxn id="983" idx="6"/>
          </p:cNvCxnSpPr>
          <p:nvPr/>
        </p:nvCxnSpPr>
        <p:spPr>
          <a:xfrm rot="10800000" flipH="1">
            <a:off x="10739759" y="1974621"/>
            <a:ext cx="1604400" cy="1800"/>
          </a:xfrm>
          <a:prstGeom prst="straightConnector1">
            <a:avLst/>
          </a:prstGeom>
          <a:noFill/>
          <a:ln w="19050" cap="flat" cmpd="sng">
            <a:solidFill>
              <a:srgbClr val="DF3684"/>
            </a:solidFill>
            <a:prstDash val="solid"/>
            <a:round/>
            <a:headEnd type="none" w="med" len="med"/>
            <a:tailEnd type="none" w="med" len="med"/>
          </a:ln>
        </p:spPr>
      </p:cxnSp>
      <p:cxnSp>
        <p:nvCxnSpPr>
          <p:cNvPr id="985" name="Google Shape;985;p165"/>
          <p:cNvCxnSpPr>
            <a:endCxn id="986" idx="2"/>
          </p:cNvCxnSpPr>
          <p:nvPr/>
        </p:nvCxnSpPr>
        <p:spPr>
          <a:xfrm>
            <a:off x="-504031" y="2041087"/>
            <a:ext cx="1919700" cy="0"/>
          </a:xfrm>
          <a:prstGeom prst="straightConnector1">
            <a:avLst/>
          </a:prstGeom>
          <a:noFill/>
          <a:ln w="19050" cap="flat" cmpd="sng">
            <a:solidFill>
              <a:srgbClr val="DF3684"/>
            </a:solidFill>
            <a:prstDash val="solid"/>
            <a:round/>
            <a:headEnd type="none" w="med" len="med"/>
            <a:tailEnd type="none" w="med" len="med"/>
          </a:ln>
        </p:spPr>
      </p:cxnSp>
      <p:cxnSp>
        <p:nvCxnSpPr>
          <p:cNvPr id="987" name="Google Shape;987;p165"/>
          <p:cNvCxnSpPr>
            <a:stCxn id="986" idx="6"/>
            <a:endCxn id="988" idx="2"/>
          </p:cNvCxnSpPr>
          <p:nvPr/>
        </p:nvCxnSpPr>
        <p:spPr>
          <a:xfrm>
            <a:off x="2208869" y="2041087"/>
            <a:ext cx="2050500" cy="1545900"/>
          </a:xfrm>
          <a:prstGeom prst="bentConnector3">
            <a:avLst>
              <a:gd name="adj1" fmla="val 50004"/>
            </a:avLst>
          </a:prstGeom>
          <a:noFill/>
          <a:ln w="19050" cap="flat" cmpd="sng">
            <a:solidFill>
              <a:srgbClr val="DF3684"/>
            </a:solidFill>
            <a:prstDash val="solid"/>
            <a:round/>
            <a:headEnd type="none" w="med" len="med"/>
            <a:tailEnd type="none" w="med" len="med"/>
          </a:ln>
        </p:spPr>
      </p:cxnSp>
      <p:cxnSp>
        <p:nvCxnSpPr>
          <p:cNvPr id="989" name="Google Shape;989;p165"/>
          <p:cNvCxnSpPr>
            <a:stCxn id="988" idx="6"/>
            <a:endCxn id="982" idx="2"/>
          </p:cNvCxnSpPr>
          <p:nvPr/>
        </p:nvCxnSpPr>
        <p:spPr>
          <a:xfrm>
            <a:off x="5052510" y="3586924"/>
            <a:ext cx="2050500" cy="600"/>
          </a:xfrm>
          <a:prstGeom prst="bentConnector3">
            <a:avLst>
              <a:gd name="adj1" fmla="val 50004"/>
            </a:avLst>
          </a:prstGeom>
          <a:noFill/>
          <a:ln w="19050" cap="flat" cmpd="sng">
            <a:solidFill>
              <a:srgbClr val="DF3684"/>
            </a:solidFill>
            <a:prstDash val="solid"/>
            <a:round/>
            <a:headEnd type="none" w="med" len="med"/>
            <a:tailEnd type="none" w="med" len="med"/>
          </a:ln>
        </p:spPr>
      </p:cxnSp>
      <p:grpSp>
        <p:nvGrpSpPr>
          <p:cNvPr id="990" name="Google Shape;990;p165"/>
          <p:cNvGrpSpPr/>
          <p:nvPr/>
        </p:nvGrpSpPr>
        <p:grpSpPr>
          <a:xfrm>
            <a:off x="4259407" y="3137520"/>
            <a:ext cx="793351" cy="910769"/>
            <a:chOff x="4986050" y="1313300"/>
            <a:chExt cx="465800" cy="465700"/>
          </a:xfrm>
        </p:grpSpPr>
        <p:sp>
          <p:nvSpPr>
            <p:cNvPr id="991" name="Google Shape;991;p165"/>
            <p:cNvSpPr/>
            <p:nvPr/>
          </p:nvSpPr>
          <p:spPr>
            <a:xfrm>
              <a:off x="4986250" y="1313300"/>
              <a:ext cx="465375" cy="227475"/>
            </a:xfrm>
            <a:custGeom>
              <a:avLst/>
              <a:gdLst/>
              <a:ahLst/>
              <a:cxnLst/>
              <a:rect l="l" t="t" r="r" b="b"/>
              <a:pathLst>
                <a:path w="18615" h="9099" extrusionOk="0">
                  <a:moveTo>
                    <a:pt x="9309" y="0"/>
                  </a:moveTo>
                  <a:cubicBezTo>
                    <a:pt x="4472" y="0"/>
                    <a:pt x="496" y="3688"/>
                    <a:pt x="39" y="8403"/>
                  </a:cubicBezTo>
                  <a:cubicBezTo>
                    <a:pt x="1" y="8773"/>
                    <a:pt x="292" y="9099"/>
                    <a:pt x="667" y="9099"/>
                  </a:cubicBezTo>
                  <a:lnTo>
                    <a:pt x="17948" y="9099"/>
                  </a:lnTo>
                  <a:cubicBezTo>
                    <a:pt x="18323" y="9099"/>
                    <a:pt x="18614" y="8773"/>
                    <a:pt x="18579" y="8403"/>
                  </a:cubicBezTo>
                  <a:cubicBezTo>
                    <a:pt x="18119" y="3688"/>
                    <a:pt x="14144" y="0"/>
                    <a:pt x="930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5"/>
            <p:cNvSpPr/>
            <p:nvPr/>
          </p:nvSpPr>
          <p:spPr>
            <a:xfrm>
              <a:off x="5058875" y="1322450"/>
              <a:ext cx="362850" cy="172850"/>
            </a:xfrm>
            <a:custGeom>
              <a:avLst/>
              <a:gdLst/>
              <a:ahLst/>
              <a:cxnLst/>
              <a:rect l="l" t="t" r="r" b="b"/>
              <a:pathLst>
                <a:path w="14514" h="6914" extrusionOk="0">
                  <a:moveTo>
                    <a:pt x="3817" y="1"/>
                  </a:moveTo>
                  <a:cubicBezTo>
                    <a:pt x="2742" y="309"/>
                    <a:pt x="1750" y="807"/>
                    <a:pt x="874" y="1456"/>
                  </a:cubicBezTo>
                  <a:lnTo>
                    <a:pt x="1820" y="1456"/>
                  </a:lnTo>
                  <a:cubicBezTo>
                    <a:pt x="2018" y="1456"/>
                    <a:pt x="2184" y="1619"/>
                    <a:pt x="2184" y="1820"/>
                  </a:cubicBezTo>
                  <a:cubicBezTo>
                    <a:pt x="2184" y="2018"/>
                    <a:pt x="2018" y="2184"/>
                    <a:pt x="1820" y="2184"/>
                  </a:cubicBezTo>
                  <a:lnTo>
                    <a:pt x="728" y="2184"/>
                  </a:lnTo>
                  <a:cubicBezTo>
                    <a:pt x="327" y="2184"/>
                    <a:pt x="1" y="2510"/>
                    <a:pt x="1" y="2911"/>
                  </a:cubicBezTo>
                  <a:cubicBezTo>
                    <a:pt x="1" y="3310"/>
                    <a:pt x="327" y="3639"/>
                    <a:pt x="728" y="3639"/>
                  </a:cubicBezTo>
                  <a:lnTo>
                    <a:pt x="8369" y="3639"/>
                  </a:lnTo>
                  <a:cubicBezTo>
                    <a:pt x="8767" y="3639"/>
                    <a:pt x="9096" y="3310"/>
                    <a:pt x="9096" y="2911"/>
                  </a:cubicBezTo>
                  <a:cubicBezTo>
                    <a:pt x="9096" y="2510"/>
                    <a:pt x="8767" y="2184"/>
                    <a:pt x="8369" y="2184"/>
                  </a:cubicBezTo>
                  <a:lnTo>
                    <a:pt x="3639" y="2184"/>
                  </a:lnTo>
                  <a:cubicBezTo>
                    <a:pt x="3438" y="2184"/>
                    <a:pt x="3275" y="2018"/>
                    <a:pt x="3275" y="1820"/>
                  </a:cubicBezTo>
                  <a:cubicBezTo>
                    <a:pt x="3275" y="1619"/>
                    <a:pt x="3438" y="1456"/>
                    <a:pt x="3639" y="1456"/>
                  </a:cubicBezTo>
                  <a:lnTo>
                    <a:pt x="4730" y="1456"/>
                  </a:lnTo>
                  <a:cubicBezTo>
                    <a:pt x="5129" y="1456"/>
                    <a:pt x="5458" y="1127"/>
                    <a:pt x="5458" y="728"/>
                  </a:cubicBezTo>
                  <a:cubicBezTo>
                    <a:pt x="5458" y="327"/>
                    <a:pt x="5129" y="1"/>
                    <a:pt x="4730" y="1"/>
                  </a:cubicBezTo>
                  <a:close/>
                  <a:moveTo>
                    <a:pt x="11279" y="2911"/>
                  </a:moveTo>
                  <a:cubicBezTo>
                    <a:pt x="10878" y="2911"/>
                    <a:pt x="10552" y="3237"/>
                    <a:pt x="10552" y="3639"/>
                  </a:cubicBezTo>
                  <a:cubicBezTo>
                    <a:pt x="10552" y="4038"/>
                    <a:pt x="10875" y="4367"/>
                    <a:pt x="11279" y="4367"/>
                  </a:cubicBezTo>
                  <a:lnTo>
                    <a:pt x="14513" y="4367"/>
                  </a:lnTo>
                  <a:cubicBezTo>
                    <a:pt x="14219" y="3849"/>
                    <a:pt x="13876" y="3363"/>
                    <a:pt x="13494" y="2911"/>
                  </a:cubicBezTo>
                  <a:close/>
                  <a:moveTo>
                    <a:pt x="7641" y="5458"/>
                  </a:moveTo>
                  <a:cubicBezTo>
                    <a:pt x="7239" y="5458"/>
                    <a:pt x="6913" y="5784"/>
                    <a:pt x="6913" y="6186"/>
                  </a:cubicBezTo>
                  <a:cubicBezTo>
                    <a:pt x="6913" y="6585"/>
                    <a:pt x="7239" y="6913"/>
                    <a:pt x="7641" y="6913"/>
                  </a:cubicBezTo>
                  <a:lnTo>
                    <a:pt x="13098" y="6913"/>
                  </a:lnTo>
                  <a:cubicBezTo>
                    <a:pt x="13497" y="6913"/>
                    <a:pt x="13826" y="6585"/>
                    <a:pt x="13826" y="6186"/>
                  </a:cubicBezTo>
                  <a:cubicBezTo>
                    <a:pt x="13826" y="5781"/>
                    <a:pt x="13497" y="5458"/>
                    <a:pt x="13098" y="5458"/>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65"/>
            <p:cNvSpPr/>
            <p:nvPr/>
          </p:nvSpPr>
          <p:spPr>
            <a:xfrm>
              <a:off x="4986125" y="1522500"/>
              <a:ext cx="465725" cy="256500"/>
            </a:xfrm>
            <a:custGeom>
              <a:avLst/>
              <a:gdLst/>
              <a:ahLst/>
              <a:cxnLst/>
              <a:rect l="l" t="t" r="r" b="b"/>
              <a:pathLst>
                <a:path w="18629" h="10260" extrusionOk="0">
                  <a:moveTo>
                    <a:pt x="47" y="0"/>
                  </a:moveTo>
                  <a:cubicBezTo>
                    <a:pt x="15" y="314"/>
                    <a:pt x="0" y="626"/>
                    <a:pt x="0" y="946"/>
                  </a:cubicBezTo>
                  <a:cubicBezTo>
                    <a:pt x="0" y="6092"/>
                    <a:pt x="4168" y="10260"/>
                    <a:pt x="9314" y="10260"/>
                  </a:cubicBezTo>
                  <a:cubicBezTo>
                    <a:pt x="14457" y="10260"/>
                    <a:pt x="18628" y="6092"/>
                    <a:pt x="18628" y="949"/>
                  </a:cubicBezTo>
                  <a:cubicBezTo>
                    <a:pt x="18628" y="629"/>
                    <a:pt x="18613" y="314"/>
                    <a:pt x="18579" y="3"/>
                  </a:cubicBezTo>
                  <a:lnTo>
                    <a:pt x="18579"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65"/>
            <p:cNvSpPr/>
            <p:nvPr/>
          </p:nvSpPr>
          <p:spPr>
            <a:xfrm>
              <a:off x="4986050" y="1522550"/>
              <a:ext cx="465725" cy="45525"/>
            </a:xfrm>
            <a:custGeom>
              <a:avLst/>
              <a:gdLst/>
              <a:ahLst/>
              <a:cxnLst/>
              <a:rect l="l" t="t" r="r" b="b"/>
              <a:pathLst>
                <a:path w="18629" h="1821" extrusionOk="0">
                  <a:moveTo>
                    <a:pt x="50" y="1"/>
                  </a:moveTo>
                  <a:cubicBezTo>
                    <a:pt x="15" y="312"/>
                    <a:pt x="0" y="627"/>
                    <a:pt x="0" y="947"/>
                  </a:cubicBezTo>
                  <a:cubicBezTo>
                    <a:pt x="0" y="1241"/>
                    <a:pt x="18" y="1532"/>
                    <a:pt x="41" y="1820"/>
                  </a:cubicBezTo>
                  <a:lnTo>
                    <a:pt x="18590" y="1820"/>
                  </a:lnTo>
                  <a:cubicBezTo>
                    <a:pt x="18616" y="1532"/>
                    <a:pt x="18628" y="1241"/>
                    <a:pt x="18628" y="947"/>
                  </a:cubicBezTo>
                  <a:cubicBezTo>
                    <a:pt x="18628" y="627"/>
                    <a:pt x="18614" y="312"/>
                    <a:pt x="1858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5"/>
            <p:cNvSpPr/>
            <p:nvPr/>
          </p:nvSpPr>
          <p:spPr>
            <a:xfrm>
              <a:off x="5244875" y="1314975"/>
              <a:ext cx="142425" cy="125625"/>
            </a:xfrm>
            <a:custGeom>
              <a:avLst/>
              <a:gdLst/>
              <a:ahLst/>
              <a:cxnLst/>
              <a:rect l="l" t="t" r="r" b="b"/>
              <a:pathLst>
                <a:path w="5697" h="5025" extrusionOk="0">
                  <a:moveTo>
                    <a:pt x="1425" y="0"/>
                  </a:moveTo>
                  <a:cubicBezTo>
                    <a:pt x="1056" y="0"/>
                    <a:pt x="682" y="47"/>
                    <a:pt x="309" y="145"/>
                  </a:cubicBezTo>
                  <a:cubicBezTo>
                    <a:pt x="117" y="198"/>
                    <a:pt x="0" y="396"/>
                    <a:pt x="50" y="591"/>
                  </a:cubicBezTo>
                  <a:cubicBezTo>
                    <a:pt x="94" y="752"/>
                    <a:pt x="242" y="860"/>
                    <a:pt x="401" y="860"/>
                  </a:cubicBezTo>
                  <a:cubicBezTo>
                    <a:pt x="432" y="860"/>
                    <a:pt x="464" y="855"/>
                    <a:pt x="495" y="847"/>
                  </a:cubicBezTo>
                  <a:cubicBezTo>
                    <a:pt x="805" y="765"/>
                    <a:pt x="1116" y="726"/>
                    <a:pt x="1423" y="726"/>
                  </a:cubicBezTo>
                  <a:cubicBezTo>
                    <a:pt x="3033" y="726"/>
                    <a:pt x="4510" y="1806"/>
                    <a:pt x="4945" y="3434"/>
                  </a:cubicBezTo>
                  <a:cubicBezTo>
                    <a:pt x="4969" y="3533"/>
                    <a:pt x="5033" y="3609"/>
                    <a:pt x="5111" y="3656"/>
                  </a:cubicBezTo>
                  <a:cubicBezTo>
                    <a:pt x="5166" y="3689"/>
                    <a:pt x="5227" y="3706"/>
                    <a:pt x="5291" y="3706"/>
                  </a:cubicBezTo>
                  <a:cubicBezTo>
                    <a:pt x="5323" y="3706"/>
                    <a:pt x="5355" y="3702"/>
                    <a:pt x="5388" y="3694"/>
                  </a:cubicBezTo>
                  <a:cubicBezTo>
                    <a:pt x="5580" y="3647"/>
                    <a:pt x="5696" y="3446"/>
                    <a:pt x="5647" y="3248"/>
                  </a:cubicBezTo>
                  <a:cubicBezTo>
                    <a:pt x="5131" y="1293"/>
                    <a:pt x="3359" y="0"/>
                    <a:pt x="1425" y="0"/>
                  </a:cubicBezTo>
                  <a:close/>
                  <a:moveTo>
                    <a:pt x="1294" y="1678"/>
                  </a:moveTo>
                  <a:cubicBezTo>
                    <a:pt x="1048" y="1678"/>
                    <a:pt x="799" y="1710"/>
                    <a:pt x="550" y="1775"/>
                  </a:cubicBezTo>
                  <a:cubicBezTo>
                    <a:pt x="355" y="1828"/>
                    <a:pt x="239" y="2026"/>
                    <a:pt x="291" y="2221"/>
                  </a:cubicBezTo>
                  <a:cubicBezTo>
                    <a:pt x="333" y="2382"/>
                    <a:pt x="480" y="2489"/>
                    <a:pt x="640" y="2489"/>
                  </a:cubicBezTo>
                  <a:cubicBezTo>
                    <a:pt x="671" y="2489"/>
                    <a:pt x="703" y="2485"/>
                    <a:pt x="734" y="2477"/>
                  </a:cubicBezTo>
                  <a:cubicBezTo>
                    <a:pt x="920" y="2428"/>
                    <a:pt x="1109" y="2404"/>
                    <a:pt x="1296" y="2404"/>
                  </a:cubicBezTo>
                  <a:cubicBezTo>
                    <a:pt x="1677" y="2404"/>
                    <a:pt x="2052" y="2504"/>
                    <a:pt x="2390" y="2701"/>
                  </a:cubicBezTo>
                  <a:cubicBezTo>
                    <a:pt x="2890" y="2995"/>
                    <a:pt x="3251" y="3464"/>
                    <a:pt x="3400" y="4028"/>
                  </a:cubicBezTo>
                  <a:cubicBezTo>
                    <a:pt x="3426" y="4124"/>
                    <a:pt x="3487" y="4203"/>
                    <a:pt x="3569" y="4249"/>
                  </a:cubicBezTo>
                  <a:cubicBezTo>
                    <a:pt x="3623" y="4281"/>
                    <a:pt x="3684" y="4297"/>
                    <a:pt x="3748" y="4297"/>
                  </a:cubicBezTo>
                  <a:cubicBezTo>
                    <a:pt x="3780" y="4297"/>
                    <a:pt x="3812" y="4293"/>
                    <a:pt x="3845" y="4284"/>
                  </a:cubicBezTo>
                  <a:cubicBezTo>
                    <a:pt x="4037" y="4235"/>
                    <a:pt x="4154" y="4034"/>
                    <a:pt x="4104" y="3842"/>
                  </a:cubicBezTo>
                  <a:cubicBezTo>
                    <a:pt x="3762" y="2542"/>
                    <a:pt x="2582" y="1678"/>
                    <a:pt x="1294" y="1678"/>
                  </a:cubicBezTo>
                  <a:close/>
                  <a:moveTo>
                    <a:pt x="1037" y="3217"/>
                  </a:moveTo>
                  <a:cubicBezTo>
                    <a:pt x="883" y="3217"/>
                    <a:pt x="726" y="3236"/>
                    <a:pt x="571" y="3277"/>
                  </a:cubicBezTo>
                  <a:cubicBezTo>
                    <a:pt x="379" y="3330"/>
                    <a:pt x="262" y="3531"/>
                    <a:pt x="312" y="3723"/>
                  </a:cubicBezTo>
                  <a:cubicBezTo>
                    <a:pt x="356" y="3884"/>
                    <a:pt x="502" y="3991"/>
                    <a:pt x="662" y="3991"/>
                  </a:cubicBezTo>
                  <a:cubicBezTo>
                    <a:pt x="694" y="3991"/>
                    <a:pt x="725" y="3987"/>
                    <a:pt x="757" y="3979"/>
                  </a:cubicBezTo>
                  <a:cubicBezTo>
                    <a:pt x="850" y="3954"/>
                    <a:pt x="944" y="3942"/>
                    <a:pt x="1036" y="3942"/>
                  </a:cubicBezTo>
                  <a:cubicBezTo>
                    <a:pt x="1520" y="3942"/>
                    <a:pt x="1963" y="4267"/>
                    <a:pt x="2090" y="4756"/>
                  </a:cubicBezTo>
                  <a:cubicBezTo>
                    <a:pt x="2116" y="4852"/>
                    <a:pt x="2180" y="4931"/>
                    <a:pt x="2259" y="4977"/>
                  </a:cubicBezTo>
                  <a:cubicBezTo>
                    <a:pt x="2313" y="5008"/>
                    <a:pt x="2374" y="5025"/>
                    <a:pt x="2438" y="5025"/>
                  </a:cubicBezTo>
                  <a:cubicBezTo>
                    <a:pt x="2470" y="5025"/>
                    <a:pt x="2502" y="5021"/>
                    <a:pt x="2535" y="5012"/>
                  </a:cubicBezTo>
                  <a:cubicBezTo>
                    <a:pt x="2727" y="4963"/>
                    <a:pt x="2844" y="4762"/>
                    <a:pt x="2794" y="4570"/>
                  </a:cubicBezTo>
                  <a:cubicBezTo>
                    <a:pt x="2579" y="3754"/>
                    <a:pt x="1841" y="3217"/>
                    <a:pt x="1037" y="3217"/>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5"/>
            <p:cNvSpPr/>
            <p:nvPr/>
          </p:nvSpPr>
          <p:spPr>
            <a:xfrm>
              <a:off x="5005250" y="1431375"/>
              <a:ext cx="427150" cy="209300"/>
            </a:xfrm>
            <a:custGeom>
              <a:avLst/>
              <a:gdLst/>
              <a:ahLst/>
              <a:cxnLst/>
              <a:rect l="l" t="t" r="r" b="b"/>
              <a:pathLst>
                <a:path w="17086" h="8372" extrusionOk="0">
                  <a:moveTo>
                    <a:pt x="3598" y="1"/>
                  </a:moveTo>
                  <a:cubicBezTo>
                    <a:pt x="2137" y="1"/>
                    <a:pt x="903" y="1090"/>
                    <a:pt x="714" y="2536"/>
                  </a:cubicBezTo>
                  <a:lnTo>
                    <a:pt x="59" y="7551"/>
                  </a:lnTo>
                  <a:cubicBezTo>
                    <a:pt x="1" y="7988"/>
                    <a:pt x="338" y="8372"/>
                    <a:pt x="781" y="8372"/>
                  </a:cubicBezTo>
                  <a:lnTo>
                    <a:pt x="16332" y="8372"/>
                  </a:lnTo>
                  <a:cubicBezTo>
                    <a:pt x="16757" y="8372"/>
                    <a:pt x="17086" y="8020"/>
                    <a:pt x="17060" y="7601"/>
                  </a:cubicBezTo>
                  <a:lnTo>
                    <a:pt x="16978" y="6209"/>
                  </a:lnTo>
                  <a:cubicBezTo>
                    <a:pt x="16926" y="5319"/>
                    <a:pt x="16332" y="4553"/>
                    <a:pt x="15491" y="4268"/>
                  </a:cubicBezTo>
                  <a:lnTo>
                    <a:pt x="13809" y="3709"/>
                  </a:lnTo>
                  <a:cubicBezTo>
                    <a:pt x="13680" y="3668"/>
                    <a:pt x="13570" y="3593"/>
                    <a:pt x="13485" y="3479"/>
                  </a:cubicBezTo>
                  <a:lnTo>
                    <a:pt x="11433" y="1037"/>
                  </a:lnTo>
                  <a:cubicBezTo>
                    <a:pt x="10880" y="379"/>
                    <a:pt x="10063" y="1"/>
                    <a:pt x="9201"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5"/>
            <p:cNvSpPr/>
            <p:nvPr/>
          </p:nvSpPr>
          <p:spPr>
            <a:xfrm>
              <a:off x="5041500" y="1431450"/>
              <a:ext cx="389450" cy="177500"/>
            </a:xfrm>
            <a:custGeom>
              <a:avLst/>
              <a:gdLst/>
              <a:ahLst/>
              <a:cxnLst/>
              <a:rect l="l" t="t" r="r" b="b"/>
              <a:pathLst>
                <a:path w="15578" h="7100" extrusionOk="0">
                  <a:moveTo>
                    <a:pt x="2148" y="1"/>
                  </a:moveTo>
                  <a:cubicBezTo>
                    <a:pt x="2142" y="7"/>
                    <a:pt x="2131" y="10"/>
                    <a:pt x="2125" y="13"/>
                  </a:cubicBezTo>
                  <a:cubicBezTo>
                    <a:pt x="1126" y="859"/>
                    <a:pt x="437" y="2064"/>
                    <a:pt x="253" y="3447"/>
                  </a:cubicBezTo>
                  <a:cubicBezTo>
                    <a:pt x="0" y="5383"/>
                    <a:pt x="1505" y="7100"/>
                    <a:pt x="3458" y="7100"/>
                  </a:cubicBezTo>
                  <a:lnTo>
                    <a:pt x="5423" y="7100"/>
                  </a:lnTo>
                  <a:lnTo>
                    <a:pt x="5423" y="5100"/>
                  </a:lnTo>
                  <a:lnTo>
                    <a:pt x="4331" y="5100"/>
                  </a:lnTo>
                  <a:cubicBezTo>
                    <a:pt x="4133" y="5100"/>
                    <a:pt x="3967" y="4934"/>
                    <a:pt x="3967" y="4736"/>
                  </a:cubicBezTo>
                  <a:cubicBezTo>
                    <a:pt x="3967" y="4536"/>
                    <a:pt x="4133" y="4373"/>
                    <a:pt x="4331" y="4373"/>
                  </a:cubicBezTo>
                  <a:lnTo>
                    <a:pt x="5423" y="4373"/>
                  </a:lnTo>
                  <a:lnTo>
                    <a:pt x="5423" y="2190"/>
                  </a:lnTo>
                  <a:lnTo>
                    <a:pt x="6150" y="2190"/>
                  </a:lnTo>
                  <a:lnTo>
                    <a:pt x="6150" y="7100"/>
                  </a:lnTo>
                  <a:lnTo>
                    <a:pt x="15578" y="7100"/>
                  </a:lnTo>
                  <a:lnTo>
                    <a:pt x="15531" y="6200"/>
                  </a:lnTo>
                  <a:cubicBezTo>
                    <a:pt x="15476" y="5313"/>
                    <a:pt x="14888" y="4547"/>
                    <a:pt x="14044" y="4262"/>
                  </a:cubicBezTo>
                  <a:lnTo>
                    <a:pt x="12361" y="3700"/>
                  </a:lnTo>
                  <a:cubicBezTo>
                    <a:pt x="12233" y="3657"/>
                    <a:pt x="12123" y="3581"/>
                    <a:pt x="12035" y="3479"/>
                  </a:cubicBezTo>
                  <a:lnTo>
                    <a:pt x="9983" y="1037"/>
                  </a:lnTo>
                  <a:cubicBezTo>
                    <a:pt x="9430" y="379"/>
                    <a:pt x="8610" y="1"/>
                    <a:pt x="7751"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5"/>
            <p:cNvSpPr/>
            <p:nvPr/>
          </p:nvSpPr>
          <p:spPr>
            <a:xfrm>
              <a:off x="5386250" y="1568050"/>
              <a:ext cx="44700" cy="27300"/>
            </a:xfrm>
            <a:custGeom>
              <a:avLst/>
              <a:gdLst/>
              <a:ahLst/>
              <a:cxnLst/>
              <a:rect l="l" t="t" r="r" b="b"/>
              <a:pathLst>
                <a:path w="1788" h="1092" extrusionOk="0">
                  <a:moveTo>
                    <a:pt x="548" y="0"/>
                  </a:moveTo>
                  <a:cubicBezTo>
                    <a:pt x="245" y="0"/>
                    <a:pt x="1" y="242"/>
                    <a:pt x="1" y="544"/>
                  </a:cubicBezTo>
                  <a:cubicBezTo>
                    <a:pt x="1" y="847"/>
                    <a:pt x="245" y="1092"/>
                    <a:pt x="548" y="1092"/>
                  </a:cubicBezTo>
                  <a:lnTo>
                    <a:pt x="1642" y="1092"/>
                  </a:lnTo>
                  <a:cubicBezTo>
                    <a:pt x="1724" y="1092"/>
                    <a:pt x="1788" y="1025"/>
                    <a:pt x="1788" y="946"/>
                  </a:cubicBezTo>
                  <a:lnTo>
                    <a:pt x="1788" y="146"/>
                  </a:lnTo>
                  <a:cubicBezTo>
                    <a:pt x="1788" y="61"/>
                    <a:pt x="1724" y="0"/>
                    <a:pt x="1642"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5"/>
            <p:cNvSpPr/>
            <p:nvPr/>
          </p:nvSpPr>
          <p:spPr>
            <a:xfrm>
              <a:off x="5404450" y="1568050"/>
              <a:ext cx="26500" cy="27300"/>
            </a:xfrm>
            <a:custGeom>
              <a:avLst/>
              <a:gdLst/>
              <a:ahLst/>
              <a:cxnLst/>
              <a:rect l="l" t="t" r="r" b="b"/>
              <a:pathLst>
                <a:path w="1060" h="1092" extrusionOk="0">
                  <a:moveTo>
                    <a:pt x="547" y="0"/>
                  </a:moveTo>
                  <a:cubicBezTo>
                    <a:pt x="245" y="0"/>
                    <a:pt x="0" y="242"/>
                    <a:pt x="0" y="544"/>
                  </a:cubicBezTo>
                  <a:cubicBezTo>
                    <a:pt x="0" y="847"/>
                    <a:pt x="245" y="1092"/>
                    <a:pt x="547" y="1092"/>
                  </a:cubicBezTo>
                  <a:lnTo>
                    <a:pt x="914" y="1092"/>
                  </a:lnTo>
                  <a:cubicBezTo>
                    <a:pt x="996" y="1092"/>
                    <a:pt x="1060" y="1025"/>
                    <a:pt x="1060" y="946"/>
                  </a:cubicBezTo>
                  <a:lnTo>
                    <a:pt x="1060" y="146"/>
                  </a:lnTo>
                  <a:cubicBezTo>
                    <a:pt x="1060" y="61"/>
                    <a:pt x="996" y="0"/>
                    <a:pt x="914"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5"/>
            <p:cNvSpPr/>
            <p:nvPr/>
          </p:nvSpPr>
          <p:spPr>
            <a:xfrm>
              <a:off x="5041925" y="1449800"/>
              <a:ext cx="304900" cy="72775"/>
            </a:xfrm>
            <a:custGeom>
              <a:avLst/>
              <a:gdLst/>
              <a:ahLst/>
              <a:cxnLst/>
              <a:rect l="l" t="t" r="r" b="b"/>
              <a:pathLst>
                <a:path w="12196" h="2911" extrusionOk="0">
                  <a:moveTo>
                    <a:pt x="7586" y="0"/>
                  </a:moveTo>
                  <a:cubicBezTo>
                    <a:pt x="7187" y="0"/>
                    <a:pt x="6858" y="326"/>
                    <a:pt x="6858" y="725"/>
                  </a:cubicBezTo>
                  <a:lnTo>
                    <a:pt x="6858" y="2180"/>
                  </a:lnTo>
                  <a:cubicBezTo>
                    <a:pt x="6858" y="2582"/>
                    <a:pt x="7187" y="2908"/>
                    <a:pt x="7586" y="2908"/>
                  </a:cubicBezTo>
                  <a:lnTo>
                    <a:pt x="12196" y="2908"/>
                  </a:lnTo>
                  <a:cubicBezTo>
                    <a:pt x="12132" y="2867"/>
                    <a:pt x="12065" y="2815"/>
                    <a:pt x="12016" y="2748"/>
                  </a:cubicBezTo>
                  <a:lnTo>
                    <a:pt x="9964" y="309"/>
                  </a:lnTo>
                  <a:cubicBezTo>
                    <a:pt x="9868" y="195"/>
                    <a:pt x="9766" y="93"/>
                    <a:pt x="9658" y="0"/>
                  </a:cubicBezTo>
                  <a:close/>
                  <a:moveTo>
                    <a:pt x="1601" y="0"/>
                  </a:moveTo>
                  <a:cubicBezTo>
                    <a:pt x="868" y="0"/>
                    <a:pt x="248" y="545"/>
                    <a:pt x="158" y="1272"/>
                  </a:cubicBezTo>
                  <a:lnTo>
                    <a:pt x="56" y="2090"/>
                  </a:lnTo>
                  <a:cubicBezTo>
                    <a:pt x="1" y="2527"/>
                    <a:pt x="338" y="2911"/>
                    <a:pt x="775" y="2911"/>
                  </a:cubicBezTo>
                  <a:lnTo>
                    <a:pt x="5408" y="2911"/>
                  </a:lnTo>
                  <a:cubicBezTo>
                    <a:pt x="5807" y="2911"/>
                    <a:pt x="6136" y="2582"/>
                    <a:pt x="6136" y="2183"/>
                  </a:cubicBezTo>
                  <a:lnTo>
                    <a:pt x="6136" y="728"/>
                  </a:lnTo>
                  <a:cubicBezTo>
                    <a:pt x="6136" y="323"/>
                    <a:pt x="5807" y="0"/>
                    <a:pt x="5411"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5"/>
            <p:cNvSpPr/>
            <p:nvPr/>
          </p:nvSpPr>
          <p:spPr>
            <a:xfrm>
              <a:off x="5041850" y="1449800"/>
              <a:ext cx="207400" cy="72775"/>
            </a:xfrm>
            <a:custGeom>
              <a:avLst/>
              <a:gdLst/>
              <a:ahLst/>
              <a:cxnLst/>
              <a:rect l="l" t="t" r="r" b="b"/>
              <a:pathLst>
                <a:path w="8296" h="2911" extrusionOk="0">
                  <a:moveTo>
                    <a:pt x="1601" y="0"/>
                  </a:moveTo>
                  <a:cubicBezTo>
                    <a:pt x="865" y="0"/>
                    <a:pt x="248" y="545"/>
                    <a:pt x="155" y="1272"/>
                  </a:cubicBezTo>
                  <a:lnTo>
                    <a:pt x="53" y="2090"/>
                  </a:lnTo>
                  <a:cubicBezTo>
                    <a:pt x="1" y="2527"/>
                    <a:pt x="338" y="2911"/>
                    <a:pt x="775" y="2911"/>
                  </a:cubicBezTo>
                  <a:lnTo>
                    <a:pt x="1476" y="2911"/>
                  </a:lnTo>
                  <a:cubicBezTo>
                    <a:pt x="1040" y="2911"/>
                    <a:pt x="702" y="2524"/>
                    <a:pt x="757" y="2090"/>
                  </a:cubicBezTo>
                  <a:lnTo>
                    <a:pt x="859" y="1272"/>
                  </a:lnTo>
                  <a:cubicBezTo>
                    <a:pt x="949" y="545"/>
                    <a:pt x="1569" y="0"/>
                    <a:pt x="2303" y="0"/>
                  </a:cubicBezTo>
                  <a:close/>
                  <a:moveTo>
                    <a:pt x="7594" y="0"/>
                  </a:moveTo>
                  <a:cubicBezTo>
                    <a:pt x="7193" y="0"/>
                    <a:pt x="6867" y="326"/>
                    <a:pt x="6867" y="728"/>
                  </a:cubicBezTo>
                  <a:lnTo>
                    <a:pt x="6867" y="2183"/>
                  </a:lnTo>
                  <a:cubicBezTo>
                    <a:pt x="6867" y="2582"/>
                    <a:pt x="7193" y="2911"/>
                    <a:pt x="7594" y="2911"/>
                  </a:cubicBezTo>
                  <a:lnTo>
                    <a:pt x="8296" y="2911"/>
                  </a:lnTo>
                  <a:cubicBezTo>
                    <a:pt x="7894" y="2911"/>
                    <a:pt x="7568" y="2582"/>
                    <a:pt x="7568" y="2183"/>
                  </a:cubicBezTo>
                  <a:lnTo>
                    <a:pt x="7568" y="728"/>
                  </a:lnTo>
                  <a:cubicBezTo>
                    <a:pt x="7568" y="326"/>
                    <a:pt x="7894" y="0"/>
                    <a:pt x="8296"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5"/>
            <p:cNvSpPr/>
            <p:nvPr/>
          </p:nvSpPr>
          <p:spPr>
            <a:xfrm>
              <a:off x="5057050" y="1713500"/>
              <a:ext cx="323700" cy="65500"/>
            </a:xfrm>
            <a:custGeom>
              <a:avLst/>
              <a:gdLst/>
              <a:ahLst/>
              <a:cxnLst/>
              <a:rect l="l" t="t" r="r" b="b"/>
              <a:pathLst>
                <a:path w="12948" h="2620" extrusionOk="0">
                  <a:moveTo>
                    <a:pt x="1" y="0"/>
                  </a:moveTo>
                  <a:cubicBezTo>
                    <a:pt x="1677" y="1622"/>
                    <a:pt x="3954" y="2620"/>
                    <a:pt x="6471" y="2620"/>
                  </a:cubicBezTo>
                  <a:cubicBezTo>
                    <a:pt x="8989" y="2620"/>
                    <a:pt x="11271" y="1625"/>
                    <a:pt x="1294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5"/>
            <p:cNvSpPr/>
            <p:nvPr/>
          </p:nvSpPr>
          <p:spPr>
            <a:xfrm>
              <a:off x="5049775" y="1586150"/>
              <a:ext cx="336575" cy="109175"/>
            </a:xfrm>
            <a:custGeom>
              <a:avLst/>
              <a:gdLst/>
              <a:ahLst/>
              <a:cxnLst/>
              <a:rect l="l" t="t" r="r" b="b"/>
              <a:pathLst>
                <a:path w="13463" h="4367" extrusionOk="0">
                  <a:moveTo>
                    <a:pt x="2184" y="1"/>
                  </a:moveTo>
                  <a:cubicBezTo>
                    <a:pt x="979" y="1"/>
                    <a:pt x="1" y="982"/>
                    <a:pt x="1" y="2184"/>
                  </a:cubicBezTo>
                  <a:cubicBezTo>
                    <a:pt x="1" y="3389"/>
                    <a:pt x="979" y="4367"/>
                    <a:pt x="2184" y="4367"/>
                  </a:cubicBezTo>
                  <a:cubicBezTo>
                    <a:pt x="3386" y="4367"/>
                    <a:pt x="4367" y="3389"/>
                    <a:pt x="4367" y="2187"/>
                  </a:cubicBezTo>
                  <a:cubicBezTo>
                    <a:pt x="4367" y="979"/>
                    <a:pt x="3386" y="1"/>
                    <a:pt x="2184" y="1"/>
                  </a:cubicBezTo>
                  <a:close/>
                  <a:moveTo>
                    <a:pt x="11280" y="4"/>
                  </a:moveTo>
                  <a:cubicBezTo>
                    <a:pt x="10075" y="4"/>
                    <a:pt x="9097" y="982"/>
                    <a:pt x="9097" y="2187"/>
                  </a:cubicBezTo>
                  <a:cubicBezTo>
                    <a:pt x="9097" y="3389"/>
                    <a:pt x="10075" y="4367"/>
                    <a:pt x="11280" y="4367"/>
                  </a:cubicBezTo>
                  <a:cubicBezTo>
                    <a:pt x="12482" y="4367"/>
                    <a:pt x="13462" y="3389"/>
                    <a:pt x="13462" y="2184"/>
                  </a:cubicBezTo>
                  <a:cubicBezTo>
                    <a:pt x="13462" y="982"/>
                    <a:pt x="12482" y="4"/>
                    <a:pt x="11280" y="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5"/>
            <p:cNvSpPr/>
            <p:nvPr/>
          </p:nvSpPr>
          <p:spPr>
            <a:xfrm>
              <a:off x="5049650" y="1586225"/>
              <a:ext cx="289850" cy="109175"/>
            </a:xfrm>
            <a:custGeom>
              <a:avLst/>
              <a:gdLst/>
              <a:ahLst/>
              <a:cxnLst/>
              <a:rect l="l" t="t" r="r" b="b"/>
              <a:pathLst>
                <a:path w="11594" h="4367" extrusionOk="0">
                  <a:moveTo>
                    <a:pt x="11279" y="1"/>
                  </a:moveTo>
                  <a:cubicBezTo>
                    <a:pt x="10074" y="1"/>
                    <a:pt x="9096" y="979"/>
                    <a:pt x="9096" y="2184"/>
                  </a:cubicBezTo>
                  <a:cubicBezTo>
                    <a:pt x="9096" y="3386"/>
                    <a:pt x="10074" y="4364"/>
                    <a:pt x="11279" y="4364"/>
                  </a:cubicBezTo>
                  <a:cubicBezTo>
                    <a:pt x="11383" y="4364"/>
                    <a:pt x="11491" y="4358"/>
                    <a:pt x="11593" y="4343"/>
                  </a:cubicBezTo>
                  <a:cubicBezTo>
                    <a:pt x="10536" y="4192"/>
                    <a:pt x="9722" y="3281"/>
                    <a:pt x="9722" y="2184"/>
                  </a:cubicBezTo>
                  <a:cubicBezTo>
                    <a:pt x="9722" y="1083"/>
                    <a:pt x="10536" y="175"/>
                    <a:pt x="11593" y="21"/>
                  </a:cubicBezTo>
                  <a:cubicBezTo>
                    <a:pt x="11491" y="7"/>
                    <a:pt x="11386" y="1"/>
                    <a:pt x="11279" y="1"/>
                  </a:cubicBezTo>
                  <a:close/>
                  <a:moveTo>
                    <a:pt x="2183" y="1"/>
                  </a:moveTo>
                  <a:cubicBezTo>
                    <a:pt x="978" y="1"/>
                    <a:pt x="0" y="979"/>
                    <a:pt x="0" y="2184"/>
                  </a:cubicBezTo>
                  <a:cubicBezTo>
                    <a:pt x="0" y="3386"/>
                    <a:pt x="978" y="4367"/>
                    <a:pt x="2183" y="4367"/>
                  </a:cubicBezTo>
                  <a:cubicBezTo>
                    <a:pt x="2288" y="4367"/>
                    <a:pt x="2395" y="4358"/>
                    <a:pt x="2497" y="4343"/>
                  </a:cubicBezTo>
                  <a:cubicBezTo>
                    <a:pt x="1441" y="4192"/>
                    <a:pt x="626" y="3281"/>
                    <a:pt x="626" y="2184"/>
                  </a:cubicBezTo>
                  <a:cubicBezTo>
                    <a:pt x="626" y="1081"/>
                    <a:pt x="1441" y="170"/>
                    <a:pt x="2497" y="21"/>
                  </a:cubicBezTo>
                  <a:cubicBezTo>
                    <a:pt x="2395" y="7"/>
                    <a:pt x="2288" y="1"/>
                    <a:pt x="21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5"/>
            <p:cNvSpPr/>
            <p:nvPr/>
          </p:nvSpPr>
          <p:spPr>
            <a:xfrm>
              <a:off x="5073150" y="1609600"/>
              <a:ext cx="289775" cy="62375"/>
            </a:xfrm>
            <a:custGeom>
              <a:avLst/>
              <a:gdLst/>
              <a:ahLst/>
              <a:cxnLst/>
              <a:rect l="l" t="t" r="r" b="b"/>
              <a:pathLst>
                <a:path w="11591" h="2495" extrusionOk="0">
                  <a:moveTo>
                    <a:pt x="1249" y="0"/>
                  </a:moveTo>
                  <a:cubicBezTo>
                    <a:pt x="556" y="0"/>
                    <a:pt x="0" y="556"/>
                    <a:pt x="0" y="1249"/>
                  </a:cubicBezTo>
                  <a:cubicBezTo>
                    <a:pt x="0" y="1939"/>
                    <a:pt x="556" y="2494"/>
                    <a:pt x="1249" y="2494"/>
                  </a:cubicBezTo>
                  <a:cubicBezTo>
                    <a:pt x="1939" y="2494"/>
                    <a:pt x="2495" y="1936"/>
                    <a:pt x="2495" y="1249"/>
                  </a:cubicBezTo>
                  <a:cubicBezTo>
                    <a:pt x="2495" y="556"/>
                    <a:pt x="1939" y="0"/>
                    <a:pt x="1249" y="0"/>
                  </a:cubicBezTo>
                  <a:close/>
                  <a:moveTo>
                    <a:pt x="10345" y="0"/>
                  </a:moveTo>
                  <a:cubicBezTo>
                    <a:pt x="9655" y="0"/>
                    <a:pt x="9096" y="556"/>
                    <a:pt x="9096" y="1249"/>
                  </a:cubicBezTo>
                  <a:cubicBezTo>
                    <a:pt x="9096" y="1939"/>
                    <a:pt x="9652" y="2494"/>
                    <a:pt x="10345" y="2494"/>
                  </a:cubicBezTo>
                  <a:cubicBezTo>
                    <a:pt x="11034" y="2494"/>
                    <a:pt x="11590" y="1939"/>
                    <a:pt x="11590" y="1249"/>
                  </a:cubicBezTo>
                  <a:cubicBezTo>
                    <a:pt x="11590" y="556"/>
                    <a:pt x="11031" y="0"/>
                    <a:pt x="1034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5"/>
            <p:cNvSpPr/>
            <p:nvPr/>
          </p:nvSpPr>
          <p:spPr>
            <a:xfrm>
              <a:off x="5095475" y="1611550"/>
              <a:ext cx="267450" cy="58375"/>
            </a:xfrm>
            <a:custGeom>
              <a:avLst/>
              <a:gdLst/>
              <a:ahLst/>
              <a:cxnLst/>
              <a:rect l="l" t="t" r="r" b="b"/>
              <a:pathLst>
                <a:path w="10698" h="2335" extrusionOk="0">
                  <a:moveTo>
                    <a:pt x="9894" y="1"/>
                  </a:moveTo>
                  <a:cubicBezTo>
                    <a:pt x="9425" y="181"/>
                    <a:pt x="9094" y="635"/>
                    <a:pt x="9094" y="1165"/>
                  </a:cubicBezTo>
                  <a:cubicBezTo>
                    <a:pt x="9094" y="1698"/>
                    <a:pt x="9428" y="2152"/>
                    <a:pt x="9894" y="2329"/>
                  </a:cubicBezTo>
                  <a:cubicBezTo>
                    <a:pt x="10363" y="2152"/>
                    <a:pt x="10694" y="1698"/>
                    <a:pt x="10694" y="1165"/>
                  </a:cubicBezTo>
                  <a:cubicBezTo>
                    <a:pt x="10697" y="635"/>
                    <a:pt x="10363" y="184"/>
                    <a:pt x="9894" y="1"/>
                  </a:cubicBezTo>
                  <a:close/>
                  <a:moveTo>
                    <a:pt x="801" y="6"/>
                  </a:moveTo>
                  <a:cubicBezTo>
                    <a:pt x="335" y="184"/>
                    <a:pt x="1" y="638"/>
                    <a:pt x="1" y="1171"/>
                  </a:cubicBezTo>
                  <a:cubicBezTo>
                    <a:pt x="1" y="1700"/>
                    <a:pt x="333" y="2154"/>
                    <a:pt x="801" y="2335"/>
                  </a:cubicBezTo>
                  <a:cubicBezTo>
                    <a:pt x="1267" y="2154"/>
                    <a:pt x="1602" y="1700"/>
                    <a:pt x="1602" y="1171"/>
                  </a:cubicBezTo>
                  <a:cubicBezTo>
                    <a:pt x="1602" y="635"/>
                    <a:pt x="1267" y="184"/>
                    <a:pt x="801" y="6"/>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5"/>
            <p:cNvSpPr/>
            <p:nvPr/>
          </p:nvSpPr>
          <p:spPr>
            <a:xfrm>
              <a:off x="5075250" y="1609600"/>
              <a:ext cx="285625" cy="62375"/>
            </a:xfrm>
            <a:custGeom>
              <a:avLst/>
              <a:gdLst/>
              <a:ahLst/>
              <a:cxnLst/>
              <a:rect l="l" t="t" r="r" b="b"/>
              <a:pathLst>
                <a:path w="11425" h="2495" extrusionOk="0">
                  <a:moveTo>
                    <a:pt x="1165" y="0"/>
                  </a:moveTo>
                  <a:cubicBezTo>
                    <a:pt x="1098" y="0"/>
                    <a:pt x="1034" y="3"/>
                    <a:pt x="970" y="15"/>
                  </a:cubicBezTo>
                  <a:lnTo>
                    <a:pt x="970" y="917"/>
                  </a:lnTo>
                  <a:lnTo>
                    <a:pt x="193" y="466"/>
                  </a:lnTo>
                  <a:cubicBezTo>
                    <a:pt x="111" y="565"/>
                    <a:pt x="47" y="675"/>
                    <a:pt x="1" y="798"/>
                  </a:cubicBezTo>
                  <a:lnTo>
                    <a:pt x="778" y="1246"/>
                  </a:lnTo>
                  <a:lnTo>
                    <a:pt x="1" y="1697"/>
                  </a:lnTo>
                  <a:cubicBezTo>
                    <a:pt x="47" y="1819"/>
                    <a:pt x="111" y="1933"/>
                    <a:pt x="193" y="2029"/>
                  </a:cubicBezTo>
                  <a:lnTo>
                    <a:pt x="970" y="1578"/>
                  </a:lnTo>
                  <a:lnTo>
                    <a:pt x="970" y="2480"/>
                  </a:lnTo>
                  <a:cubicBezTo>
                    <a:pt x="1034" y="2492"/>
                    <a:pt x="1098" y="2494"/>
                    <a:pt x="1165" y="2494"/>
                  </a:cubicBezTo>
                  <a:cubicBezTo>
                    <a:pt x="1229" y="2494"/>
                    <a:pt x="1296" y="2492"/>
                    <a:pt x="1357" y="2480"/>
                  </a:cubicBezTo>
                  <a:lnTo>
                    <a:pt x="1357" y="1578"/>
                  </a:lnTo>
                  <a:lnTo>
                    <a:pt x="2134" y="2029"/>
                  </a:lnTo>
                  <a:cubicBezTo>
                    <a:pt x="2216" y="1930"/>
                    <a:pt x="2280" y="1819"/>
                    <a:pt x="2329" y="1697"/>
                  </a:cubicBezTo>
                  <a:lnTo>
                    <a:pt x="1549" y="1246"/>
                  </a:lnTo>
                  <a:lnTo>
                    <a:pt x="2329" y="798"/>
                  </a:lnTo>
                  <a:cubicBezTo>
                    <a:pt x="2280" y="675"/>
                    <a:pt x="2216" y="565"/>
                    <a:pt x="2134" y="466"/>
                  </a:cubicBezTo>
                  <a:lnTo>
                    <a:pt x="1357" y="917"/>
                  </a:lnTo>
                  <a:lnTo>
                    <a:pt x="1357" y="15"/>
                  </a:lnTo>
                  <a:cubicBezTo>
                    <a:pt x="1296" y="3"/>
                    <a:pt x="1229" y="0"/>
                    <a:pt x="1165" y="0"/>
                  </a:cubicBezTo>
                  <a:close/>
                  <a:moveTo>
                    <a:pt x="10261" y="0"/>
                  </a:moveTo>
                  <a:cubicBezTo>
                    <a:pt x="10194" y="0"/>
                    <a:pt x="10130" y="3"/>
                    <a:pt x="10066" y="15"/>
                  </a:cubicBezTo>
                  <a:lnTo>
                    <a:pt x="10066" y="917"/>
                  </a:lnTo>
                  <a:lnTo>
                    <a:pt x="9288" y="466"/>
                  </a:lnTo>
                  <a:cubicBezTo>
                    <a:pt x="9207" y="562"/>
                    <a:pt x="9143" y="675"/>
                    <a:pt x="9096" y="798"/>
                  </a:cubicBezTo>
                  <a:lnTo>
                    <a:pt x="9873" y="1246"/>
                  </a:lnTo>
                  <a:lnTo>
                    <a:pt x="9096" y="1697"/>
                  </a:lnTo>
                  <a:cubicBezTo>
                    <a:pt x="9143" y="1819"/>
                    <a:pt x="9207" y="1930"/>
                    <a:pt x="9288" y="2029"/>
                  </a:cubicBezTo>
                  <a:lnTo>
                    <a:pt x="10066" y="1578"/>
                  </a:lnTo>
                  <a:lnTo>
                    <a:pt x="10066" y="2480"/>
                  </a:lnTo>
                  <a:cubicBezTo>
                    <a:pt x="10130" y="2492"/>
                    <a:pt x="10194" y="2494"/>
                    <a:pt x="10261" y="2494"/>
                  </a:cubicBezTo>
                  <a:cubicBezTo>
                    <a:pt x="10325" y="2494"/>
                    <a:pt x="10391" y="2492"/>
                    <a:pt x="10453" y="2480"/>
                  </a:cubicBezTo>
                  <a:lnTo>
                    <a:pt x="10453" y="1578"/>
                  </a:lnTo>
                  <a:lnTo>
                    <a:pt x="11230" y="2029"/>
                  </a:lnTo>
                  <a:cubicBezTo>
                    <a:pt x="11311" y="1933"/>
                    <a:pt x="11375" y="1819"/>
                    <a:pt x="11425" y="1697"/>
                  </a:cubicBezTo>
                  <a:lnTo>
                    <a:pt x="10645" y="1246"/>
                  </a:lnTo>
                  <a:lnTo>
                    <a:pt x="11425" y="798"/>
                  </a:lnTo>
                  <a:cubicBezTo>
                    <a:pt x="11375" y="675"/>
                    <a:pt x="11311" y="565"/>
                    <a:pt x="11230" y="466"/>
                  </a:cubicBezTo>
                  <a:lnTo>
                    <a:pt x="10453" y="917"/>
                  </a:lnTo>
                  <a:lnTo>
                    <a:pt x="10453" y="15"/>
                  </a:lnTo>
                  <a:cubicBezTo>
                    <a:pt x="10391" y="3"/>
                    <a:pt x="10325" y="0"/>
                    <a:pt x="10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165"/>
          <p:cNvGrpSpPr/>
          <p:nvPr/>
        </p:nvGrpSpPr>
        <p:grpSpPr>
          <a:xfrm>
            <a:off x="7102713" y="3131461"/>
            <a:ext cx="793352" cy="910728"/>
            <a:chOff x="5581700" y="1342175"/>
            <a:chExt cx="468275" cy="465750"/>
          </a:xfrm>
        </p:grpSpPr>
        <p:sp>
          <p:nvSpPr>
            <p:cNvPr id="1009" name="Google Shape;1009;p165"/>
            <p:cNvSpPr/>
            <p:nvPr/>
          </p:nvSpPr>
          <p:spPr>
            <a:xfrm>
              <a:off x="5581700" y="1342175"/>
              <a:ext cx="468275" cy="465750"/>
            </a:xfrm>
            <a:custGeom>
              <a:avLst/>
              <a:gdLst/>
              <a:ahLst/>
              <a:cxnLst/>
              <a:rect l="l" t="t" r="r" b="b"/>
              <a:pathLst>
                <a:path w="18731" h="18630" extrusionOk="0">
                  <a:moveTo>
                    <a:pt x="9390" y="1"/>
                  </a:moveTo>
                  <a:cubicBezTo>
                    <a:pt x="4294" y="1"/>
                    <a:pt x="152" y="4093"/>
                    <a:pt x="76" y="9172"/>
                  </a:cubicBezTo>
                  <a:cubicBezTo>
                    <a:pt x="0" y="14309"/>
                    <a:pt x="4136" y="18564"/>
                    <a:pt x="9274" y="18628"/>
                  </a:cubicBezTo>
                  <a:cubicBezTo>
                    <a:pt x="9307" y="18629"/>
                    <a:pt x="9341" y="18629"/>
                    <a:pt x="9374" y="18629"/>
                  </a:cubicBezTo>
                  <a:cubicBezTo>
                    <a:pt x="11286" y="18629"/>
                    <a:pt x="13066" y="18058"/>
                    <a:pt x="14545" y="17071"/>
                  </a:cubicBezTo>
                  <a:cubicBezTo>
                    <a:pt x="14824" y="16885"/>
                    <a:pt x="14993" y="16568"/>
                    <a:pt x="14993" y="16233"/>
                  </a:cubicBezTo>
                  <a:lnTo>
                    <a:pt x="14993" y="16111"/>
                  </a:lnTo>
                  <a:cubicBezTo>
                    <a:pt x="14993" y="15048"/>
                    <a:pt x="15855" y="14190"/>
                    <a:pt x="16914" y="14190"/>
                  </a:cubicBezTo>
                  <a:cubicBezTo>
                    <a:pt x="17176" y="14190"/>
                    <a:pt x="17415" y="14050"/>
                    <a:pt x="17543" y="13823"/>
                  </a:cubicBezTo>
                  <a:cubicBezTo>
                    <a:pt x="18302" y="12449"/>
                    <a:pt x="18730" y="10863"/>
                    <a:pt x="18704" y="9181"/>
                  </a:cubicBezTo>
                  <a:cubicBezTo>
                    <a:pt x="18631" y="4072"/>
                    <a:pt x="14498" y="1"/>
                    <a:pt x="9390"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65"/>
            <p:cNvSpPr/>
            <p:nvPr/>
          </p:nvSpPr>
          <p:spPr>
            <a:xfrm>
              <a:off x="5664300" y="1424025"/>
              <a:ext cx="304525" cy="383875"/>
            </a:xfrm>
            <a:custGeom>
              <a:avLst/>
              <a:gdLst/>
              <a:ahLst/>
              <a:cxnLst/>
              <a:rect l="l" t="t" r="r" b="b"/>
              <a:pathLst>
                <a:path w="12181" h="15355" extrusionOk="0">
                  <a:moveTo>
                    <a:pt x="5638" y="1"/>
                  </a:moveTo>
                  <a:lnTo>
                    <a:pt x="5638" y="6550"/>
                  </a:lnTo>
                  <a:lnTo>
                    <a:pt x="1455" y="6550"/>
                  </a:lnTo>
                  <a:cubicBezTo>
                    <a:pt x="649" y="6550"/>
                    <a:pt x="0" y="7202"/>
                    <a:pt x="0" y="8005"/>
                  </a:cubicBezTo>
                  <a:lnTo>
                    <a:pt x="0" y="10188"/>
                  </a:lnTo>
                  <a:lnTo>
                    <a:pt x="908" y="10188"/>
                  </a:lnTo>
                  <a:lnTo>
                    <a:pt x="908" y="8186"/>
                  </a:lnTo>
                  <a:cubicBezTo>
                    <a:pt x="908" y="7787"/>
                    <a:pt x="1237" y="7458"/>
                    <a:pt x="1636" y="7458"/>
                  </a:cubicBezTo>
                  <a:lnTo>
                    <a:pt x="5638" y="7458"/>
                  </a:lnTo>
                  <a:lnTo>
                    <a:pt x="5638" y="12371"/>
                  </a:lnTo>
                  <a:cubicBezTo>
                    <a:pt x="5638" y="12621"/>
                    <a:pt x="5839" y="12825"/>
                    <a:pt x="6089" y="12825"/>
                  </a:cubicBezTo>
                  <a:cubicBezTo>
                    <a:pt x="6339" y="12825"/>
                    <a:pt x="6540" y="12621"/>
                    <a:pt x="6540" y="12371"/>
                  </a:cubicBezTo>
                  <a:lnTo>
                    <a:pt x="6540" y="7458"/>
                  </a:lnTo>
                  <a:lnTo>
                    <a:pt x="10542" y="7458"/>
                  </a:lnTo>
                  <a:cubicBezTo>
                    <a:pt x="10944" y="7458"/>
                    <a:pt x="11270" y="7787"/>
                    <a:pt x="11270" y="8186"/>
                  </a:cubicBezTo>
                  <a:lnTo>
                    <a:pt x="11270" y="10188"/>
                  </a:lnTo>
                  <a:lnTo>
                    <a:pt x="12181" y="10188"/>
                  </a:lnTo>
                  <a:lnTo>
                    <a:pt x="12181" y="8005"/>
                  </a:lnTo>
                  <a:cubicBezTo>
                    <a:pt x="12181" y="7202"/>
                    <a:pt x="11529" y="6550"/>
                    <a:pt x="10731" y="6550"/>
                  </a:cubicBezTo>
                  <a:lnTo>
                    <a:pt x="6549" y="6550"/>
                  </a:lnTo>
                  <a:lnTo>
                    <a:pt x="6549" y="1"/>
                  </a:lnTo>
                  <a:close/>
                  <a:moveTo>
                    <a:pt x="6089" y="13279"/>
                  </a:moveTo>
                  <a:cubicBezTo>
                    <a:pt x="5839" y="13285"/>
                    <a:pt x="5638" y="13483"/>
                    <a:pt x="5638" y="13736"/>
                  </a:cubicBezTo>
                  <a:cubicBezTo>
                    <a:pt x="5638" y="13986"/>
                    <a:pt x="5839" y="14190"/>
                    <a:pt x="6089" y="14190"/>
                  </a:cubicBezTo>
                  <a:cubicBezTo>
                    <a:pt x="6336" y="14190"/>
                    <a:pt x="6540" y="13986"/>
                    <a:pt x="6540" y="13736"/>
                  </a:cubicBezTo>
                  <a:cubicBezTo>
                    <a:pt x="6540" y="13483"/>
                    <a:pt x="6339" y="13285"/>
                    <a:pt x="6089" y="13279"/>
                  </a:cubicBezTo>
                  <a:close/>
                  <a:moveTo>
                    <a:pt x="6089" y="14554"/>
                  </a:moveTo>
                  <a:cubicBezTo>
                    <a:pt x="5839" y="14554"/>
                    <a:pt x="5635" y="14758"/>
                    <a:pt x="5635" y="15008"/>
                  </a:cubicBezTo>
                  <a:cubicBezTo>
                    <a:pt x="5635" y="15145"/>
                    <a:pt x="5693" y="15267"/>
                    <a:pt x="5786" y="15352"/>
                  </a:cubicBezTo>
                  <a:cubicBezTo>
                    <a:pt x="5888" y="15352"/>
                    <a:pt x="5987" y="15354"/>
                    <a:pt x="6089" y="15354"/>
                  </a:cubicBezTo>
                  <a:cubicBezTo>
                    <a:pt x="6191" y="15354"/>
                    <a:pt x="6290" y="15354"/>
                    <a:pt x="6392" y="15352"/>
                  </a:cubicBezTo>
                  <a:cubicBezTo>
                    <a:pt x="6485" y="15267"/>
                    <a:pt x="6543" y="15142"/>
                    <a:pt x="6543" y="15008"/>
                  </a:cubicBezTo>
                  <a:cubicBezTo>
                    <a:pt x="6543" y="14758"/>
                    <a:pt x="6339" y="14554"/>
                    <a:pt x="6089" y="14554"/>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5"/>
            <p:cNvSpPr/>
            <p:nvPr/>
          </p:nvSpPr>
          <p:spPr>
            <a:xfrm>
              <a:off x="5789150" y="1569575"/>
              <a:ext cx="54600" cy="54600"/>
            </a:xfrm>
            <a:custGeom>
              <a:avLst/>
              <a:gdLst/>
              <a:ahLst/>
              <a:cxnLst/>
              <a:rect l="l" t="t" r="r" b="b"/>
              <a:pathLst>
                <a:path w="2184" h="2184" extrusionOk="0">
                  <a:moveTo>
                    <a:pt x="1092" y="0"/>
                  </a:moveTo>
                  <a:cubicBezTo>
                    <a:pt x="487" y="0"/>
                    <a:pt x="1" y="486"/>
                    <a:pt x="1" y="1092"/>
                  </a:cubicBezTo>
                  <a:cubicBezTo>
                    <a:pt x="1" y="1694"/>
                    <a:pt x="487" y="2183"/>
                    <a:pt x="1092" y="2183"/>
                  </a:cubicBezTo>
                  <a:cubicBezTo>
                    <a:pt x="1695" y="2183"/>
                    <a:pt x="2184" y="1694"/>
                    <a:pt x="2184" y="1092"/>
                  </a:cubicBezTo>
                  <a:cubicBezTo>
                    <a:pt x="2184" y="486"/>
                    <a:pt x="1695" y="0"/>
                    <a:pt x="1092"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65"/>
            <p:cNvSpPr/>
            <p:nvPr/>
          </p:nvSpPr>
          <p:spPr>
            <a:xfrm>
              <a:off x="5610875" y="1644150"/>
              <a:ext cx="129175" cy="125550"/>
            </a:xfrm>
            <a:custGeom>
              <a:avLst/>
              <a:gdLst/>
              <a:ahLst/>
              <a:cxnLst/>
              <a:rect l="l" t="t" r="r" b="b"/>
              <a:pathLst>
                <a:path w="5167" h="5022" extrusionOk="0">
                  <a:moveTo>
                    <a:pt x="364" y="1"/>
                  </a:moveTo>
                  <a:cubicBezTo>
                    <a:pt x="164" y="1"/>
                    <a:pt x="1" y="164"/>
                    <a:pt x="1" y="364"/>
                  </a:cubicBezTo>
                  <a:lnTo>
                    <a:pt x="1" y="4658"/>
                  </a:lnTo>
                  <a:cubicBezTo>
                    <a:pt x="1" y="4858"/>
                    <a:pt x="164" y="5021"/>
                    <a:pt x="364" y="5021"/>
                  </a:cubicBezTo>
                  <a:lnTo>
                    <a:pt x="4803" y="5021"/>
                  </a:lnTo>
                  <a:cubicBezTo>
                    <a:pt x="5004" y="5021"/>
                    <a:pt x="5167" y="4858"/>
                    <a:pt x="5167" y="4658"/>
                  </a:cubicBezTo>
                  <a:lnTo>
                    <a:pt x="5167" y="364"/>
                  </a:lnTo>
                  <a:cubicBezTo>
                    <a:pt x="5167" y="164"/>
                    <a:pt x="5004" y="1"/>
                    <a:pt x="4803"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65"/>
            <p:cNvSpPr/>
            <p:nvPr/>
          </p:nvSpPr>
          <p:spPr>
            <a:xfrm>
              <a:off x="5629075" y="1644150"/>
              <a:ext cx="110975" cy="125550"/>
            </a:xfrm>
            <a:custGeom>
              <a:avLst/>
              <a:gdLst/>
              <a:ahLst/>
              <a:cxnLst/>
              <a:rect l="l" t="t" r="r" b="b"/>
              <a:pathLst>
                <a:path w="4439" h="5022" extrusionOk="0">
                  <a:moveTo>
                    <a:pt x="2547" y="292"/>
                  </a:moveTo>
                  <a:cubicBezTo>
                    <a:pt x="2748" y="292"/>
                    <a:pt x="2911" y="455"/>
                    <a:pt x="2911" y="655"/>
                  </a:cubicBezTo>
                  <a:cubicBezTo>
                    <a:pt x="2911" y="856"/>
                    <a:pt x="2748" y="1019"/>
                    <a:pt x="2547" y="1019"/>
                  </a:cubicBezTo>
                  <a:cubicBezTo>
                    <a:pt x="2346" y="1019"/>
                    <a:pt x="2183" y="856"/>
                    <a:pt x="2183" y="655"/>
                  </a:cubicBezTo>
                  <a:cubicBezTo>
                    <a:pt x="2183" y="455"/>
                    <a:pt x="2346" y="292"/>
                    <a:pt x="2547" y="292"/>
                  </a:cubicBezTo>
                  <a:close/>
                  <a:moveTo>
                    <a:pt x="364" y="1"/>
                  </a:moveTo>
                  <a:cubicBezTo>
                    <a:pt x="163" y="1"/>
                    <a:pt x="0" y="164"/>
                    <a:pt x="0" y="364"/>
                  </a:cubicBezTo>
                  <a:lnTo>
                    <a:pt x="0" y="1153"/>
                  </a:lnTo>
                  <a:cubicBezTo>
                    <a:pt x="0" y="1255"/>
                    <a:pt x="79" y="1337"/>
                    <a:pt x="181" y="1337"/>
                  </a:cubicBezTo>
                  <a:lnTo>
                    <a:pt x="4439" y="1337"/>
                  </a:lnTo>
                  <a:lnTo>
                    <a:pt x="4439" y="364"/>
                  </a:lnTo>
                  <a:cubicBezTo>
                    <a:pt x="4439" y="164"/>
                    <a:pt x="4276" y="1"/>
                    <a:pt x="4075" y="1"/>
                  </a:cubicBezTo>
                  <a:close/>
                  <a:moveTo>
                    <a:pt x="2547" y="2111"/>
                  </a:moveTo>
                  <a:cubicBezTo>
                    <a:pt x="2748" y="2111"/>
                    <a:pt x="2911" y="2274"/>
                    <a:pt x="2911" y="2475"/>
                  </a:cubicBezTo>
                  <a:cubicBezTo>
                    <a:pt x="2911" y="2675"/>
                    <a:pt x="2748" y="2838"/>
                    <a:pt x="2547" y="2838"/>
                  </a:cubicBezTo>
                  <a:cubicBezTo>
                    <a:pt x="2346" y="2838"/>
                    <a:pt x="2183" y="2675"/>
                    <a:pt x="2183" y="2475"/>
                  </a:cubicBezTo>
                  <a:cubicBezTo>
                    <a:pt x="2183" y="2274"/>
                    <a:pt x="2346" y="2111"/>
                    <a:pt x="2547" y="2111"/>
                  </a:cubicBezTo>
                  <a:close/>
                  <a:moveTo>
                    <a:pt x="181" y="1881"/>
                  </a:moveTo>
                  <a:cubicBezTo>
                    <a:pt x="79" y="1881"/>
                    <a:pt x="0" y="1962"/>
                    <a:pt x="0" y="2064"/>
                  </a:cubicBezTo>
                  <a:lnTo>
                    <a:pt x="0" y="2926"/>
                  </a:lnTo>
                  <a:cubicBezTo>
                    <a:pt x="0" y="3028"/>
                    <a:pt x="79" y="3106"/>
                    <a:pt x="181" y="3106"/>
                  </a:cubicBezTo>
                  <a:lnTo>
                    <a:pt x="4439" y="3106"/>
                  </a:lnTo>
                  <a:lnTo>
                    <a:pt x="4439" y="1881"/>
                  </a:lnTo>
                  <a:close/>
                  <a:moveTo>
                    <a:pt x="2547" y="3930"/>
                  </a:moveTo>
                  <a:cubicBezTo>
                    <a:pt x="2748" y="3930"/>
                    <a:pt x="2911" y="4093"/>
                    <a:pt x="2911" y="4294"/>
                  </a:cubicBezTo>
                  <a:cubicBezTo>
                    <a:pt x="2911" y="4495"/>
                    <a:pt x="2748" y="4658"/>
                    <a:pt x="2547" y="4658"/>
                  </a:cubicBezTo>
                  <a:cubicBezTo>
                    <a:pt x="2346" y="4658"/>
                    <a:pt x="2183" y="4495"/>
                    <a:pt x="2183" y="4294"/>
                  </a:cubicBezTo>
                  <a:cubicBezTo>
                    <a:pt x="2183" y="4093"/>
                    <a:pt x="2346" y="3930"/>
                    <a:pt x="2547" y="3930"/>
                  </a:cubicBezTo>
                  <a:close/>
                  <a:moveTo>
                    <a:pt x="181" y="3648"/>
                  </a:moveTo>
                  <a:cubicBezTo>
                    <a:pt x="79" y="3648"/>
                    <a:pt x="0" y="3732"/>
                    <a:pt x="0" y="3831"/>
                  </a:cubicBezTo>
                  <a:lnTo>
                    <a:pt x="0" y="4658"/>
                  </a:lnTo>
                  <a:cubicBezTo>
                    <a:pt x="0" y="4858"/>
                    <a:pt x="163" y="5021"/>
                    <a:pt x="364" y="5021"/>
                  </a:cubicBezTo>
                  <a:lnTo>
                    <a:pt x="4075" y="5021"/>
                  </a:lnTo>
                  <a:cubicBezTo>
                    <a:pt x="4276" y="5021"/>
                    <a:pt x="4439" y="4858"/>
                    <a:pt x="4439" y="4658"/>
                  </a:cubicBezTo>
                  <a:lnTo>
                    <a:pt x="4439" y="3648"/>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5"/>
            <p:cNvSpPr/>
            <p:nvPr/>
          </p:nvSpPr>
          <p:spPr>
            <a:xfrm>
              <a:off x="5710925" y="1651425"/>
              <a:ext cx="18225" cy="109175"/>
            </a:xfrm>
            <a:custGeom>
              <a:avLst/>
              <a:gdLst/>
              <a:ahLst/>
              <a:cxnLst/>
              <a:rect l="l" t="t" r="r" b="b"/>
              <a:pathLst>
                <a:path w="729" h="4367" extrusionOk="0">
                  <a:moveTo>
                    <a:pt x="365" y="1"/>
                  </a:moveTo>
                  <a:cubicBezTo>
                    <a:pt x="164" y="1"/>
                    <a:pt x="1" y="164"/>
                    <a:pt x="1" y="364"/>
                  </a:cubicBezTo>
                  <a:cubicBezTo>
                    <a:pt x="1" y="565"/>
                    <a:pt x="164" y="728"/>
                    <a:pt x="365" y="728"/>
                  </a:cubicBezTo>
                  <a:cubicBezTo>
                    <a:pt x="565" y="728"/>
                    <a:pt x="728" y="565"/>
                    <a:pt x="728" y="364"/>
                  </a:cubicBezTo>
                  <a:cubicBezTo>
                    <a:pt x="728" y="164"/>
                    <a:pt x="565" y="1"/>
                    <a:pt x="365" y="1"/>
                  </a:cubicBezTo>
                  <a:close/>
                  <a:moveTo>
                    <a:pt x="365" y="1820"/>
                  </a:moveTo>
                  <a:cubicBezTo>
                    <a:pt x="164" y="1820"/>
                    <a:pt x="1" y="1983"/>
                    <a:pt x="1" y="2184"/>
                  </a:cubicBezTo>
                  <a:cubicBezTo>
                    <a:pt x="1" y="2384"/>
                    <a:pt x="164" y="2547"/>
                    <a:pt x="365" y="2547"/>
                  </a:cubicBezTo>
                  <a:cubicBezTo>
                    <a:pt x="565" y="2547"/>
                    <a:pt x="728" y="2384"/>
                    <a:pt x="728" y="2184"/>
                  </a:cubicBezTo>
                  <a:cubicBezTo>
                    <a:pt x="728" y="1983"/>
                    <a:pt x="565" y="1820"/>
                    <a:pt x="365" y="1820"/>
                  </a:cubicBezTo>
                  <a:close/>
                  <a:moveTo>
                    <a:pt x="365" y="3639"/>
                  </a:moveTo>
                  <a:cubicBezTo>
                    <a:pt x="164" y="3639"/>
                    <a:pt x="1" y="3802"/>
                    <a:pt x="1" y="4003"/>
                  </a:cubicBezTo>
                  <a:cubicBezTo>
                    <a:pt x="1" y="4204"/>
                    <a:pt x="164" y="4367"/>
                    <a:pt x="365" y="4367"/>
                  </a:cubicBezTo>
                  <a:cubicBezTo>
                    <a:pt x="565" y="4367"/>
                    <a:pt x="728" y="4204"/>
                    <a:pt x="728" y="4003"/>
                  </a:cubicBezTo>
                  <a:cubicBezTo>
                    <a:pt x="728" y="3802"/>
                    <a:pt x="565" y="3639"/>
                    <a:pt x="365" y="36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65"/>
            <p:cNvSpPr/>
            <p:nvPr/>
          </p:nvSpPr>
          <p:spPr>
            <a:xfrm>
              <a:off x="5657225" y="1369475"/>
              <a:ext cx="318375" cy="159150"/>
            </a:xfrm>
            <a:custGeom>
              <a:avLst/>
              <a:gdLst/>
              <a:ahLst/>
              <a:cxnLst/>
              <a:rect l="l" t="t" r="r" b="b"/>
              <a:pathLst>
                <a:path w="12735" h="6366" extrusionOk="0">
                  <a:moveTo>
                    <a:pt x="7961" y="0"/>
                  </a:moveTo>
                  <a:cubicBezTo>
                    <a:pt x="6774" y="0"/>
                    <a:pt x="5735" y="652"/>
                    <a:pt x="5190" y="1615"/>
                  </a:cubicBezTo>
                  <a:cubicBezTo>
                    <a:pt x="4859" y="1455"/>
                    <a:pt x="4489" y="1365"/>
                    <a:pt x="4096" y="1365"/>
                  </a:cubicBezTo>
                  <a:cubicBezTo>
                    <a:pt x="3124" y="1365"/>
                    <a:pt x="2283" y="1918"/>
                    <a:pt x="1869" y="2727"/>
                  </a:cubicBezTo>
                  <a:lnTo>
                    <a:pt x="1820" y="2727"/>
                  </a:lnTo>
                  <a:cubicBezTo>
                    <a:pt x="816" y="2727"/>
                    <a:pt x="1" y="3542"/>
                    <a:pt x="1" y="4546"/>
                  </a:cubicBezTo>
                  <a:cubicBezTo>
                    <a:pt x="1" y="5551"/>
                    <a:pt x="816" y="6366"/>
                    <a:pt x="1820" y="6366"/>
                  </a:cubicBezTo>
                  <a:lnTo>
                    <a:pt x="10916" y="6366"/>
                  </a:lnTo>
                  <a:cubicBezTo>
                    <a:pt x="11920" y="6366"/>
                    <a:pt x="12735" y="5551"/>
                    <a:pt x="12735" y="4546"/>
                  </a:cubicBezTo>
                  <a:cubicBezTo>
                    <a:pt x="12735" y="3609"/>
                    <a:pt x="12027" y="2838"/>
                    <a:pt x="11113" y="2739"/>
                  </a:cubicBezTo>
                  <a:cubicBezTo>
                    <a:pt x="10898" y="1193"/>
                    <a:pt x="9571" y="0"/>
                    <a:pt x="79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65"/>
            <p:cNvSpPr/>
            <p:nvPr/>
          </p:nvSpPr>
          <p:spPr>
            <a:xfrm>
              <a:off x="5657225" y="1369475"/>
              <a:ext cx="266925" cy="139875"/>
            </a:xfrm>
            <a:custGeom>
              <a:avLst/>
              <a:gdLst/>
              <a:ahLst/>
              <a:cxnLst/>
              <a:rect l="l" t="t" r="r" b="b"/>
              <a:pathLst>
                <a:path w="10677" h="5595" extrusionOk="0">
                  <a:moveTo>
                    <a:pt x="7961" y="0"/>
                  </a:moveTo>
                  <a:cubicBezTo>
                    <a:pt x="6774" y="0"/>
                    <a:pt x="5735" y="649"/>
                    <a:pt x="5190" y="1615"/>
                  </a:cubicBezTo>
                  <a:cubicBezTo>
                    <a:pt x="4859" y="1455"/>
                    <a:pt x="4489" y="1362"/>
                    <a:pt x="4096" y="1362"/>
                  </a:cubicBezTo>
                  <a:cubicBezTo>
                    <a:pt x="3124" y="1362"/>
                    <a:pt x="2283" y="1915"/>
                    <a:pt x="1869" y="2727"/>
                  </a:cubicBezTo>
                  <a:lnTo>
                    <a:pt x="1820" y="2727"/>
                  </a:lnTo>
                  <a:cubicBezTo>
                    <a:pt x="816" y="2727"/>
                    <a:pt x="1" y="3542"/>
                    <a:pt x="1" y="4546"/>
                  </a:cubicBezTo>
                  <a:cubicBezTo>
                    <a:pt x="1" y="4936"/>
                    <a:pt x="126" y="5300"/>
                    <a:pt x="333" y="5594"/>
                  </a:cubicBezTo>
                  <a:cubicBezTo>
                    <a:pt x="388" y="4750"/>
                    <a:pt x="987" y="4052"/>
                    <a:pt x="1785" y="3851"/>
                  </a:cubicBezTo>
                  <a:cubicBezTo>
                    <a:pt x="1820" y="3842"/>
                    <a:pt x="1872" y="3833"/>
                    <a:pt x="1928" y="3822"/>
                  </a:cubicBezTo>
                  <a:cubicBezTo>
                    <a:pt x="2152" y="3793"/>
                    <a:pt x="2352" y="3676"/>
                    <a:pt x="2478" y="3493"/>
                  </a:cubicBezTo>
                  <a:cubicBezTo>
                    <a:pt x="2955" y="2800"/>
                    <a:pt x="3752" y="2349"/>
                    <a:pt x="4655" y="2349"/>
                  </a:cubicBezTo>
                  <a:cubicBezTo>
                    <a:pt x="4885" y="2349"/>
                    <a:pt x="5103" y="2378"/>
                    <a:pt x="5313" y="2433"/>
                  </a:cubicBezTo>
                  <a:cubicBezTo>
                    <a:pt x="5377" y="2450"/>
                    <a:pt x="5442" y="2458"/>
                    <a:pt x="5507" y="2458"/>
                  </a:cubicBezTo>
                  <a:cubicBezTo>
                    <a:pt x="5743" y="2458"/>
                    <a:pt x="5971" y="2352"/>
                    <a:pt x="6122" y="2163"/>
                  </a:cubicBezTo>
                  <a:cubicBezTo>
                    <a:pt x="6739" y="1400"/>
                    <a:pt x="7685" y="908"/>
                    <a:pt x="8744" y="908"/>
                  </a:cubicBezTo>
                  <a:cubicBezTo>
                    <a:pt x="9466" y="908"/>
                    <a:pt x="10130" y="1135"/>
                    <a:pt x="10677" y="1519"/>
                  </a:cubicBezTo>
                  <a:cubicBezTo>
                    <a:pt x="10115" y="605"/>
                    <a:pt x="9111" y="0"/>
                    <a:pt x="7961"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65"/>
            <p:cNvSpPr/>
            <p:nvPr/>
          </p:nvSpPr>
          <p:spPr>
            <a:xfrm>
              <a:off x="5891325" y="1644150"/>
              <a:ext cx="129175" cy="125550"/>
            </a:xfrm>
            <a:custGeom>
              <a:avLst/>
              <a:gdLst/>
              <a:ahLst/>
              <a:cxnLst/>
              <a:rect l="l" t="t" r="r" b="b"/>
              <a:pathLst>
                <a:path w="5167" h="5022" extrusionOk="0">
                  <a:moveTo>
                    <a:pt x="364" y="1"/>
                  </a:moveTo>
                  <a:cubicBezTo>
                    <a:pt x="163" y="1"/>
                    <a:pt x="0" y="164"/>
                    <a:pt x="0" y="364"/>
                  </a:cubicBezTo>
                  <a:lnTo>
                    <a:pt x="0" y="4658"/>
                  </a:lnTo>
                  <a:cubicBezTo>
                    <a:pt x="0" y="4858"/>
                    <a:pt x="163" y="5021"/>
                    <a:pt x="364" y="5021"/>
                  </a:cubicBezTo>
                  <a:lnTo>
                    <a:pt x="2116" y="5021"/>
                  </a:lnTo>
                  <a:cubicBezTo>
                    <a:pt x="3382" y="4189"/>
                    <a:pt x="4430" y="3057"/>
                    <a:pt x="5167" y="1724"/>
                  </a:cubicBezTo>
                  <a:lnTo>
                    <a:pt x="5167" y="947"/>
                  </a:lnTo>
                  <a:cubicBezTo>
                    <a:pt x="5167" y="746"/>
                    <a:pt x="5001" y="583"/>
                    <a:pt x="4803" y="583"/>
                  </a:cubicBezTo>
                  <a:lnTo>
                    <a:pt x="3336" y="583"/>
                  </a:lnTo>
                  <a:lnTo>
                    <a:pt x="3336" y="364"/>
                  </a:lnTo>
                  <a:cubicBezTo>
                    <a:pt x="3336" y="164"/>
                    <a:pt x="3173" y="1"/>
                    <a:pt x="297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65"/>
            <p:cNvSpPr/>
            <p:nvPr/>
          </p:nvSpPr>
          <p:spPr>
            <a:xfrm>
              <a:off x="5891325" y="1644150"/>
              <a:ext cx="30425" cy="125550"/>
            </a:xfrm>
            <a:custGeom>
              <a:avLst/>
              <a:gdLst/>
              <a:ahLst/>
              <a:cxnLst/>
              <a:rect l="l" t="t" r="r" b="b"/>
              <a:pathLst>
                <a:path w="1217" h="5022" extrusionOk="0">
                  <a:moveTo>
                    <a:pt x="364" y="1"/>
                  </a:moveTo>
                  <a:cubicBezTo>
                    <a:pt x="163" y="1"/>
                    <a:pt x="0" y="164"/>
                    <a:pt x="0" y="364"/>
                  </a:cubicBezTo>
                  <a:lnTo>
                    <a:pt x="0" y="4658"/>
                  </a:lnTo>
                  <a:cubicBezTo>
                    <a:pt x="0" y="4858"/>
                    <a:pt x="163" y="5021"/>
                    <a:pt x="364" y="5021"/>
                  </a:cubicBezTo>
                  <a:lnTo>
                    <a:pt x="1217" y="5021"/>
                  </a:lnTo>
                  <a:cubicBezTo>
                    <a:pt x="1019" y="5021"/>
                    <a:pt x="853" y="4858"/>
                    <a:pt x="853" y="4658"/>
                  </a:cubicBezTo>
                  <a:lnTo>
                    <a:pt x="853" y="364"/>
                  </a:lnTo>
                  <a:cubicBezTo>
                    <a:pt x="853" y="164"/>
                    <a:pt x="1019" y="1"/>
                    <a:pt x="1217" y="1"/>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165"/>
          <p:cNvGrpSpPr/>
          <p:nvPr/>
        </p:nvGrpSpPr>
        <p:grpSpPr>
          <a:xfrm>
            <a:off x="1415733" y="1585544"/>
            <a:ext cx="793367" cy="910725"/>
            <a:chOff x="4421175" y="1305350"/>
            <a:chExt cx="465700" cy="465725"/>
          </a:xfrm>
        </p:grpSpPr>
        <p:sp>
          <p:nvSpPr>
            <p:cNvPr id="1020" name="Google Shape;1020;p165"/>
            <p:cNvSpPr/>
            <p:nvPr/>
          </p:nvSpPr>
          <p:spPr>
            <a:xfrm>
              <a:off x="4421175" y="1305350"/>
              <a:ext cx="465700" cy="465725"/>
            </a:xfrm>
            <a:custGeom>
              <a:avLst/>
              <a:gdLst/>
              <a:ahLst/>
              <a:cxnLst/>
              <a:rect l="l" t="t" r="r" b="b"/>
              <a:pathLst>
                <a:path w="18628" h="18629" extrusionOk="0">
                  <a:moveTo>
                    <a:pt x="9314" y="1"/>
                  </a:moveTo>
                  <a:cubicBezTo>
                    <a:pt x="4168" y="1"/>
                    <a:pt x="0" y="4169"/>
                    <a:pt x="0" y="9315"/>
                  </a:cubicBezTo>
                  <a:cubicBezTo>
                    <a:pt x="0" y="14458"/>
                    <a:pt x="4168" y="18629"/>
                    <a:pt x="9314" y="18629"/>
                  </a:cubicBezTo>
                  <a:cubicBezTo>
                    <a:pt x="14457" y="18629"/>
                    <a:pt x="18628" y="14458"/>
                    <a:pt x="18628" y="9315"/>
                  </a:cubicBezTo>
                  <a:cubicBezTo>
                    <a:pt x="18628" y="4169"/>
                    <a:pt x="14457" y="1"/>
                    <a:pt x="9314"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65"/>
            <p:cNvSpPr/>
            <p:nvPr/>
          </p:nvSpPr>
          <p:spPr>
            <a:xfrm>
              <a:off x="4448450" y="1396325"/>
              <a:ext cx="391150" cy="154650"/>
            </a:xfrm>
            <a:custGeom>
              <a:avLst/>
              <a:gdLst/>
              <a:ahLst/>
              <a:cxnLst/>
              <a:rect l="l" t="t" r="r" b="b"/>
              <a:pathLst>
                <a:path w="15646" h="6186" extrusionOk="0">
                  <a:moveTo>
                    <a:pt x="728" y="0"/>
                  </a:moveTo>
                  <a:cubicBezTo>
                    <a:pt x="326" y="0"/>
                    <a:pt x="1" y="326"/>
                    <a:pt x="1" y="728"/>
                  </a:cubicBezTo>
                  <a:lnTo>
                    <a:pt x="1" y="5457"/>
                  </a:lnTo>
                  <a:cubicBezTo>
                    <a:pt x="1" y="5856"/>
                    <a:pt x="326" y="6185"/>
                    <a:pt x="728" y="6185"/>
                  </a:cubicBezTo>
                  <a:lnTo>
                    <a:pt x="12371" y="6185"/>
                  </a:lnTo>
                  <a:cubicBezTo>
                    <a:pt x="12769" y="6185"/>
                    <a:pt x="13098" y="5856"/>
                    <a:pt x="13098" y="5457"/>
                  </a:cubicBezTo>
                  <a:lnTo>
                    <a:pt x="13098" y="4351"/>
                  </a:lnTo>
                  <a:cubicBezTo>
                    <a:pt x="13517" y="5015"/>
                    <a:pt x="14254" y="5457"/>
                    <a:pt x="15098" y="5457"/>
                  </a:cubicBezTo>
                  <a:lnTo>
                    <a:pt x="15462" y="5457"/>
                  </a:lnTo>
                  <a:cubicBezTo>
                    <a:pt x="15564" y="5457"/>
                    <a:pt x="15645" y="5376"/>
                    <a:pt x="15645" y="5274"/>
                  </a:cubicBezTo>
                  <a:lnTo>
                    <a:pt x="15645" y="908"/>
                  </a:lnTo>
                  <a:cubicBezTo>
                    <a:pt x="15645" y="806"/>
                    <a:pt x="15564" y="728"/>
                    <a:pt x="15462" y="728"/>
                  </a:cubicBezTo>
                  <a:lnTo>
                    <a:pt x="15098" y="728"/>
                  </a:lnTo>
                  <a:cubicBezTo>
                    <a:pt x="14254" y="728"/>
                    <a:pt x="13517" y="1170"/>
                    <a:pt x="13098" y="1834"/>
                  </a:cubicBezTo>
                  <a:lnTo>
                    <a:pt x="13098" y="728"/>
                  </a:lnTo>
                  <a:cubicBezTo>
                    <a:pt x="13098" y="326"/>
                    <a:pt x="12769" y="0"/>
                    <a:pt x="12371"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65"/>
            <p:cNvSpPr/>
            <p:nvPr/>
          </p:nvSpPr>
          <p:spPr>
            <a:xfrm>
              <a:off x="4475725" y="1396325"/>
              <a:ext cx="363875" cy="127350"/>
            </a:xfrm>
            <a:custGeom>
              <a:avLst/>
              <a:gdLst/>
              <a:ahLst/>
              <a:cxnLst/>
              <a:rect l="l" t="t" r="r" b="b"/>
              <a:pathLst>
                <a:path w="14555" h="5094" extrusionOk="0">
                  <a:moveTo>
                    <a:pt x="8549" y="728"/>
                  </a:moveTo>
                  <a:cubicBezTo>
                    <a:pt x="8852" y="728"/>
                    <a:pt x="9097" y="969"/>
                    <a:pt x="9097" y="1272"/>
                  </a:cubicBezTo>
                  <a:cubicBezTo>
                    <a:pt x="9097" y="1575"/>
                    <a:pt x="8852" y="1819"/>
                    <a:pt x="8549" y="1819"/>
                  </a:cubicBezTo>
                  <a:cubicBezTo>
                    <a:pt x="8247" y="1819"/>
                    <a:pt x="8005" y="1575"/>
                    <a:pt x="8005" y="1272"/>
                  </a:cubicBezTo>
                  <a:cubicBezTo>
                    <a:pt x="8005" y="969"/>
                    <a:pt x="8247" y="728"/>
                    <a:pt x="8549" y="728"/>
                  </a:cubicBezTo>
                  <a:close/>
                  <a:moveTo>
                    <a:pt x="14007" y="728"/>
                  </a:moveTo>
                  <a:cubicBezTo>
                    <a:pt x="13637" y="728"/>
                    <a:pt x="13288" y="815"/>
                    <a:pt x="12974" y="966"/>
                  </a:cubicBezTo>
                  <a:cubicBezTo>
                    <a:pt x="12822" y="1275"/>
                    <a:pt x="12735" y="1630"/>
                    <a:pt x="12735" y="2000"/>
                  </a:cubicBezTo>
                  <a:cubicBezTo>
                    <a:pt x="12735" y="3117"/>
                    <a:pt x="13509" y="4052"/>
                    <a:pt x="14554" y="4299"/>
                  </a:cubicBezTo>
                  <a:lnTo>
                    <a:pt x="14554" y="908"/>
                  </a:lnTo>
                  <a:cubicBezTo>
                    <a:pt x="14554" y="806"/>
                    <a:pt x="14473" y="728"/>
                    <a:pt x="14371" y="728"/>
                  </a:cubicBezTo>
                  <a:close/>
                  <a:moveTo>
                    <a:pt x="2548" y="0"/>
                  </a:moveTo>
                  <a:cubicBezTo>
                    <a:pt x="1139" y="0"/>
                    <a:pt x="1" y="1138"/>
                    <a:pt x="1" y="2547"/>
                  </a:cubicBezTo>
                  <a:cubicBezTo>
                    <a:pt x="1" y="3953"/>
                    <a:pt x="1139" y="5094"/>
                    <a:pt x="2548" y="5094"/>
                  </a:cubicBezTo>
                  <a:lnTo>
                    <a:pt x="11280" y="5094"/>
                  </a:lnTo>
                  <a:cubicBezTo>
                    <a:pt x="11678" y="5094"/>
                    <a:pt x="12007" y="4765"/>
                    <a:pt x="12007" y="4366"/>
                  </a:cubicBezTo>
                  <a:lnTo>
                    <a:pt x="12007" y="728"/>
                  </a:lnTo>
                  <a:cubicBezTo>
                    <a:pt x="12007" y="323"/>
                    <a:pt x="11684" y="0"/>
                    <a:pt x="1128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65"/>
            <p:cNvSpPr/>
            <p:nvPr/>
          </p:nvSpPr>
          <p:spPr>
            <a:xfrm>
              <a:off x="4721325" y="1414500"/>
              <a:ext cx="27300" cy="27325"/>
            </a:xfrm>
            <a:custGeom>
              <a:avLst/>
              <a:gdLst/>
              <a:ahLst/>
              <a:cxnLst/>
              <a:rect l="l" t="t" r="r" b="b"/>
              <a:pathLst>
                <a:path w="1092" h="1093" extrusionOk="0">
                  <a:moveTo>
                    <a:pt x="545" y="1"/>
                  </a:moveTo>
                  <a:cubicBezTo>
                    <a:pt x="242" y="1"/>
                    <a:pt x="0" y="242"/>
                    <a:pt x="0" y="545"/>
                  </a:cubicBezTo>
                  <a:cubicBezTo>
                    <a:pt x="0" y="848"/>
                    <a:pt x="242" y="1092"/>
                    <a:pt x="545" y="1092"/>
                  </a:cubicBezTo>
                  <a:cubicBezTo>
                    <a:pt x="847" y="1092"/>
                    <a:pt x="1092" y="848"/>
                    <a:pt x="1092" y="545"/>
                  </a:cubicBezTo>
                  <a:cubicBezTo>
                    <a:pt x="1092" y="242"/>
                    <a:pt x="847" y="1"/>
                    <a:pt x="545"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65"/>
            <p:cNvSpPr/>
            <p:nvPr/>
          </p:nvSpPr>
          <p:spPr>
            <a:xfrm>
              <a:off x="4501350" y="1505325"/>
              <a:ext cx="156325" cy="250775"/>
            </a:xfrm>
            <a:custGeom>
              <a:avLst/>
              <a:gdLst/>
              <a:ahLst/>
              <a:cxnLst/>
              <a:rect l="l" t="t" r="r" b="b"/>
              <a:pathLst>
                <a:path w="6253" h="10031" extrusionOk="0">
                  <a:moveTo>
                    <a:pt x="4614" y="0"/>
                  </a:moveTo>
                  <a:cubicBezTo>
                    <a:pt x="3709" y="0"/>
                    <a:pt x="2978" y="731"/>
                    <a:pt x="2978" y="1639"/>
                  </a:cubicBezTo>
                  <a:cubicBezTo>
                    <a:pt x="2978" y="2352"/>
                    <a:pt x="3432" y="2954"/>
                    <a:pt x="4070" y="3181"/>
                  </a:cubicBezTo>
                  <a:lnTo>
                    <a:pt x="4070" y="5155"/>
                  </a:lnTo>
                  <a:cubicBezTo>
                    <a:pt x="3648" y="5306"/>
                    <a:pt x="3342" y="5708"/>
                    <a:pt x="3342" y="6185"/>
                  </a:cubicBezTo>
                  <a:cubicBezTo>
                    <a:pt x="3342" y="6284"/>
                    <a:pt x="3351" y="6377"/>
                    <a:pt x="3377" y="6470"/>
                  </a:cubicBezTo>
                  <a:lnTo>
                    <a:pt x="1697" y="8150"/>
                  </a:lnTo>
                  <a:lnTo>
                    <a:pt x="1459" y="7914"/>
                  </a:lnTo>
                  <a:cubicBezTo>
                    <a:pt x="1318" y="7771"/>
                    <a:pt x="1131" y="7700"/>
                    <a:pt x="945" y="7700"/>
                  </a:cubicBezTo>
                  <a:cubicBezTo>
                    <a:pt x="759" y="7700"/>
                    <a:pt x="572" y="7771"/>
                    <a:pt x="431" y="7914"/>
                  </a:cubicBezTo>
                  <a:lnTo>
                    <a:pt x="1" y="8342"/>
                  </a:lnTo>
                  <a:cubicBezTo>
                    <a:pt x="271" y="8581"/>
                    <a:pt x="554" y="8793"/>
                    <a:pt x="848" y="8997"/>
                  </a:cubicBezTo>
                  <a:cubicBezTo>
                    <a:pt x="853" y="9003"/>
                    <a:pt x="856" y="9003"/>
                    <a:pt x="859" y="9006"/>
                  </a:cubicBezTo>
                  <a:cubicBezTo>
                    <a:pt x="926" y="9052"/>
                    <a:pt x="990" y="9096"/>
                    <a:pt x="1060" y="9139"/>
                  </a:cubicBezTo>
                  <a:cubicBezTo>
                    <a:pt x="1075" y="9148"/>
                    <a:pt x="1086" y="9157"/>
                    <a:pt x="1101" y="9166"/>
                  </a:cubicBezTo>
                  <a:cubicBezTo>
                    <a:pt x="1249" y="9262"/>
                    <a:pt x="1395" y="9352"/>
                    <a:pt x="1546" y="9433"/>
                  </a:cubicBezTo>
                  <a:cubicBezTo>
                    <a:pt x="1566" y="9445"/>
                    <a:pt x="1584" y="9454"/>
                    <a:pt x="1601" y="9463"/>
                  </a:cubicBezTo>
                  <a:cubicBezTo>
                    <a:pt x="1660" y="9497"/>
                    <a:pt x="1718" y="9527"/>
                    <a:pt x="1776" y="9559"/>
                  </a:cubicBezTo>
                  <a:cubicBezTo>
                    <a:pt x="1788" y="9564"/>
                    <a:pt x="1799" y="9573"/>
                    <a:pt x="1814" y="9579"/>
                  </a:cubicBezTo>
                  <a:cubicBezTo>
                    <a:pt x="2140" y="9748"/>
                    <a:pt x="2480" y="9899"/>
                    <a:pt x="2824" y="10030"/>
                  </a:cubicBezTo>
                  <a:cubicBezTo>
                    <a:pt x="2981" y="9754"/>
                    <a:pt x="2940" y="9399"/>
                    <a:pt x="2704" y="9163"/>
                  </a:cubicBezTo>
                  <a:lnTo>
                    <a:pt x="2469" y="8924"/>
                  </a:lnTo>
                  <a:lnTo>
                    <a:pt x="4148" y="7245"/>
                  </a:lnTo>
                  <a:cubicBezTo>
                    <a:pt x="4238" y="7268"/>
                    <a:pt x="4334" y="7280"/>
                    <a:pt x="4433" y="7280"/>
                  </a:cubicBezTo>
                  <a:cubicBezTo>
                    <a:pt x="5036" y="7280"/>
                    <a:pt x="5525" y="6794"/>
                    <a:pt x="5525" y="6188"/>
                  </a:cubicBezTo>
                  <a:cubicBezTo>
                    <a:pt x="5525" y="5865"/>
                    <a:pt x="5382" y="5574"/>
                    <a:pt x="5161" y="5376"/>
                  </a:cubicBezTo>
                  <a:lnTo>
                    <a:pt x="5161" y="3184"/>
                  </a:lnTo>
                  <a:cubicBezTo>
                    <a:pt x="5798" y="2960"/>
                    <a:pt x="6253" y="2355"/>
                    <a:pt x="6253" y="1639"/>
                  </a:cubicBezTo>
                  <a:cubicBezTo>
                    <a:pt x="6253" y="731"/>
                    <a:pt x="5519" y="0"/>
                    <a:pt x="4614"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65"/>
            <p:cNvSpPr/>
            <p:nvPr/>
          </p:nvSpPr>
          <p:spPr>
            <a:xfrm>
              <a:off x="4593975" y="1523650"/>
              <a:ext cx="45500" cy="150075"/>
            </a:xfrm>
            <a:custGeom>
              <a:avLst/>
              <a:gdLst/>
              <a:ahLst/>
              <a:cxnLst/>
              <a:rect l="l" t="t" r="r" b="b"/>
              <a:pathLst>
                <a:path w="1820" h="6003" extrusionOk="0">
                  <a:moveTo>
                    <a:pt x="909" y="1"/>
                  </a:moveTo>
                  <a:cubicBezTo>
                    <a:pt x="408" y="1"/>
                    <a:pt x="1" y="408"/>
                    <a:pt x="1" y="909"/>
                  </a:cubicBezTo>
                  <a:cubicBezTo>
                    <a:pt x="1" y="1412"/>
                    <a:pt x="408" y="1820"/>
                    <a:pt x="909" y="1820"/>
                  </a:cubicBezTo>
                  <a:cubicBezTo>
                    <a:pt x="1412" y="1820"/>
                    <a:pt x="1820" y="1412"/>
                    <a:pt x="1820" y="909"/>
                  </a:cubicBezTo>
                  <a:cubicBezTo>
                    <a:pt x="1820" y="408"/>
                    <a:pt x="1412" y="1"/>
                    <a:pt x="909" y="1"/>
                  </a:cubicBezTo>
                  <a:close/>
                  <a:moveTo>
                    <a:pt x="728" y="4911"/>
                  </a:moveTo>
                  <a:cubicBezTo>
                    <a:pt x="426" y="4911"/>
                    <a:pt x="181" y="5155"/>
                    <a:pt x="181" y="5458"/>
                  </a:cubicBezTo>
                  <a:cubicBezTo>
                    <a:pt x="181" y="5758"/>
                    <a:pt x="426" y="6002"/>
                    <a:pt x="728" y="6002"/>
                  </a:cubicBezTo>
                  <a:cubicBezTo>
                    <a:pt x="1031" y="6002"/>
                    <a:pt x="1273" y="5758"/>
                    <a:pt x="1273" y="5458"/>
                  </a:cubicBezTo>
                  <a:cubicBezTo>
                    <a:pt x="1273" y="5155"/>
                    <a:pt x="1031" y="4911"/>
                    <a:pt x="728" y="491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165"/>
          <p:cNvGrpSpPr/>
          <p:nvPr/>
        </p:nvGrpSpPr>
        <p:grpSpPr>
          <a:xfrm>
            <a:off x="9946902" y="1516295"/>
            <a:ext cx="793351" cy="910725"/>
            <a:chOff x="6177150" y="1360300"/>
            <a:chExt cx="466375" cy="465725"/>
          </a:xfrm>
        </p:grpSpPr>
        <p:sp>
          <p:nvSpPr>
            <p:cNvPr id="1027" name="Google Shape;1027;p165"/>
            <p:cNvSpPr/>
            <p:nvPr/>
          </p:nvSpPr>
          <p:spPr>
            <a:xfrm>
              <a:off x="6177800" y="1360300"/>
              <a:ext cx="455750" cy="465725"/>
            </a:xfrm>
            <a:custGeom>
              <a:avLst/>
              <a:gdLst/>
              <a:ahLst/>
              <a:cxnLst/>
              <a:rect l="l" t="t" r="r" b="b"/>
              <a:pathLst>
                <a:path w="18230" h="18629" extrusionOk="0">
                  <a:moveTo>
                    <a:pt x="9316" y="0"/>
                  </a:moveTo>
                  <a:cubicBezTo>
                    <a:pt x="4183" y="0"/>
                    <a:pt x="0" y="4178"/>
                    <a:pt x="0" y="9314"/>
                  </a:cubicBezTo>
                  <a:cubicBezTo>
                    <a:pt x="0" y="14457"/>
                    <a:pt x="4171" y="18628"/>
                    <a:pt x="9314" y="18628"/>
                  </a:cubicBezTo>
                  <a:cubicBezTo>
                    <a:pt x="13444" y="18628"/>
                    <a:pt x="16949" y="15939"/>
                    <a:pt x="18165" y="12216"/>
                  </a:cubicBezTo>
                  <a:cubicBezTo>
                    <a:pt x="18206" y="12094"/>
                    <a:pt x="18229" y="11963"/>
                    <a:pt x="18229" y="11832"/>
                  </a:cubicBezTo>
                  <a:lnTo>
                    <a:pt x="18229" y="7137"/>
                  </a:lnTo>
                  <a:cubicBezTo>
                    <a:pt x="18229" y="6747"/>
                    <a:pt x="18157" y="6360"/>
                    <a:pt x="18017" y="5990"/>
                  </a:cubicBezTo>
                  <a:cubicBezTo>
                    <a:pt x="16681" y="2495"/>
                    <a:pt x="13302" y="9"/>
                    <a:pt x="9338" y="0"/>
                  </a:cubicBezTo>
                  <a:cubicBezTo>
                    <a:pt x="9330" y="0"/>
                    <a:pt x="9323" y="0"/>
                    <a:pt x="9316"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65"/>
            <p:cNvSpPr/>
            <p:nvPr/>
          </p:nvSpPr>
          <p:spPr>
            <a:xfrm>
              <a:off x="6229300" y="1378475"/>
              <a:ext cx="414225" cy="289500"/>
            </a:xfrm>
            <a:custGeom>
              <a:avLst/>
              <a:gdLst/>
              <a:ahLst/>
              <a:cxnLst/>
              <a:rect l="l" t="t" r="r" b="b"/>
              <a:pathLst>
                <a:path w="16569" h="11580" extrusionOk="0">
                  <a:moveTo>
                    <a:pt x="5942" y="1"/>
                  </a:moveTo>
                  <a:lnTo>
                    <a:pt x="1" y="7932"/>
                  </a:lnTo>
                  <a:lnTo>
                    <a:pt x="1287" y="9219"/>
                  </a:lnTo>
                  <a:lnTo>
                    <a:pt x="6791" y="4108"/>
                  </a:lnTo>
                  <a:lnTo>
                    <a:pt x="16076" y="11579"/>
                  </a:lnTo>
                  <a:cubicBezTo>
                    <a:pt x="16394" y="10642"/>
                    <a:pt x="16568" y="9635"/>
                    <a:pt x="16565" y="8587"/>
                  </a:cubicBezTo>
                  <a:cubicBezTo>
                    <a:pt x="16565" y="7411"/>
                    <a:pt x="16347" y="6288"/>
                    <a:pt x="15951" y="5255"/>
                  </a:cubicBezTo>
                  <a:lnTo>
                    <a:pt x="6850"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65"/>
            <p:cNvSpPr/>
            <p:nvPr/>
          </p:nvSpPr>
          <p:spPr>
            <a:xfrm>
              <a:off x="6286500" y="1449650"/>
              <a:ext cx="357025" cy="164625"/>
            </a:xfrm>
            <a:custGeom>
              <a:avLst/>
              <a:gdLst/>
              <a:ahLst/>
              <a:cxnLst/>
              <a:rect l="l" t="t" r="r" b="b"/>
              <a:pathLst>
                <a:path w="14281" h="6585" extrusionOk="0">
                  <a:moveTo>
                    <a:pt x="2443" y="1"/>
                  </a:moveTo>
                  <a:lnTo>
                    <a:pt x="129" y="3092"/>
                  </a:lnTo>
                  <a:cubicBezTo>
                    <a:pt x="1" y="3257"/>
                    <a:pt x="18" y="3493"/>
                    <a:pt x="167" y="3645"/>
                  </a:cubicBezTo>
                  <a:cubicBezTo>
                    <a:pt x="249" y="3726"/>
                    <a:pt x="357" y="3768"/>
                    <a:pt x="466" y="3768"/>
                  </a:cubicBezTo>
                  <a:cubicBezTo>
                    <a:pt x="570" y="3768"/>
                    <a:pt x="675" y="3730"/>
                    <a:pt x="758" y="3653"/>
                  </a:cubicBezTo>
                  <a:lnTo>
                    <a:pt x="3528" y="1077"/>
                  </a:lnTo>
                  <a:lnTo>
                    <a:pt x="2443" y="1"/>
                  </a:lnTo>
                  <a:close/>
                  <a:moveTo>
                    <a:pt x="8345" y="1073"/>
                  </a:moveTo>
                  <a:cubicBezTo>
                    <a:pt x="8166" y="1073"/>
                    <a:pt x="7993" y="1165"/>
                    <a:pt x="7894" y="1334"/>
                  </a:cubicBezTo>
                  <a:cubicBezTo>
                    <a:pt x="7760" y="1564"/>
                    <a:pt x="7822" y="1857"/>
                    <a:pt x="8037" y="2015"/>
                  </a:cubicBezTo>
                  <a:lnTo>
                    <a:pt x="14245" y="6584"/>
                  </a:lnTo>
                  <a:cubicBezTo>
                    <a:pt x="14266" y="6308"/>
                    <a:pt x="14280" y="6025"/>
                    <a:pt x="14280" y="5743"/>
                  </a:cubicBezTo>
                  <a:cubicBezTo>
                    <a:pt x="14280" y="5385"/>
                    <a:pt x="14260" y="5036"/>
                    <a:pt x="14225" y="4701"/>
                  </a:cubicBezTo>
                  <a:lnTo>
                    <a:pt x="8628" y="1156"/>
                  </a:lnTo>
                  <a:cubicBezTo>
                    <a:pt x="8539" y="1100"/>
                    <a:pt x="8441" y="1073"/>
                    <a:pt x="8345" y="1073"/>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65"/>
            <p:cNvSpPr/>
            <p:nvPr/>
          </p:nvSpPr>
          <p:spPr>
            <a:xfrm>
              <a:off x="6177150" y="1579425"/>
              <a:ext cx="320775" cy="246600"/>
            </a:xfrm>
            <a:custGeom>
              <a:avLst/>
              <a:gdLst/>
              <a:ahLst/>
              <a:cxnLst/>
              <a:rect l="l" t="t" r="r" b="b"/>
              <a:pathLst>
                <a:path w="12831" h="9864" extrusionOk="0">
                  <a:moveTo>
                    <a:pt x="3672" y="1"/>
                  </a:moveTo>
                  <a:cubicBezTo>
                    <a:pt x="3648" y="1"/>
                    <a:pt x="3624" y="2"/>
                    <a:pt x="3601" y="5"/>
                  </a:cubicBezTo>
                  <a:lnTo>
                    <a:pt x="1610" y="276"/>
                  </a:lnTo>
                  <a:cubicBezTo>
                    <a:pt x="1365" y="308"/>
                    <a:pt x="1170" y="485"/>
                    <a:pt x="1115" y="724"/>
                  </a:cubicBezTo>
                  <a:lnTo>
                    <a:pt x="44" y="5259"/>
                  </a:lnTo>
                  <a:cubicBezTo>
                    <a:pt x="0" y="5445"/>
                    <a:pt x="50" y="5637"/>
                    <a:pt x="172" y="5780"/>
                  </a:cubicBezTo>
                  <a:lnTo>
                    <a:pt x="3545" y="9662"/>
                  </a:lnTo>
                  <a:cubicBezTo>
                    <a:pt x="3657" y="9792"/>
                    <a:pt x="3820" y="9864"/>
                    <a:pt x="3987" y="9864"/>
                  </a:cubicBezTo>
                  <a:cubicBezTo>
                    <a:pt x="4015" y="9864"/>
                    <a:pt x="4044" y="9862"/>
                    <a:pt x="4072" y="9857"/>
                  </a:cubicBezTo>
                  <a:lnTo>
                    <a:pt x="12623" y="8612"/>
                  </a:lnTo>
                  <a:cubicBezTo>
                    <a:pt x="12769" y="8591"/>
                    <a:pt x="12830" y="8422"/>
                    <a:pt x="12734" y="8312"/>
                  </a:cubicBezTo>
                  <a:lnTo>
                    <a:pt x="12248" y="7753"/>
                  </a:lnTo>
                  <a:cubicBezTo>
                    <a:pt x="12143" y="7637"/>
                    <a:pt x="12001" y="7564"/>
                    <a:pt x="11843" y="7552"/>
                  </a:cubicBezTo>
                  <a:lnTo>
                    <a:pt x="10420" y="7453"/>
                  </a:lnTo>
                  <a:cubicBezTo>
                    <a:pt x="10371" y="7450"/>
                    <a:pt x="10327" y="7427"/>
                    <a:pt x="10301" y="7389"/>
                  </a:cubicBezTo>
                  <a:lnTo>
                    <a:pt x="4124" y="206"/>
                  </a:lnTo>
                  <a:cubicBezTo>
                    <a:pt x="4010" y="73"/>
                    <a:pt x="3843" y="1"/>
                    <a:pt x="36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65"/>
            <p:cNvSpPr/>
            <p:nvPr/>
          </p:nvSpPr>
          <p:spPr>
            <a:xfrm>
              <a:off x="6185425" y="1579550"/>
              <a:ext cx="253700" cy="208325"/>
            </a:xfrm>
            <a:custGeom>
              <a:avLst/>
              <a:gdLst/>
              <a:ahLst/>
              <a:cxnLst/>
              <a:rect l="l" t="t" r="r" b="b"/>
              <a:pathLst>
                <a:path w="10148" h="8333" extrusionOk="0">
                  <a:moveTo>
                    <a:pt x="3348" y="1"/>
                  </a:moveTo>
                  <a:cubicBezTo>
                    <a:pt x="3322" y="1"/>
                    <a:pt x="3296" y="2"/>
                    <a:pt x="3270" y="6"/>
                  </a:cubicBezTo>
                  <a:lnTo>
                    <a:pt x="1279" y="274"/>
                  </a:lnTo>
                  <a:cubicBezTo>
                    <a:pt x="1034" y="306"/>
                    <a:pt x="839" y="486"/>
                    <a:pt x="784" y="722"/>
                  </a:cubicBezTo>
                  <a:lnTo>
                    <a:pt x="1" y="4046"/>
                  </a:lnTo>
                  <a:lnTo>
                    <a:pt x="3505" y="8077"/>
                  </a:lnTo>
                  <a:cubicBezTo>
                    <a:pt x="3645" y="8239"/>
                    <a:pt x="3848" y="8332"/>
                    <a:pt x="4062" y="8332"/>
                  </a:cubicBezTo>
                  <a:cubicBezTo>
                    <a:pt x="4099" y="8332"/>
                    <a:pt x="4135" y="8330"/>
                    <a:pt x="4172" y="8324"/>
                  </a:cubicBezTo>
                  <a:lnTo>
                    <a:pt x="10147" y="7451"/>
                  </a:lnTo>
                  <a:lnTo>
                    <a:pt x="10089" y="7448"/>
                  </a:lnTo>
                  <a:cubicBezTo>
                    <a:pt x="10040" y="7445"/>
                    <a:pt x="9996" y="7422"/>
                    <a:pt x="9970" y="7387"/>
                  </a:cubicBezTo>
                  <a:lnTo>
                    <a:pt x="3793" y="204"/>
                  </a:lnTo>
                  <a:cubicBezTo>
                    <a:pt x="3680" y="73"/>
                    <a:pt x="3516" y="1"/>
                    <a:pt x="334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65"/>
            <p:cNvSpPr/>
            <p:nvPr/>
          </p:nvSpPr>
          <p:spPr>
            <a:xfrm>
              <a:off x="6195975" y="1360375"/>
              <a:ext cx="282950" cy="291075"/>
            </a:xfrm>
            <a:custGeom>
              <a:avLst/>
              <a:gdLst/>
              <a:ahLst/>
              <a:cxnLst/>
              <a:rect l="l" t="t" r="r" b="b"/>
              <a:pathLst>
                <a:path w="11318" h="11643" extrusionOk="0">
                  <a:moveTo>
                    <a:pt x="8587" y="0"/>
                  </a:moveTo>
                  <a:cubicBezTo>
                    <a:pt x="7082" y="0"/>
                    <a:pt x="5860" y="1223"/>
                    <a:pt x="5860" y="2727"/>
                  </a:cubicBezTo>
                  <a:cubicBezTo>
                    <a:pt x="5860" y="4235"/>
                    <a:pt x="7082" y="5458"/>
                    <a:pt x="8587" y="5458"/>
                  </a:cubicBezTo>
                  <a:cubicBezTo>
                    <a:pt x="10095" y="5458"/>
                    <a:pt x="11317" y="4235"/>
                    <a:pt x="11317" y="2727"/>
                  </a:cubicBezTo>
                  <a:cubicBezTo>
                    <a:pt x="11317" y="1223"/>
                    <a:pt x="10095" y="0"/>
                    <a:pt x="8587" y="0"/>
                  </a:cubicBezTo>
                  <a:close/>
                  <a:moveTo>
                    <a:pt x="2003" y="7641"/>
                  </a:moveTo>
                  <a:cubicBezTo>
                    <a:pt x="897" y="7641"/>
                    <a:pt x="1" y="8534"/>
                    <a:pt x="1" y="9640"/>
                  </a:cubicBezTo>
                  <a:cubicBezTo>
                    <a:pt x="1" y="10746"/>
                    <a:pt x="897" y="11643"/>
                    <a:pt x="2003" y="11643"/>
                  </a:cubicBezTo>
                  <a:cubicBezTo>
                    <a:pt x="3109" y="11643"/>
                    <a:pt x="4003" y="10746"/>
                    <a:pt x="4003" y="9640"/>
                  </a:cubicBezTo>
                  <a:cubicBezTo>
                    <a:pt x="4003" y="8534"/>
                    <a:pt x="3109" y="7641"/>
                    <a:pt x="2003" y="764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65"/>
            <p:cNvSpPr/>
            <p:nvPr/>
          </p:nvSpPr>
          <p:spPr>
            <a:xfrm>
              <a:off x="6195975" y="1360375"/>
              <a:ext cx="246575" cy="291000"/>
            </a:xfrm>
            <a:custGeom>
              <a:avLst/>
              <a:gdLst/>
              <a:ahLst/>
              <a:cxnLst/>
              <a:rect l="l" t="t" r="r" b="b"/>
              <a:pathLst>
                <a:path w="9863" h="11640" extrusionOk="0">
                  <a:moveTo>
                    <a:pt x="8587" y="1455"/>
                  </a:moveTo>
                  <a:cubicBezTo>
                    <a:pt x="7886" y="1455"/>
                    <a:pt x="7315" y="2026"/>
                    <a:pt x="7315" y="2727"/>
                  </a:cubicBezTo>
                  <a:cubicBezTo>
                    <a:pt x="7315" y="3432"/>
                    <a:pt x="7886" y="4002"/>
                    <a:pt x="8587" y="4002"/>
                  </a:cubicBezTo>
                  <a:cubicBezTo>
                    <a:pt x="9289" y="4002"/>
                    <a:pt x="9862" y="3432"/>
                    <a:pt x="9862" y="2727"/>
                  </a:cubicBezTo>
                  <a:cubicBezTo>
                    <a:pt x="9862" y="2026"/>
                    <a:pt x="9289" y="1455"/>
                    <a:pt x="8587" y="1455"/>
                  </a:cubicBezTo>
                  <a:close/>
                  <a:moveTo>
                    <a:pt x="8590" y="0"/>
                  </a:moveTo>
                  <a:cubicBezTo>
                    <a:pt x="7085" y="0"/>
                    <a:pt x="5863" y="1223"/>
                    <a:pt x="5863" y="2727"/>
                  </a:cubicBezTo>
                  <a:cubicBezTo>
                    <a:pt x="5863" y="4235"/>
                    <a:pt x="7085" y="5458"/>
                    <a:pt x="8590" y="5458"/>
                  </a:cubicBezTo>
                  <a:cubicBezTo>
                    <a:pt x="8788" y="5458"/>
                    <a:pt x="8977" y="5434"/>
                    <a:pt x="9158" y="5399"/>
                  </a:cubicBezTo>
                  <a:cubicBezTo>
                    <a:pt x="7921" y="5135"/>
                    <a:pt x="6998" y="4037"/>
                    <a:pt x="6998" y="2727"/>
                  </a:cubicBezTo>
                  <a:cubicBezTo>
                    <a:pt x="6998" y="1415"/>
                    <a:pt x="7921" y="320"/>
                    <a:pt x="9158" y="58"/>
                  </a:cubicBezTo>
                  <a:cubicBezTo>
                    <a:pt x="8977" y="18"/>
                    <a:pt x="8785" y="0"/>
                    <a:pt x="8590" y="0"/>
                  </a:cubicBezTo>
                  <a:close/>
                  <a:moveTo>
                    <a:pt x="2003" y="8732"/>
                  </a:moveTo>
                  <a:cubicBezTo>
                    <a:pt x="1500" y="8732"/>
                    <a:pt x="1092" y="9140"/>
                    <a:pt x="1092" y="9640"/>
                  </a:cubicBezTo>
                  <a:cubicBezTo>
                    <a:pt x="1092" y="10144"/>
                    <a:pt x="1500" y="10551"/>
                    <a:pt x="2003" y="10551"/>
                  </a:cubicBezTo>
                  <a:cubicBezTo>
                    <a:pt x="2504" y="10551"/>
                    <a:pt x="2912" y="10144"/>
                    <a:pt x="2912" y="9640"/>
                  </a:cubicBezTo>
                  <a:cubicBezTo>
                    <a:pt x="2912" y="9140"/>
                    <a:pt x="2504" y="8732"/>
                    <a:pt x="2003" y="8732"/>
                  </a:cubicBezTo>
                  <a:close/>
                  <a:moveTo>
                    <a:pt x="2003" y="7638"/>
                  </a:moveTo>
                  <a:cubicBezTo>
                    <a:pt x="897" y="7638"/>
                    <a:pt x="1" y="8531"/>
                    <a:pt x="1" y="9637"/>
                  </a:cubicBezTo>
                  <a:cubicBezTo>
                    <a:pt x="1" y="10743"/>
                    <a:pt x="897" y="11640"/>
                    <a:pt x="2003" y="11640"/>
                  </a:cubicBezTo>
                  <a:cubicBezTo>
                    <a:pt x="2158" y="11640"/>
                    <a:pt x="2312" y="11619"/>
                    <a:pt x="2457" y="11587"/>
                  </a:cubicBezTo>
                  <a:cubicBezTo>
                    <a:pt x="1570" y="11384"/>
                    <a:pt x="912" y="10586"/>
                    <a:pt x="912" y="9637"/>
                  </a:cubicBezTo>
                  <a:cubicBezTo>
                    <a:pt x="912" y="8688"/>
                    <a:pt x="1570" y="7894"/>
                    <a:pt x="2457" y="7687"/>
                  </a:cubicBezTo>
                  <a:cubicBezTo>
                    <a:pt x="2312" y="7655"/>
                    <a:pt x="2158" y="7638"/>
                    <a:pt x="2003" y="7638"/>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165"/>
          <p:cNvGrpSpPr/>
          <p:nvPr/>
        </p:nvGrpSpPr>
        <p:grpSpPr>
          <a:xfrm>
            <a:off x="6485501" y="2621010"/>
            <a:ext cx="2027276" cy="2866819"/>
            <a:chOff x="4885088" y="2010075"/>
            <a:chExt cx="1518900" cy="1870926"/>
          </a:xfrm>
        </p:grpSpPr>
        <p:sp>
          <p:nvSpPr>
            <p:cNvPr id="1035" name="Google Shape;1035;p165"/>
            <p:cNvSpPr txBox="1"/>
            <p:nvPr/>
          </p:nvSpPr>
          <p:spPr>
            <a:xfrm>
              <a:off x="4885088" y="3363801"/>
              <a:ext cx="15189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fr-FR" sz="1200">
                  <a:latin typeface="Roboto"/>
                  <a:ea typeface="Roboto"/>
                  <a:cs typeface="Roboto"/>
                  <a:sym typeface="Roboto"/>
                </a:rPr>
                <a:t>Espace pour la contestation des usagers</a:t>
              </a:r>
              <a:endParaRPr sz="1200">
                <a:solidFill>
                  <a:srgbClr val="000000"/>
                </a:solidFill>
                <a:latin typeface="Roboto"/>
                <a:ea typeface="Roboto"/>
                <a:cs typeface="Roboto"/>
                <a:sym typeface="Roboto"/>
              </a:endParaRPr>
            </a:p>
          </p:txBody>
        </p:sp>
        <p:sp>
          <p:nvSpPr>
            <p:cNvPr id="1036" name="Google Shape;1036;p165"/>
            <p:cNvSpPr txBox="1"/>
            <p:nvPr/>
          </p:nvSpPr>
          <p:spPr>
            <a:xfrm>
              <a:off x="4885088" y="3021500"/>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1800">
                  <a:latin typeface="Fira Sans Extra Condensed SemiBold"/>
                  <a:ea typeface="Fira Sans Extra Condensed SemiBold"/>
                  <a:cs typeface="Fira Sans Extra Condensed SemiBold"/>
                  <a:sym typeface="Fira Sans Extra Condensed SemiBold"/>
                </a:rPr>
                <a:t>PRU</a:t>
              </a:r>
              <a:endParaRPr sz="1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37" name="Google Shape;1037;p165"/>
            <p:cNvSpPr txBox="1"/>
            <p:nvPr/>
          </p:nvSpPr>
          <p:spPr>
            <a:xfrm>
              <a:off x="4885088" y="2010075"/>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400">
                  <a:solidFill>
                    <a:srgbClr val="000000"/>
                  </a:solidFill>
                  <a:latin typeface="Fira Sans Extra Condensed SemiBold"/>
                  <a:ea typeface="Fira Sans Extra Condensed SemiBold"/>
                  <a:cs typeface="Fira Sans Extra Condensed SemiBold"/>
                  <a:sym typeface="Fira Sans Extra Condensed SemiBold"/>
                </a:rPr>
                <a:t>03</a:t>
              </a:r>
              <a:endParaRPr sz="24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038" name="Google Shape;1038;p165"/>
          <p:cNvGrpSpPr/>
          <p:nvPr/>
        </p:nvGrpSpPr>
        <p:grpSpPr>
          <a:xfrm>
            <a:off x="798544" y="1049011"/>
            <a:ext cx="2027276" cy="2907885"/>
            <a:chOff x="624263" y="1228550"/>
            <a:chExt cx="1518900" cy="1897726"/>
          </a:xfrm>
        </p:grpSpPr>
        <p:sp>
          <p:nvSpPr>
            <p:cNvPr id="1039" name="Google Shape;1039;p165"/>
            <p:cNvSpPr txBox="1"/>
            <p:nvPr/>
          </p:nvSpPr>
          <p:spPr>
            <a:xfrm>
              <a:off x="624263" y="2609076"/>
              <a:ext cx="15189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fr-FR" sz="1200">
                  <a:latin typeface="Roboto"/>
                  <a:ea typeface="Roboto"/>
                  <a:cs typeface="Roboto"/>
                  <a:sym typeface="Roboto"/>
                </a:rPr>
                <a:t>Site institutionnel de l’ANTAI</a:t>
              </a:r>
              <a:endParaRPr sz="1200">
                <a:solidFill>
                  <a:srgbClr val="000000"/>
                </a:solidFill>
                <a:latin typeface="Roboto"/>
                <a:ea typeface="Roboto"/>
                <a:cs typeface="Roboto"/>
                <a:sym typeface="Roboto"/>
              </a:endParaRPr>
            </a:p>
          </p:txBody>
        </p:sp>
        <p:sp>
          <p:nvSpPr>
            <p:cNvPr id="1040" name="Google Shape;1040;p165"/>
            <p:cNvSpPr txBox="1"/>
            <p:nvPr/>
          </p:nvSpPr>
          <p:spPr>
            <a:xfrm>
              <a:off x="624263" y="2266775"/>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1800">
                  <a:latin typeface="Fira Sans Extra Condensed SemiBold"/>
                  <a:ea typeface="Fira Sans Extra Condensed SemiBold"/>
                  <a:cs typeface="Fira Sans Extra Condensed SemiBold"/>
                  <a:sym typeface="Fira Sans Extra Condensed SemiBold"/>
                </a:rPr>
                <a:t>SWA</a:t>
              </a:r>
              <a:endParaRPr sz="1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41" name="Google Shape;1041;p165"/>
            <p:cNvSpPr txBox="1"/>
            <p:nvPr/>
          </p:nvSpPr>
          <p:spPr>
            <a:xfrm>
              <a:off x="624263" y="1228550"/>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400">
                  <a:solidFill>
                    <a:srgbClr val="000000"/>
                  </a:solidFill>
                  <a:latin typeface="Fira Sans Extra Condensed SemiBold"/>
                  <a:ea typeface="Fira Sans Extra Condensed SemiBold"/>
                  <a:cs typeface="Fira Sans Extra Condensed SemiBold"/>
                  <a:sym typeface="Fira Sans Extra Condensed SemiBold"/>
                </a:rPr>
                <a:t>01</a:t>
              </a:r>
              <a:endParaRPr sz="24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042" name="Google Shape;1042;p165"/>
          <p:cNvGrpSpPr/>
          <p:nvPr/>
        </p:nvGrpSpPr>
        <p:grpSpPr>
          <a:xfrm>
            <a:off x="3642039" y="2612905"/>
            <a:ext cx="2027276" cy="2882947"/>
            <a:chOff x="2754675" y="2431288"/>
            <a:chExt cx="1518900" cy="1881451"/>
          </a:xfrm>
        </p:grpSpPr>
        <p:sp>
          <p:nvSpPr>
            <p:cNvPr id="1043" name="Google Shape;1043;p165"/>
            <p:cNvSpPr txBox="1"/>
            <p:nvPr/>
          </p:nvSpPr>
          <p:spPr>
            <a:xfrm>
              <a:off x="2754675" y="3795538"/>
              <a:ext cx="15189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fr-FR" sz="1200">
                  <a:latin typeface="Roboto"/>
                  <a:ea typeface="Roboto"/>
                  <a:cs typeface="Roboto"/>
                  <a:sym typeface="Roboto"/>
                </a:rPr>
                <a:t>Espace collectivités et autres services verbalisateurs </a:t>
              </a:r>
              <a:endParaRPr sz="1200">
                <a:solidFill>
                  <a:srgbClr val="000000"/>
                </a:solidFill>
                <a:latin typeface="Roboto"/>
                <a:ea typeface="Roboto"/>
                <a:cs typeface="Roboto"/>
                <a:sym typeface="Roboto"/>
              </a:endParaRPr>
            </a:p>
          </p:txBody>
        </p:sp>
        <p:sp>
          <p:nvSpPr>
            <p:cNvPr id="1044" name="Google Shape;1044;p165"/>
            <p:cNvSpPr txBox="1"/>
            <p:nvPr/>
          </p:nvSpPr>
          <p:spPr>
            <a:xfrm>
              <a:off x="2754675" y="3453238"/>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1800">
                  <a:latin typeface="Fira Sans Extra Condensed SemiBold"/>
                  <a:ea typeface="Fira Sans Extra Condensed SemiBold"/>
                  <a:cs typeface="Fira Sans Extra Condensed SemiBold"/>
                  <a:sym typeface="Fira Sans Extra Condensed SemiBold"/>
                </a:rPr>
                <a:t>SWAPART</a:t>
              </a:r>
              <a:endParaRPr sz="1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45" name="Google Shape;1045;p165"/>
            <p:cNvSpPr txBox="1"/>
            <p:nvPr/>
          </p:nvSpPr>
          <p:spPr>
            <a:xfrm>
              <a:off x="2754675" y="2431288"/>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400">
                  <a:solidFill>
                    <a:srgbClr val="000000"/>
                  </a:solidFill>
                  <a:latin typeface="Fira Sans Extra Condensed SemiBold"/>
                  <a:ea typeface="Fira Sans Extra Condensed SemiBold"/>
                  <a:cs typeface="Fira Sans Extra Condensed SemiBold"/>
                  <a:sym typeface="Fira Sans Extra Condensed SemiBold"/>
                </a:rPr>
                <a:t>02</a:t>
              </a:r>
              <a:endParaRPr sz="24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046" name="Google Shape;1046;p165"/>
          <p:cNvGrpSpPr/>
          <p:nvPr/>
        </p:nvGrpSpPr>
        <p:grpSpPr>
          <a:xfrm>
            <a:off x="9328962" y="991830"/>
            <a:ext cx="2027276" cy="2898500"/>
            <a:chOff x="7015500" y="946850"/>
            <a:chExt cx="1518900" cy="1891601"/>
          </a:xfrm>
        </p:grpSpPr>
        <p:sp>
          <p:nvSpPr>
            <p:cNvPr id="1047" name="Google Shape;1047;p165"/>
            <p:cNvSpPr txBox="1"/>
            <p:nvPr/>
          </p:nvSpPr>
          <p:spPr>
            <a:xfrm>
              <a:off x="7015500" y="2321251"/>
              <a:ext cx="15189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fr-FR" sz="1200">
                  <a:latin typeface="Roboto"/>
                  <a:ea typeface="Roboto"/>
                  <a:cs typeface="Roboto"/>
                  <a:sym typeface="Roboto"/>
                </a:rPr>
                <a:t> Espace professionnel des Gestionnaires de Flotte</a:t>
              </a:r>
              <a:endParaRPr sz="1200">
                <a:solidFill>
                  <a:srgbClr val="000000"/>
                </a:solidFill>
                <a:latin typeface="Roboto"/>
                <a:ea typeface="Roboto"/>
                <a:cs typeface="Roboto"/>
                <a:sym typeface="Roboto"/>
              </a:endParaRPr>
            </a:p>
          </p:txBody>
        </p:sp>
        <p:sp>
          <p:nvSpPr>
            <p:cNvPr id="1048" name="Google Shape;1048;p165"/>
            <p:cNvSpPr txBox="1"/>
            <p:nvPr/>
          </p:nvSpPr>
          <p:spPr>
            <a:xfrm>
              <a:off x="7015500" y="1978950"/>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1800">
                  <a:latin typeface="Fira Sans Extra Condensed SemiBold"/>
                  <a:ea typeface="Fira Sans Extra Condensed SemiBold"/>
                  <a:cs typeface="Fira Sans Extra Condensed SemiBold"/>
                  <a:sym typeface="Fira Sans Extra Condensed SemiBold"/>
                </a:rPr>
                <a:t>SGF</a:t>
              </a:r>
              <a:endParaRPr sz="1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49" name="Google Shape;1049;p165"/>
            <p:cNvSpPr txBox="1"/>
            <p:nvPr/>
          </p:nvSpPr>
          <p:spPr>
            <a:xfrm>
              <a:off x="7015500" y="946850"/>
              <a:ext cx="15189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fr-FR" sz="2400">
                  <a:solidFill>
                    <a:srgbClr val="000000"/>
                  </a:solidFill>
                  <a:latin typeface="Fira Sans Extra Condensed SemiBold"/>
                  <a:ea typeface="Fira Sans Extra Condensed SemiBold"/>
                  <a:cs typeface="Fira Sans Extra Condensed SemiBold"/>
                  <a:sym typeface="Fira Sans Extra Condensed SemiBold"/>
                </a:rPr>
                <a:t>04</a:t>
              </a:r>
              <a:endParaRPr sz="24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050" name="Google Shape;1050;p165"/>
          <p:cNvGrpSpPr/>
          <p:nvPr/>
        </p:nvGrpSpPr>
        <p:grpSpPr>
          <a:xfrm flipH="1">
            <a:off x="166279" y="4522512"/>
            <a:ext cx="2987734" cy="1576844"/>
            <a:chOff x="4451900" y="2562325"/>
            <a:chExt cx="1270025" cy="583800"/>
          </a:xfrm>
        </p:grpSpPr>
        <p:sp>
          <p:nvSpPr>
            <p:cNvPr id="1051" name="Google Shape;1051;p165"/>
            <p:cNvSpPr/>
            <p:nvPr/>
          </p:nvSpPr>
          <p:spPr>
            <a:xfrm>
              <a:off x="4764625" y="2562325"/>
              <a:ext cx="957300" cy="583800"/>
            </a:xfrm>
            <a:custGeom>
              <a:avLst/>
              <a:gdLst/>
              <a:ahLst/>
              <a:cxnLst/>
              <a:rect l="l" t="t" r="r" b="b"/>
              <a:pathLst>
                <a:path w="38292" h="23352" extrusionOk="0">
                  <a:moveTo>
                    <a:pt x="36547" y="1"/>
                  </a:moveTo>
                  <a:cubicBezTo>
                    <a:pt x="36529" y="1"/>
                    <a:pt x="36511" y="1"/>
                    <a:pt x="36493" y="1"/>
                  </a:cubicBezTo>
                  <a:lnTo>
                    <a:pt x="5638" y="1"/>
                  </a:lnTo>
                  <a:cubicBezTo>
                    <a:pt x="4537" y="35"/>
                    <a:pt x="3637" y="802"/>
                    <a:pt x="3436" y="1903"/>
                  </a:cubicBezTo>
                  <a:lnTo>
                    <a:pt x="201" y="21450"/>
                  </a:lnTo>
                  <a:cubicBezTo>
                    <a:pt x="1" y="22451"/>
                    <a:pt x="768" y="23351"/>
                    <a:pt x="1802" y="23351"/>
                  </a:cubicBezTo>
                  <a:lnTo>
                    <a:pt x="32657" y="23351"/>
                  </a:lnTo>
                  <a:cubicBezTo>
                    <a:pt x="33725" y="23285"/>
                    <a:pt x="34659" y="22518"/>
                    <a:pt x="34859" y="21450"/>
                  </a:cubicBezTo>
                  <a:lnTo>
                    <a:pt x="38094" y="1903"/>
                  </a:lnTo>
                  <a:cubicBezTo>
                    <a:pt x="38291" y="919"/>
                    <a:pt x="37554" y="1"/>
                    <a:pt x="3654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5"/>
            <p:cNvSpPr/>
            <p:nvPr/>
          </p:nvSpPr>
          <p:spPr>
            <a:xfrm>
              <a:off x="4451900" y="3113575"/>
              <a:ext cx="743900" cy="32550"/>
            </a:xfrm>
            <a:custGeom>
              <a:avLst/>
              <a:gdLst/>
              <a:ahLst/>
              <a:cxnLst/>
              <a:rect l="l" t="t" r="r" b="b"/>
              <a:pathLst>
                <a:path w="29756" h="1302" extrusionOk="0">
                  <a:moveTo>
                    <a:pt x="368" y="1"/>
                  </a:moveTo>
                  <a:cubicBezTo>
                    <a:pt x="167" y="1"/>
                    <a:pt x="1" y="167"/>
                    <a:pt x="1" y="367"/>
                  </a:cubicBezTo>
                  <a:lnTo>
                    <a:pt x="1" y="935"/>
                  </a:lnTo>
                  <a:cubicBezTo>
                    <a:pt x="1" y="1135"/>
                    <a:pt x="167" y="1301"/>
                    <a:pt x="368" y="1301"/>
                  </a:cubicBezTo>
                  <a:lnTo>
                    <a:pt x="29422" y="1301"/>
                  </a:lnTo>
                  <a:cubicBezTo>
                    <a:pt x="29588" y="1301"/>
                    <a:pt x="29755" y="1135"/>
                    <a:pt x="29755" y="935"/>
                  </a:cubicBezTo>
                  <a:lnTo>
                    <a:pt x="29755" y="367"/>
                  </a:lnTo>
                  <a:cubicBezTo>
                    <a:pt x="29755" y="167"/>
                    <a:pt x="29588" y="1"/>
                    <a:pt x="29422"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165"/>
          <p:cNvSpPr/>
          <p:nvPr/>
        </p:nvSpPr>
        <p:spPr>
          <a:xfrm>
            <a:off x="1415669" y="1585687"/>
            <a:ext cx="793200" cy="910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5"/>
          <p:cNvSpPr/>
          <p:nvPr/>
        </p:nvSpPr>
        <p:spPr>
          <a:xfrm>
            <a:off x="4259310" y="3131524"/>
            <a:ext cx="793200" cy="910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5"/>
          <p:cNvSpPr/>
          <p:nvPr/>
        </p:nvSpPr>
        <p:spPr>
          <a:xfrm>
            <a:off x="7102935" y="3131524"/>
            <a:ext cx="793200" cy="910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5"/>
          <p:cNvSpPr/>
          <p:nvPr/>
        </p:nvSpPr>
        <p:spPr>
          <a:xfrm>
            <a:off x="9946559" y="1521021"/>
            <a:ext cx="793200" cy="910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65"/>
          <p:cNvSpPr txBox="1"/>
          <p:nvPr/>
        </p:nvSpPr>
        <p:spPr>
          <a:xfrm>
            <a:off x="1209725" y="324225"/>
            <a:ext cx="6686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7 applications dans le projet TMA - PNUM</a:t>
            </a:r>
            <a:endParaRPr sz="2500" b="1">
              <a:solidFill>
                <a:schemeClr val="dk2"/>
              </a:solidFill>
              <a:latin typeface="Roboto"/>
              <a:ea typeface="Roboto"/>
              <a:cs typeface="Roboto"/>
              <a:sym typeface="Roboto"/>
            </a:endParaRPr>
          </a:p>
        </p:txBody>
      </p:sp>
      <p:sp>
        <p:nvSpPr>
          <p:cNvPr id="1054" name="Google Shape;1054;p165">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9</a:t>
            </a:fld>
            <a:endParaRPr sz="1200" b="0" strike="noStrike">
              <a:latin typeface="Arial"/>
              <a:ea typeface="Arial"/>
              <a:cs typeface="Arial"/>
              <a:sym typeface="Arial"/>
            </a:endParaRPr>
          </a:p>
        </p:txBody>
      </p:sp>
      <p:grpSp>
        <p:nvGrpSpPr>
          <p:cNvPr id="1055" name="Google Shape;1055;p165"/>
          <p:cNvGrpSpPr/>
          <p:nvPr/>
        </p:nvGrpSpPr>
        <p:grpSpPr>
          <a:xfrm>
            <a:off x="8759591" y="4927941"/>
            <a:ext cx="569354" cy="1171410"/>
            <a:chOff x="1836050" y="3501500"/>
            <a:chExt cx="517500" cy="1064725"/>
          </a:xfrm>
        </p:grpSpPr>
        <p:sp>
          <p:nvSpPr>
            <p:cNvPr id="1056" name="Google Shape;1056;p165"/>
            <p:cNvSpPr/>
            <p:nvPr/>
          </p:nvSpPr>
          <p:spPr>
            <a:xfrm>
              <a:off x="1836050" y="3828750"/>
              <a:ext cx="207275" cy="357325"/>
            </a:xfrm>
            <a:custGeom>
              <a:avLst/>
              <a:gdLst/>
              <a:ahLst/>
              <a:cxnLst/>
              <a:rect l="l" t="t" r="r" b="b"/>
              <a:pathLst>
                <a:path w="8291" h="14293" extrusionOk="0">
                  <a:moveTo>
                    <a:pt x="2417" y="0"/>
                  </a:moveTo>
                  <a:cubicBezTo>
                    <a:pt x="0" y="0"/>
                    <a:pt x="438" y="10527"/>
                    <a:pt x="1519" y="12787"/>
                  </a:cubicBezTo>
                  <a:cubicBezTo>
                    <a:pt x="2113" y="14011"/>
                    <a:pt x="4038" y="14293"/>
                    <a:pt x="5684" y="14293"/>
                  </a:cubicBezTo>
                  <a:cubicBezTo>
                    <a:pt x="7089" y="14293"/>
                    <a:pt x="8290" y="14088"/>
                    <a:pt x="8290" y="14088"/>
                  </a:cubicBezTo>
                  <a:lnTo>
                    <a:pt x="8057" y="8918"/>
                  </a:lnTo>
                  <a:cubicBezTo>
                    <a:pt x="8057" y="8918"/>
                    <a:pt x="6915" y="9170"/>
                    <a:pt x="5828" y="9170"/>
                  </a:cubicBezTo>
                  <a:cubicBezTo>
                    <a:pt x="5285" y="9170"/>
                    <a:pt x="4755" y="9107"/>
                    <a:pt x="4388" y="8918"/>
                  </a:cubicBezTo>
                  <a:cubicBezTo>
                    <a:pt x="3253" y="8350"/>
                    <a:pt x="3687" y="145"/>
                    <a:pt x="2553" y="11"/>
                  </a:cubicBezTo>
                  <a:cubicBezTo>
                    <a:pt x="2507" y="4"/>
                    <a:pt x="2461" y="0"/>
                    <a:pt x="2417"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65"/>
            <p:cNvSpPr/>
            <p:nvPr/>
          </p:nvSpPr>
          <p:spPr>
            <a:xfrm>
              <a:off x="1947400" y="3501500"/>
              <a:ext cx="250425" cy="927975"/>
            </a:xfrm>
            <a:custGeom>
              <a:avLst/>
              <a:gdLst/>
              <a:ahLst/>
              <a:cxnLst/>
              <a:rect l="l" t="t" r="r" b="b"/>
              <a:pathLst>
                <a:path w="10017" h="37119" extrusionOk="0">
                  <a:moveTo>
                    <a:pt x="5898" y="0"/>
                  </a:moveTo>
                  <a:cubicBezTo>
                    <a:pt x="5484" y="0"/>
                    <a:pt x="5031" y="57"/>
                    <a:pt x="4537" y="125"/>
                  </a:cubicBezTo>
                  <a:cubicBezTo>
                    <a:pt x="0" y="792"/>
                    <a:pt x="3803" y="37118"/>
                    <a:pt x="3803" y="37118"/>
                  </a:cubicBezTo>
                  <a:lnTo>
                    <a:pt x="8440" y="36418"/>
                  </a:lnTo>
                  <a:cubicBezTo>
                    <a:pt x="10016" y="3841"/>
                    <a:pt x="9311" y="0"/>
                    <a:pt x="589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65"/>
            <p:cNvSpPr/>
            <p:nvPr/>
          </p:nvSpPr>
          <p:spPr>
            <a:xfrm>
              <a:off x="1909025" y="4326875"/>
              <a:ext cx="374475" cy="239350"/>
            </a:xfrm>
            <a:custGeom>
              <a:avLst/>
              <a:gdLst/>
              <a:ahLst/>
              <a:cxnLst/>
              <a:rect l="l" t="t" r="r" b="b"/>
              <a:pathLst>
                <a:path w="14979" h="9574" extrusionOk="0">
                  <a:moveTo>
                    <a:pt x="1" y="0"/>
                  </a:moveTo>
                  <a:lnTo>
                    <a:pt x="1235" y="9574"/>
                  </a:lnTo>
                  <a:lnTo>
                    <a:pt x="13711" y="9574"/>
                  </a:lnTo>
                  <a:lnTo>
                    <a:pt x="14978"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65"/>
            <p:cNvSpPr/>
            <p:nvPr/>
          </p:nvSpPr>
          <p:spPr>
            <a:xfrm>
              <a:off x="2139200" y="3671750"/>
              <a:ext cx="214350" cy="319075"/>
            </a:xfrm>
            <a:custGeom>
              <a:avLst/>
              <a:gdLst/>
              <a:ahLst/>
              <a:cxnLst/>
              <a:rect l="l" t="t" r="r" b="b"/>
              <a:pathLst>
                <a:path w="8574" h="12763" extrusionOk="0">
                  <a:moveTo>
                    <a:pt x="6660" y="0"/>
                  </a:moveTo>
                  <a:cubicBezTo>
                    <a:pt x="5071" y="0"/>
                    <a:pt x="5067" y="7436"/>
                    <a:pt x="4937" y="7792"/>
                  </a:cubicBezTo>
                  <a:cubicBezTo>
                    <a:pt x="4893" y="7915"/>
                    <a:pt x="4404" y="7955"/>
                    <a:pt x="3771" y="7955"/>
                  </a:cubicBezTo>
                  <a:cubicBezTo>
                    <a:pt x="2506" y="7955"/>
                    <a:pt x="668" y="7792"/>
                    <a:pt x="668" y="7792"/>
                  </a:cubicBezTo>
                  <a:cubicBezTo>
                    <a:pt x="0" y="9260"/>
                    <a:pt x="668" y="12762"/>
                    <a:pt x="668" y="12762"/>
                  </a:cubicBezTo>
                  <a:cubicBezTo>
                    <a:pt x="668" y="12762"/>
                    <a:pt x="5838" y="12162"/>
                    <a:pt x="6805" y="11061"/>
                  </a:cubicBezTo>
                  <a:cubicBezTo>
                    <a:pt x="7806" y="9960"/>
                    <a:pt x="8573" y="487"/>
                    <a:pt x="6805" y="20"/>
                  </a:cubicBezTo>
                  <a:cubicBezTo>
                    <a:pt x="6755" y="7"/>
                    <a:pt x="6707" y="0"/>
                    <a:pt x="6660"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5"/>
            <p:cNvSpPr/>
            <p:nvPr/>
          </p:nvSpPr>
          <p:spPr>
            <a:xfrm>
              <a:off x="2044975" y="3517950"/>
              <a:ext cx="79250" cy="796450"/>
            </a:xfrm>
            <a:custGeom>
              <a:avLst/>
              <a:gdLst/>
              <a:ahLst/>
              <a:cxnLst/>
              <a:rect l="l" t="t" r="r" b="b"/>
              <a:pathLst>
                <a:path w="3170" h="31858" extrusionOk="0">
                  <a:moveTo>
                    <a:pt x="1168" y="1"/>
                  </a:moveTo>
                  <a:cubicBezTo>
                    <a:pt x="1101" y="1"/>
                    <a:pt x="1034" y="34"/>
                    <a:pt x="967" y="68"/>
                  </a:cubicBezTo>
                  <a:cubicBezTo>
                    <a:pt x="934" y="101"/>
                    <a:pt x="867" y="134"/>
                    <a:pt x="834" y="201"/>
                  </a:cubicBezTo>
                  <a:cubicBezTo>
                    <a:pt x="734" y="334"/>
                    <a:pt x="634" y="501"/>
                    <a:pt x="567" y="701"/>
                  </a:cubicBezTo>
                  <a:cubicBezTo>
                    <a:pt x="434" y="1002"/>
                    <a:pt x="367" y="1335"/>
                    <a:pt x="300" y="1669"/>
                  </a:cubicBezTo>
                  <a:cubicBezTo>
                    <a:pt x="200" y="2336"/>
                    <a:pt x="100" y="3003"/>
                    <a:pt x="67" y="3670"/>
                  </a:cubicBezTo>
                  <a:cubicBezTo>
                    <a:pt x="0" y="5005"/>
                    <a:pt x="0" y="6339"/>
                    <a:pt x="0" y="7640"/>
                  </a:cubicBezTo>
                  <a:cubicBezTo>
                    <a:pt x="33" y="10308"/>
                    <a:pt x="167" y="12944"/>
                    <a:pt x="334" y="15579"/>
                  </a:cubicBezTo>
                  <a:cubicBezTo>
                    <a:pt x="500" y="18214"/>
                    <a:pt x="701" y="20849"/>
                    <a:pt x="967" y="23484"/>
                  </a:cubicBezTo>
                  <a:cubicBezTo>
                    <a:pt x="1201" y="26120"/>
                    <a:pt x="1501" y="28755"/>
                    <a:pt x="1801" y="31390"/>
                  </a:cubicBezTo>
                  <a:cubicBezTo>
                    <a:pt x="1568" y="28755"/>
                    <a:pt x="1368" y="26086"/>
                    <a:pt x="1168" y="23451"/>
                  </a:cubicBezTo>
                  <a:cubicBezTo>
                    <a:pt x="967" y="20782"/>
                    <a:pt x="801" y="18147"/>
                    <a:pt x="667" y="15512"/>
                  </a:cubicBezTo>
                  <a:cubicBezTo>
                    <a:pt x="534" y="12877"/>
                    <a:pt x="400" y="10242"/>
                    <a:pt x="400" y="7606"/>
                  </a:cubicBezTo>
                  <a:cubicBezTo>
                    <a:pt x="400" y="6272"/>
                    <a:pt x="400" y="4971"/>
                    <a:pt x="500" y="3637"/>
                  </a:cubicBezTo>
                  <a:cubicBezTo>
                    <a:pt x="534" y="3003"/>
                    <a:pt x="601" y="2336"/>
                    <a:pt x="701" y="1702"/>
                  </a:cubicBezTo>
                  <a:cubicBezTo>
                    <a:pt x="767" y="1402"/>
                    <a:pt x="834" y="1068"/>
                    <a:pt x="967" y="801"/>
                  </a:cubicBezTo>
                  <a:cubicBezTo>
                    <a:pt x="1001" y="635"/>
                    <a:pt x="1068" y="535"/>
                    <a:pt x="1168" y="401"/>
                  </a:cubicBezTo>
                  <a:lnTo>
                    <a:pt x="1201" y="368"/>
                  </a:lnTo>
                  <a:cubicBezTo>
                    <a:pt x="1201" y="368"/>
                    <a:pt x="1234" y="368"/>
                    <a:pt x="1268" y="401"/>
                  </a:cubicBezTo>
                  <a:cubicBezTo>
                    <a:pt x="1401" y="668"/>
                    <a:pt x="1535" y="935"/>
                    <a:pt x="1601" y="1235"/>
                  </a:cubicBezTo>
                  <a:cubicBezTo>
                    <a:pt x="1668" y="1569"/>
                    <a:pt x="1735" y="1869"/>
                    <a:pt x="1801" y="2202"/>
                  </a:cubicBezTo>
                  <a:cubicBezTo>
                    <a:pt x="1901" y="2836"/>
                    <a:pt x="1968" y="3503"/>
                    <a:pt x="2068" y="4137"/>
                  </a:cubicBezTo>
                  <a:cubicBezTo>
                    <a:pt x="2202" y="5472"/>
                    <a:pt x="2302" y="6772"/>
                    <a:pt x="2402" y="8107"/>
                  </a:cubicBezTo>
                  <a:cubicBezTo>
                    <a:pt x="2569" y="10742"/>
                    <a:pt x="2669" y="13377"/>
                    <a:pt x="2769" y="16012"/>
                  </a:cubicBezTo>
                  <a:cubicBezTo>
                    <a:pt x="2835" y="18648"/>
                    <a:pt x="2902" y="21283"/>
                    <a:pt x="2969" y="23951"/>
                  </a:cubicBezTo>
                  <a:cubicBezTo>
                    <a:pt x="3036" y="26587"/>
                    <a:pt x="3102" y="29222"/>
                    <a:pt x="3136" y="31857"/>
                  </a:cubicBezTo>
                  <a:cubicBezTo>
                    <a:pt x="3169" y="29222"/>
                    <a:pt x="3169" y="26587"/>
                    <a:pt x="3169" y="23951"/>
                  </a:cubicBezTo>
                  <a:cubicBezTo>
                    <a:pt x="3169" y="21283"/>
                    <a:pt x="3136" y="18648"/>
                    <a:pt x="3069" y="16012"/>
                  </a:cubicBezTo>
                  <a:cubicBezTo>
                    <a:pt x="3002" y="13377"/>
                    <a:pt x="2902" y="10742"/>
                    <a:pt x="2769" y="8107"/>
                  </a:cubicBezTo>
                  <a:cubicBezTo>
                    <a:pt x="2669" y="6772"/>
                    <a:pt x="2602" y="5438"/>
                    <a:pt x="2435" y="4137"/>
                  </a:cubicBezTo>
                  <a:cubicBezTo>
                    <a:pt x="2368" y="3470"/>
                    <a:pt x="2302" y="2803"/>
                    <a:pt x="2202" y="2169"/>
                  </a:cubicBezTo>
                  <a:cubicBezTo>
                    <a:pt x="2135" y="1836"/>
                    <a:pt x="2068" y="1502"/>
                    <a:pt x="2002" y="1168"/>
                  </a:cubicBezTo>
                  <a:cubicBezTo>
                    <a:pt x="1901" y="801"/>
                    <a:pt x="1768" y="468"/>
                    <a:pt x="1568" y="168"/>
                  </a:cubicBezTo>
                  <a:cubicBezTo>
                    <a:pt x="1468" y="68"/>
                    <a:pt x="1334" y="1"/>
                    <a:pt x="116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5"/>
            <p:cNvSpPr/>
            <p:nvPr/>
          </p:nvSpPr>
          <p:spPr>
            <a:xfrm>
              <a:off x="2168375" y="3693925"/>
              <a:ext cx="135975" cy="220500"/>
            </a:xfrm>
            <a:custGeom>
              <a:avLst/>
              <a:gdLst/>
              <a:ahLst/>
              <a:cxnLst/>
              <a:rect l="l" t="t" r="r" b="b"/>
              <a:pathLst>
                <a:path w="5439" h="8820" extrusionOk="0">
                  <a:moveTo>
                    <a:pt x="5438" y="0"/>
                  </a:moveTo>
                  <a:lnTo>
                    <a:pt x="5438" y="0"/>
                  </a:lnTo>
                  <a:cubicBezTo>
                    <a:pt x="5171" y="1034"/>
                    <a:pt x="4971" y="2102"/>
                    <a:pt x="4838" y="3169"/>
                  </a:cubicBezTo>
                  <a:cubicBezTo>
                    <a:pt x="4671" y="4203"/>
                    <a:pt x="4538" y="5271"/>
                    <a:pt x="4437" y="6372"/>
                  </a:cubicBezTo>
                  <a:cubicBezTo>
                    <a:pt x="4437" y="6638"/>
                    <a:pt x="4404" y="6905"/>
                    <a:pt x="4404" y="7172"/>
                  </a:cubicBezTo>
                  <a:cubicBezTo>
                    <a:pt x="4371" y="7439"/>
                    <a:pt x="4371" y="7739"/>
                    <a:pt x="4404" y="8006"/>
                  </a:cubicBezTo>
                  <a:cubicBezTo>
                    <a:pt x="4471" y="8039"/>
                    <a:pt x="4204" y="8206"/>
                    <a:pt x="3970" y="8240"/>
                  </a:cubicBezTo>
                  <a:cubicBezTo>
                    <a:pt x="3704" y="8306"/>
                    <a:pt x="3470" y="8373"/>
                    <a:pt x="3203" y="8406"/>
                  </a:cubicBezTo>
                  <a:cubicBezTo>
                    <a:pt x="2670" y="8506"/>
                    <a:pt x="2169" y="8540"/>
                    <a:pt x="1635" y="8606"/>
                  </a:cubicBezTo>
                  <a:cubicBezTo>
                    <a:pt x="1102" y="8673"/>
                    <a:pt x="568" y="8707"/>
                    <a:pt x="1" y="8773"/>
                  </a:cubicBezTo>
                  <a:cubicBezTo>
                    <a:pt x="481" y="8803"/>
                    <a:pt x="961" y="8820"/>
                    <a:pt x="1440" y="8820"/>
                  </a:cubicBezTo>
                  <a:cubicBezTo>
                    <a:pt x="2028" y="8820"/>
                    <a:pt x="2616" y="8795"/>
                    <a:pt x="3203" y="8740"/>
                  </a:cubicBezTo>
                  <a:cubicBezTo>
                    <a:pt x="3503" y="8707"/>
                    <a:pt x="3770" y="8673"/>
                    <a:pt x="4037" y="8606"/>
                  </a:cubicBezTo>
                  <a:cubicBezTo>
                    <a:pt x="4204" y="8573"/>
                    <a:pt x="4337" y="8540"/>
                    <a:pt x="4471" y="8473"/>
                  </a:cubicBezTo>
                  <a:cubicBezTo>
                    <a:pt x="4538" y="8440"/>
                    <a:pt x="4638" y="8373"/>
                    <a:pt x="4704" y="8306"/>
                  </a:cubicBezTo>
                  <a:cubicBezTo>
                    <a:pt x="4738" y="8240"/>
                    <a:pt x="4771" y="8173"/>
                    <a:pt x="4771" y="8106"/>
                  </a:cubicBezTo>
                  <a:cubicBezTo>
                    <a:pt x="4771" y="8073"/>
                    <a:pt x="4771" y="8039"/>
                    <a:pt x="4771" y="8006"/>
                  </a:cubicBezTo>
                  <a:lnTo>
                    <a:pt x="4771" y="7939"/>
                  </a:lnTo>
                  <a:cubicBezTo>
                    <a:pt x="4771" y="7439"/>
                    <a:pt x="4804" y="6905"/>
                    <a:pt x="4871" y="6405"/>
                  </a:cubicBezTo>
                  <a:lnTo>
                    <a:pt x="5138" y="3203"/>
                  </a:lnTo>
                  <a:lnTo>
                    <a:pt x="5305" y="1601"/>
                  </a:lnTo>
                  <a:cubicBezTo>
                    <a:pt x="5338" y="1068"/>
                    <a:pt x="5371" y="534"/>
                    <a:pt x="5438"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5"/>
            <p:cNvSpPr/>
            <p:nvPr/>
          </p:nvSpPr>
          <p:spPr>
            <a:xfrm>
              <a:off x="2168375" y="3708100"/>
              <a:ext cx="156825" cy="250200"/>
            </a:xfrm>
            <a:custGeom>
              <a:avLst/>
              <a:gdLst/>
              <a:ahLst/>
              <a:cxnLst/>
              <a:rect l="l" t="t" r="r" b="b"/>
              <a:pathLst>
                <a:path w="6273" h="10008" extrusionOk="0">
                  <a:moveTo>
                    <a:pt x="6205" y="0"/>
                  </a:moveTo>
                  <a:lnTo>
                    <a:pt x="6072" y="1802"/>
                  </a:lnTo>
                  <a:lnTo>
                    <a:pt x="5939" y="3636"/>
                  </a:lnTo>
                  <a:cubicBezTo>
                    <a:pt x="5872" y="4837"/>
                    <a:pt x="5805" y="6038"/>
                    <a:pt x="5638" y="7206"/>
                  </a:cubicBezTo>
                  <a:cubicBezTo>
                    <a:pt x="5605" y="7506"/>
                    <a:pt x="5572" y="7806"/>
                    <a:pt x="5538" y="8106"/>
                  </a:cubicBezTo>
                  <a:cubicBezTo>
                    <a:pt x="5505" y="8240"/>
                    <a:pt x="5472" y="8373"/>
                    <a:pt x="5405" y="8506"/>
                  </a:cubicBezTo>
                  <a:cubicBezTo>
                    <a:pt x="5405" y="8573"/>
                    <a:pt x="5371" y="8640"/>
                    <a:pt x="5338" y="8673"/>
                  </a:cubicBezTo>
                  <a:cubicBezTo>
                    <a:pt x="5305" y="8707"/>
                    <a:pt x="5271" y="8707"/>
                    <a:pt x="5238" y="8740"/>
                  </a:cubicBezTo>
                  <a:cubicBezTo>
                    <a:pt x="4704" y="8940"/>
                    <a:pt x="4137" y="9107"/>
                    <a:pt x="3537" y="9207"/>
                  </a:cubicBezTo>
                  <a:cubicBezTo>
                    <a:pt x="2970" y="9374"/>
                    <a:pt x="2369" y="9474"/>
                    <a:pt x="1802" y="9607"/>
                  </a:cubicBezTo>
                  <a:lnTo>
                    <a:pt x="1" y="10008"/>
                  </a:lnTo>
                  <a:cubicBezTo>
                    <a:pt x="1235" y="9907"/>
                    <a:pt x="2436" y="9741"/>
                    <a:pt x="3604" y="9541"/>
                  </a:cubicBezTo>
                  <a:cubicBezTo>
                    <a:pt x="4237" y="9440"/>
                    <a:pt x="4838" y="9274"/>
                    <a:pt x="5405" y="9074"/>
                  </a:cubicBezTo>
                  <a:cubicBezTo>
                    <a:pt x="5505" y="9040"/>
                    <a:pt x="5605" y="8973"/>
                    <a:pt x="5672" y="8907"/>
                  </a:cubicBezTo>
                  <a:cubicBezTo>
                    <a:pt x="5738" y="8807"/>
                    <a:pt x="5772" y="8740"/>
                    <a:pt x="5805" y="8640"/>
                  </a:cubicBezTo>
                  <a:cubicBezTo>
                    <a:pt x="5838" y="8473"/>
                    <a:pt x="5905" y="8340"/>
                    <a:pt x="5939" y="8173"/>
                  </a:cubicBezTo>
                  <a:cubicBezTo>
                    <a:pt x="5972" y="7873"/>
                    <a:pt x="6039" y="7572"/>
                    <a:pt x="6072" y="7272"/>
                  </a:cubicBezTo>
                  <a:cubicBezTo>
                    <a:pt x="6205" y="6071"/>
                    <a:pt x="6239" y="4837"/>
                    <a:pt x="6272" y="3636"/>
                  </a:cubicBezTo>
                  <a:cubicBezTo>
                    <a:pt x="6272" y="2435"/>
                    <a:pt x="6272" y="1235"/>
                    <a:pt x="6205"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5"/>
            <p:cNvSpPr/>
            <p:nvPr/>
          </p:nvSpPr>
          <p:spPr>
            <a:xfrm>
              <a:off x="1894850" y="3848200"/>
              <a:ext cx="110100" cy="241450"/>
            </a:xfrm>
            <a:custGeom>
              <a:avLst/>
              <a:gdLst/>
              <a:ahLst/>
              <a:cxnLst/>
              <a:rect l="l" t="t" r="r" b="b"/>
              <a:pathLst>
                <a:path w="4404" h="9658" extrusionOk="0">
                  <a:moveTo>
                    <a:pt x="134" y="0"/>
                  </a:moveTo>
                  <a:cubicBezTo>
                    <a:pt x="68" y="1034"/>
                    <a:pt x="34" y="2102"/>
                    <a:pt x="34" y="3169"/>
                  </a:cubicBezTo>
                  <a:cubicBezTo>
                    <a:pt x="1" y="4203"/>
                    <a:pt x="34" y="5271"/>
                    <a:pt x="134" y="6338"/>
                  </a:cubicBezTo>
                  <a:cubicBezTo>
                    <a:pt x="168" y="6872"/>
                    <a:pt x="234" y="7406"/>
                    <a:pt x="334" y="7906"/>
                  </a:cubicBezTo>
                  <a:cubicBezTo>
                    <a:pt x="368" y="8206"/>
                    <a:pt x="434" y="8473"/>
                    <a:pt x="568" y="8707"/>
                  </a:cubicBezTo>
                  <a:cubicBezTo>
                    <a:pt x="568" y="8807"/>
                    <a:pt x="601" y="8873"/>
                    <a:pt x="668" y="8940"/>
                  </a:cubicBezTo>
                  <a:cubicBezTo>
                    <a:pt x="701" y="9007"/>
                    <a:pt x="768" y="9074"/>
                    <a:pt x="868" y="9107"/>
                  </a:cubicBezTo>
                  <a:cubicBezTo>
                    <a:pt x="968" y="9174"/>
                    <a:pt x="1102" y="9240"/>
                    <a:pt x="1235" y="9274"/>
                  </a:cubicBezTo>
                  <a:cubicBezTo>
                    <a:pt x="2094" y="9523"/>
                    <a:pt x="2977" y="9657"/>
                    <a:pt x="3863" y="9657"/>
                  </a:cubicBezTo>
                  <a:cubicBezTo>
                    <a:pt x="4043" y="9657"/>
                    <a:pt x="4223" y="9652"/>
                    <a:pt x="4404" y="9641"/>
                  </a:cubicBezTo>
                  <a:cubicBezTo>
                    <a:pt x="3904" y="9574"/>
                    <a:pt x="3370" y="9507"/>
                    <a:pt x="2870" y="9407"/>
                  </a:cubicBezTo>
                  <a:cubicBezTo>
                    <a:pt x="2336" y="9307"/>
                    <a:pt x="1835" y="9174"/>
                    <a:pt x="1368" y="9007"/>
                  </a:cubicBezTo>
                  <a:cubicBezTo>
                    <a:pt x="1235" y="8940"/>
                    <a:pt x="1135" y="8873"/>
                    <a:pt x="1035" y="8807"/>
                  </a:cubicBezTo>
                  <a:cubicBezTo>
                    <a:pt x="1002" y="8807"/>
                    <a:pt x="968" y="8773"/>
                    <a:pt x="968" y="8740"/>
                  </a:cubicBezTo>
                  <a:cubicBezTo>
                    <a:pt x="935" y="8673"/>
                    <a:pt x="901" y="8640"/>
                    <a:pt x="901" y="8573"/>
                  </a:cubicBezTo>
                  <a:cubicBezTo>
                    <a:pt x="801" y="8340"/>
                    <a:pt x="735" y="8106"/>
                    <a:pt x="701" y="7839"/>
                  </a:cubicBezTo>
                  <a:cubicBezTo>
                    <a:pt x="635" y="7339"/>
                    <a:pt x="568" y="6805"/>
                    <a:pt x="535" y="6305"/>
                  </a:cubicBezTo>
                  <a:cubicBezTo>
                    <a:pt x="434" y="5237"/>
                    <a:pt x="401" y="4203"/>
                    <a:pt x="334" y="3136"/>
                  </a:cubicBezTo>
                  <a:lnTo>
                    <a:pt x="268" y="1568"/>
                  </a:lnTo>
                  <a:lnTo>
                    <a:pt x="134"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5"/>
            <p:cNvSpPr/>
            <p:nvPr/>
          </p:nvSpPr>
          <p:spPr>
            <a:xfrm>
              <a:off x="1878175" y="3872375"/>
              <a:ext cx="126775" cy="283975"/>
            </a:xfrm>
            <a:custGeom>
              <a:avLst/>
              <a:gdLst/>
              <a:ahLst/>
              <a:cxnLst/>
              <a:rect l="l" t="t" r="r" b="b"/>
              <a:pathLst>
                <a:path w="5071" h="11359" extrusionOk="0">
                  <a:moveTo>
                    <a:pt x="67" y="1"/>
                  </a:moveTo>
                  <a:cubicBezTo>
                    <a:pt x="1" y="1235"/>
                    <a:pt x="1" y="2503"/>
                    <a:pt x="1" y="3737"/>
                  </a:cubicBezTo>
                  <a:cubicBezTo>
                    <a:pt x="34" y="4971"/>
                    <a:pt x="67" y="6205"/>
                    <a:pt x="167" y="7439"/>
                  </a:cubicBezTo>
                  <a:cubicBezTo>
                    <a:pt x="234" y="8073"/>
                    <a:pt x="268" y="8674"/>
                    <a:pt x="368" y="9307"/>
                  </a:cubicBezTo>
                  <a:cubicBezTo>
                    <a:pt x="401" y="9641"/>
                    <a:pt x="501" y="9941"/>
                    <a:pt x="601" y="10241"/>
                  </a:cubicBezTo>
                  <a:cubicBezTo>
                    <a:pt x="668" y="10442"/>
                    <a:pt x="768" y="10575"/>
                    <a:pt x="935" y="10675"/>
                  </a:cubicBezTo>
                  <a:cubicBezTo>
                    <a:pt x="1068" y="10775"/>
                    <a:pt x="1202" y="10842"/>
                    <a:pt x="1368" y="10909"/>
                  </a:cubicBezTo>
                  <a:cubicBezTo>
                    <a:pt x="2372" y="11215"/>
                    <a:pt x="3422" y="11359"/>
                    <a:pt x="4460" y="11359"/>
                  </a:cubicBezTo>
                  <a:cubicBezTo>
                    <a:pt x="4664" y="11359"/>
                    <a:pt x="4868" y="11353"/>
                    <a:pt x="5071" y="11342"/>
                  </a:cubicBezTo>
                  <a:cubicBezTo>
                    <a:pt x="4471" y="11242"/>
                    <a:pt x="3870" y="11175"/>
                    <a:pt x="3236" y="11075"/>
                  </a:cubicBezTo>
                  <a:cubicBezTo>
                    <a:pt x="2636" y="10975"/>
                    <a:pt x="2069" y="10808"/>
                    <a:pt x="1502" y="10608"/>
                  </a:cubicBezTo>
                  <a:cubicBezTo>
                    <a:pt x="1235" y="10475"/>
                    <a:pt x="1001" y="10341"/>
                    <a:pt x="935" y="10075"/>
                  </a:cubicBezTo>
                  <a:cubicBezTo>
                    <a:pt x="835" y="9808"/>
                    <a:pt x="801" y="9508"/>
                    <a:pt x="768" y="9241"/>
                  </a:cubicBezTo>
                  <a:cubicBezTo>
                    <a:pt x="668" y="8640"/>
                    <a:pt x="634" y="8006"/>
                    <a:pt x="568" y="7406"/>
                  </a:cubicBezTo>
                  <a:cubicBezTo>
                    <a:pt x="501" y="6172"/>
                    <a:pt x="401" y="4971"/>
                    <a:pt x="334" y="3703"/>
                  </a:cubicBezTo>
                  <a:lnTo>
                    <a:pt x="201" y="1869"/>
                  </a:lnTo>
                  <a:cubicBezTo>
                    <a:pt x="134" y="1268"/>
                    <a:pt x="101" y="635"/>
                    <a:pt x="67"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85"/>
        <p:cNvGrpSpPr/>
        <p:nvPr/>
      </p:nvGrpSpPr>
      <p:grpSpPr>
        <a:xfrm>
          <a:off x="0" y="0"/>
          <a:ext cx="0" cy="0"/>
          <a:chOff x="0" y="0"/>
          <a:chExt cx="0" cy="0"/>
        </a:xfrm>
      </p:grpSpPr>
      <p:sp>
        <p:nvSpPr>
          <p:cNvPr id="2786" name="Google Shape;2786;p246"/>
          <p:cNvSpPr txBox="1"/>
          <p:nvPr/>
        </p:nvSpPr>
        <p:spPr>
          <a:xfrm>
            <a:off x="861200" y="504575"/>
            <a:ext cx="7715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500" b="1">
                <a:solidFill>
                  <a:schemeClr val="dk2"/>
                </a:solidFill>
                <a:latin typeface="Roboto"/>
                <a:ea typeface="Roboto"/>
                <a:cs typeface="Roboto"/>
                <a:sym typeface="Roboto"/>
              </a:rPr>
              <a:t>Utilisation de la méthode getFileTypeByTika</a:t>
            </a:r>
            <a:endParaRPr sz="2500" b="1">
              <a:solidFill>
                <a:schemeClr val="dk2"/>
              </a:solidFill>
              <a:latin typeface="Roboto"/>
              <a:ea typeface="Roboto"/>
              <a:cs typeface="Roboto"/>
              <a:sym typeface="Roboto"/>
            </a:endParaRPr>
          </a:p>
        </p:txBody>
      </p:sp>
      <p:pic>
        <p:nvPicPr>
          <p:cNvPr id="2787" name="Google Shape;2787;p246"/>
          <p:cNvPicPr preferRelativeResize="0"/>
          <p:nvPr/>
        </p:nvPicPr>
        <p:blipFill>
          <a:blip r:embed="rId3">
            <a:alphaModFix/>
          </a:blip>
          <a:stretch>
            <a:fillRect/>
          </a:stretch>
        </p:blipFill>
        <p:spPr>
          <a:xfrm>
            <a:off x="-321187" y="988900"/>
            <a:ext cx="12834376" cy="5282900"/>
          </a:xfrm>
          <a:prstGeom prst="rect">
            <a:avLst/>
          </a:prstGeom>
          <a:noFill/>
          <a:ln>
            <a:noFill/>
          </a:ln>
        </p:spPr>
      </p:pic>
      <p:sp>
        <p:nvSpPr>
          <p:cNvPr id="2788" name="Google Shape;2788;p246"/>
          <p:cNvSpPr/>
          <p:nvPr/>
        </p:nvSpPr>
        <p:spPr>
          <a:xfrm>
            <a:off x="917775" y="4189300"/>
            <a:ext cx="6316200" cy="4572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46">
            <a:hlinkClick r:id="rId4"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rgbClr val="FFFFFF"/>
                </a:solidFill>
                <a:latin typeface="Roboto"/>
                <a:ea typeface="Roboto"/>
                <a:cs typeface="Roboto"/>
                <a:sym typeface="Roboto"/>
              </a:rPr>
              <a:t>90</a:t>
            </a:fld>
            <a:endParaRPr sz="1200" b="0" i="0" u="none" strike="noStrike" cap="none">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93"/>
        <p:cNvGrpSpPr/>
        <p:nvPr/>
      </p:nvGrpSpPr>
      <p:grpSpPr>
        <a:xfrm>
          <a:off x="0" y="0"/>
          <a:ext cx="0" cy="0"/>
          <a:chOff x="0" y="0"/>
          <a:chExt cx="0" cy="0"/>
        </a:xfrm>
      </p:grpSpPr>
      <p:sp>
        <p:nvSpPr>
          <p:cNvPr id="2794" name="Google Shape;2794;p247"/>
          <p:cNvSpPr txBox="1"/>
          <p:nvPr/>
        </p:nvSpPr>
        <p:spPr>
          <a:xfrm>
            <a:off x="2998080" y="4133880"/>
            <a:ext cx="6745800" cy="707700"/>
          </a:xfrm>
          <a:prstGeom prst="rect">
            <a:avLst/>
          </a:prstGeom>
          <a:noFill/>
          <a:ln>
            <a:noFill/>
          </a:ln>
        </p:spPr>
        <p:txBody>
          <a:bodyPr spcFirstLastPara="1" wrap="square" lIns="91425" tIns="45700" rIns="91425" bIns="45700" anchor="t" anchorCtr="1">
            <a:normAutofit/>
          </a:bodyPr>
          <a:lstStyle/>
          <a:p>
            <a:pPr marL="0" marR="0" lvl="0" indent="0" algn="l" rtl="0">
              <a:spcBef>
                <a:spcPts val="0"/>
              </a:spcBef>
              <a:spcAft>
                <a:spcPts val="0"/>
              </a:spcAft>
              <a:buNone/>
            </a:pPr>
            <a:endParaRPr sz="3200" b="0" strike="noStrike">
              <a:latin typeface="Arial"/>
              <a:ea typeface="Arial"/>
              <a:cs typeface="Arial"/>
              <a:sym typeface="Arial"/>
            </a:endParaRPr>
          </a:p>
        </p:txBody>
      </p:sp>
      <p:sp>
        <p:nvSpPr>
          <p:cNvPr id="2795" name="Google Shape;2795;p247"/>
          <p:cNvSpPr txBox="1"/>
          <p:nvPr/>
        </p:nvSpPr>
        <p:spPr>
          <a:xfrm>
            <a:off x="2768040" y="4080600"/>
            <a:ext cx="6655800" cy="707700"/>
          </a:xfrm>
          <a:prstGeom prst="rect">
            <a:avLst/>
          </a:prstGeom>
          <a:noFill/>
          <a:ln>
            <a:noFill/>
          </a:ln>
        </p:spPr>
        <p:txBody>
          <a:bodyPr spcFirstLastPara="1" wrap="square" lIns="91425" tIns="45700" rIns="91425" bIns="45700" anchor="t" anchorCtr="1">
            <a:normAutofit fontScale="77500" lnSpcReduction="20000"/>
          </a:bodyPr>
          <a:lstStyle/>
          <a:p>
            <a:pPr marL="0" marR="0" lvl="0" indent="0" algn="ctr" rtl="0">
              <a:lnSpc>
                <a:spcPct val="100000"/>
              </a:lnSpc>
              <a:spcBef>
                <a:spcPts val="0"/>
              </a:spcBef>
              <a:spcAft>
                <a:spcPts val="0"/>
              </a:spcAft>
              <a:buNone/>
            </a:pPr>
            <a:r>
              <a:rPr lang="fr-FR" sz="6000" b="1">
                <a:solidFill>
                  <a:srgbClr val="FFFFFF"/>
                </a:solidFill>
                <a:latin typeface="Roboto"/>
                <a:ea typeface="Roboto"/>
                <a:cs typeface="Roboto"/>
                <a:sym typeface="Roboto"/>
              </a:rPr>
              <a:t>Conclusion</a:t>
            </a:r>
            <a:endParaRPr sz="6000" b="0" strike="noStrike">
              <a:latin typeface="Arial"/>
              <a:ea typeface="Arial"/>
              <a:cs typeface="Arial"/>
              <a:sym typeface="Arial"/>
            </a:endParaRPr>
          </a:p>
        </p:txBody>
      </p:sp>
      <p:sp>
        <p:nvSpPr>
          <p:cNvPr id="2796" name="Google Shape;2796;p247">
            <a:hlinkClick r:id="rId3" action="ppaction://hlinksldjump"/>
          </p:cNvPr>
          <p:cNvSpPr/>
          <p:nvPr/>
        </p:nvSpPr>
        <p:spPr>
          <a:xfrm>
            <a:off x="5650053" y="911998"/>
            <a:ext cx="891900" cy="915900"/>
          </a:xfrm>
          <a:prstGeom prst="ellipse">
            <a:avLst/>
          </a:prstGeom>
          <a:solidFill>
            <a:srgbClr val="DF36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a:solidFill>
                  <a:srgbClr val="FFFFFF"/>
                </a:solidFill>
                <a:latin typeface="Fira Sans Extra Condensed SemiBold"/>
                <a:ea typeface="Fira Sans Extra Condensed SemiBold"/>
                <a:cs typeface="Fira Sans Extra Condensed SemiBold"/>
                <a:sym typeface="Fira Sans Extra Condensed SemiBold"/>
              </a:rPr>
              <a:t>09</a:t>
            </a:r>
            <a:endParaRPr sz="36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cxnSp>
        <p:nvCxnSpPr>
          <p:cNvPr id="2801" name="Google Shape;2801;p248"/>
          <p:cNvCxnSpPr/>
          <p:nvPr/>
        </p:nvCxnSpPr>
        <p:spPr>
          <a:xfrm>
            <a:off x="0" y="6074625"/>
            <a:ext cx="9163200" cy="0"/>
          </a:xfrm>
          <a:prstGeom prst="straightConnector1">
            <a:avLst/>
          </a:prstGeom>
          <a:noFill/>
          <a:ln w="9525" cap="flat" cmpd="sng">
            <a:solidFill>
              <a:srgbClr val="306DA1"/>
            </a:solidFill>
            <a:prstDash val="solid"/>
            <a:round/>
            <a:headEnd type="none" w="med" len="med"/>
            <a:tailEnd type="none" w="med" len="med"/>
          </a:ln>
        </p:spPr>
      </p:cxnSp>
      <p:grpSp>
        <p:nvGrpSpPr>
          <p:cNvPr id="2802" name="Google Shape;2802;p248"/>
          <p:cNvGrpSpPr/>
          <p:nvPr/>
        </p:nvGrpSpPr>
        <p:grpSpPr>
          <a:xfrm flipH="1">
            <a:off x="84373" y="2487198"/>
            <a:ext cx="3598965" cy="3587421"/>
            <a:chOff x="3650913" y="2337950"/>
            <a:chExt cx="2576025" cy="2398650"/>
          </a:xfrm>
        </p:grpSpPr>
        <p:sp>
          <p:nvSpPr>
            <p:cNvPr id="2803" name="Google Shape;2803;p248"/>
            <p:cNvSpPr/>
            <p:nvPr/>
          </p:nvSpPr>
          <p:spPr>
            <a:xfrm>
              <a:off x="5877488" y="3975125"/>
              <a:ext cx="71750" cy="761400"/>
            </a:xfrm>
            <a:custGeom>
              <a:avLst/>
              <a:gdLst/>
              <a:ahLst/>
              <a:cxnLst/>
              <a:rect l="l" t="t" r="r" b="b"/>
              <a:pathLst>
                <a:path w="2870" h="30456" extrusionOk="0">
                  <a:moveTo>
                    <a:pt x="1" y="1"/>
                  </a:moveTo>
                  <a:lnTo>
                    <a:pt x="435" y="30456"/>
                  </a:lnTo>
                  <a:lnTo>
                    <a:pt x="2436" y="30456"/>
                  </a:lnTo>
                  <a:lnTo>
                    <a:pt x="28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48"/>
            <p:cNvSpPr/>
            <p:nvPr/>
          </p:nvSpPr>
          <p:spPr>
            <a:xfrm>
              <a:off x="5436363" y="3975125"/>
              <a:ext cx="71725" cy="761400"/>
            </a:xfrm>
            <a:custGeom>
              <a:avLst/>
              <a:gdLst/>
              <a:ahLst/>
              <a:cxnLst/>
              <a:rect l="l" t="t" r="r" b="b"/>
              <a:pathLst>
                <a:path w="2869" h="30456" extrusionOk="0">
                  <a:moveTo>
                    <a:pt x="0" y="1"/>
                  </a:moveTo>
                  <a:lnTo>
                    <a:pt x="434" y="30456"/>
                  </a:lnTo>
                  <a:lnTo>
                    <a:pt x="2435" y="30456"/>
                  </a:lnTo>
                  <a:lnTo>
                    <a:pt x="2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48"/>
            <p:cNvSpPr/>
            <p:nvPr/>
          </p:nvSpPr>
          <p:spPr>
            <a:xfrm>
              <a:off x="5333788" y="3975125"/>
              <a:ext cx="71725" cy="761400"/>
            </a:xfrm>
            <a:custGeom>
              <a:avLst/>
              <a:gdLst/>
              <a:ahLst/>
              <a:cxnLst/>
              <a:rect l="l" t="t" r="r" b="b"/>
              <a:pathLst>
                <a:path w="2869" h="30456" extrusionOk="0">
                  <a:moveTo>
                    <a:pt x="0" y="1"/>
                  </a:moveTo>
                  <a:lnTo>
                    <a:pt x="434" y="30456"/>
                  </a:lnTo>
                  <a:lnTo>
                    <a:pt x="2435" y="30456"/>
                  </a:lnTo>
                  <a:lnTo>
                    <a:pt x="2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48"/>
            <p:cNvSpPr/>
            <p:nvPr/>
          </p:nvSpPr>
          <p:spPr>
            <a:xfrm>
              <a:off x="4893463" y="3975125"/>
              <a:ext cx="71750" cy="761400"/>
            </a:xfrm>
            <a:custGeom>
              <a:avLst/>
              <a:gdLst/>
              <a:ahLst/>
              <a:cxnLst/>
              <a:rect l="l" t="t" r="r" b="b"/>
              <a:pathLst>
                <a:path w="2870" h="30456" extrusionOk="0">
                  <a:moveTo>
                    <a:pt x="1" y="1"/>
                  </a:moveTo>
                  <a:lnTo>
                    <a:pt x="401" y="30456"/>
                  </a:lnTo>
                  <a:lnTo>
                    <a:pt x="2436" y="30456"/>
                  </a:lnTo>
                  <a:lnTo>
                    <a:pt x="2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48"/>
            <p:cNvSpPr/>
            <p:nvPr/>
          </p:nvSpPr>
          <p:spPr>
            <a:xfrm>
              <a:off x="4820913" y="3054475"/>
              <a:ext cx="1287600" cy="938200"/>
            </a:xfrm>
            <a:custGeom>
              <a:avLst/>
              <a:gdLst/>
              <a:ahLst/>
              <a:cxnLst/>
              <a:rect l="l" t="t" r="r" b="b"/>
              <a:pathLst>
                <a:path w="51504" h="37528" extrusionOk="0">
                  <a:moveTo>
                    <a:pt x="39462" y="1"/>
                  </a:moveTo>
                  <a:cubicBezTo>
                    <a:pt x="36593" y="67"/>
                    <a:pt x="34225" y="2235"/>
                    <a:pt x="33858" y="5071"/>
                  </a:cubicBezTo>
                  <a:lnTo>
                    <a:pt x="31390" y="28621"/>
                  </a:lnTo>
                  <a:lnTo>
                    <a:pt x="2702" y="28621"/>
                  </a:lnTo>
                  <a:cubicBezTo>
                    <a:pt x="1201" y="28621"/>
                    <a:pt x="34" y="29822"/>
                    <a:pt x="0" y="31290"/>
                  </a:cubicBezTo>
                  <a:lnTo>
                    <a:pt x="0" y="34859"/>
                  </a:lnTo>
                  <a:cubicBezTo>
                    <a:pt x="0" y="36327"/>
                    <a:pt x="1201" y="37527"/>
                    <a:pt x="2702" y="37527"/>
                  </a:cubicBezTo>
                  <a:lnTo>
                    <a:pt x="35126" y="37527"/>
                  </a:lnTo>
                  <a:lnTo>
                    <a:pt x="44165" y="33958"/>
                  </a:lnTo>
                  <a:lnTo>
                    <a:pt x="46000" y="28454"/>
                  </a:lnTo>
                  <a:lnTo>
                    <a:pt x="48635" y="8807"/>
                  </a:lnTo>
                  <a:lnTo>
                    <a:pt x="515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48"/>
            <p:cNvSpPr/>
            <p:nvPr/>
          </p:nvSpPr>
          <p:spPr>
            <a:xfrm>
              <a:off x="4820913" y="3054475"/>
              <a:ext cx="1287600" cy="938200"/>
            </a:xfrm>
            <a:custGeom>
              <a:avLst/>
              <a:gdLst/>
              <a:ahLst/>
              <a:cxnLst/>
              <a:rect l="l" t="t" r="r" b="b"/>
              <a:pathLst>
                <a:path w="51504" h="37528" extrusionOk="0">
                  <a:moveTo>
                    <a:pt x="39462" y="1"/>
                  </a:moveTo>
                  <a:cubicBezTo>
                    <a:pt x="36593" y="67"/>
                    <a:pt x="34225" y="2235"/>
                    <a:pt x="33858" y="5071"/>
                  </a:cubicBezTo>
                  <a:lnTo>
                    <a:pt x="31390" y="28621"/>
                  </a:lnTo>
                  <a:lnTo>
                    <a:pt x="2702" y="28621"/>
                  </a:lnTo>
                  <a:cubicBezTo>
                    <a:pt x="1201" y="28621"/>
                    <a:pt x="34" y="29822"/>
                    <a:pt x="0" y="31290"/>
                  </a:cubicBezTo>
                  <a:lnTo>
                    <a:pt x="0" y="34859"/>
                  </a:lnTo>
                  <a:cubicBezTo>
                    <a:pt x="0" y="36327"/>
                    <a:pt x="1201" y="37527"/>
                    <a:pt x="2702" y="37527"/>
                  </a:cubicBezTo>
                  <a:lnTo>
                    <a:pt x="35126" y="37527"/>
                  </a:lnTo>
                  <a:lnTo>
                    <a:pt x="44165" y="33958"/>
                  </a:lnTo>
                  <a:lnTo>
                    <a:pt x="46000" y="28454"/>
                  </a:lnTo>
                  <a:lnTo>
                    <a:pt x="48635" y="8807"/>
                  </a:lnTo>
                  <a:lnTo>
                    <a:pt x="515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48"/>
            <p:cNvSpPr/>
            <p:nvPr/>
          </p:nvSpPr>
          <p:spPr>
            <a:xfrm>
              <a:off x="5362963" y="3055300"/>
              <a:ext cx="863975" cy="937375"/>
            </a:xfrm>
            <a:custGeom>
              <a:avLst/>
              <a:gdLst/>
              <a:ahLst/>
              <a:cxnLst/>
              <a:rect l="l" t="t" r="r" b="b"/>
              <a:pathLst>
                <a:path w="34559" h="37495" extrusionOk="0">
                  <a:moveTo>
                    <a:pt x="30884" y="0"/>
                  </a:moveTo>
                  <a:cubicBezTo>
                    <a:pt x="30863" y="0"/>
                    <a:pt x="30843" y="1"/>
                    <a:pt x="30823" y="1"/>
                  </a:cubicBezTo>
                  <a:lnTo>
                    <a:pt x="28421" y="1"/>
                  </a:lnTo>
                  <a:cubicBezTo>
                    <a:pt x="25552" y="34"/>
                    <a:pt x="23184" y="2202"/>
                    <a:pt x="22817" y="5071"/>
                  </a:cubicBezTo>
                  <a:lnTo>
                    <a:pt x="20348" y="28588"/>
                  </a:lnTo>
                  <a:lnTo>
                    <a:pt x="2669" y="28588"/>
                  </a:lnTo>
                  <a:cubicBezTo>
                    <a:pt x="1201" y="28588"/>
                    <a:pt x="1" y="29789"/>
                    <a:pt x="1" y="31257"/>
                  </a:cubicBezTo>
                  <a:lnTo>
                    <a:pt x="1" y="34826"/>
                  </a:lnTo>
                  <a:cubicBezTo>
                    <a:pt x="1" y="36294"/>
                    <a:pt x="1201" y="37494"/>
                    <a:pt x="2669" y="37494"/>
                  </a:cubicBezTo>
                  <a:lnTo>
                    <a:pt x="24051" y="37494"/>
                  </a:lnTo>
                  <a:cubicBezTo>
                    <a:pt x="25752" y="37494"/>
                    <a:pt x="27153" y="36227"/>
                    <a:pt x="27320" y="34526"/>
                  </a:cubicBezTo>
                  <a:lnTo>
                    <a:pt x="30122" y="7873"/>
                  </a:lnTo>
                  <a:cubicBezTo>
                    <a:pt x="32457" y="7840"/>
                    <a:pt x="34358" y="6005"/>
                    <a:pt x="34525" y="3704"/>
                  </a:cubicBezTo>
                  <a:cubicBezTo>
                    <a:pt x="34558" y="1656"/>
                    <a:pt x="32923" y="0"/>
                    <a:pt x="308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48"/>
            <p:cNvSpPr/>
            <p:nvPr/>
          </p:nvSpPr>
          <p:spPr>
            <a:xfrm>
              <a:off x="4971013" y="4413775"/>
              <a:ext cx="106775" cy="235200"/>
            </a:xfrm>
            <a:custGeom>
              <a:avLst/>
              <a:gdLst/>
              <a:ahLst/>
              <a:cxnLst/>
              <a:rect l="l" t="t" r="r" b="b"/>
              <a:pathLst>
                <a:path w="4271" h="9408" extrusionOk="0">
                  <a:moveTo>
                    <a:pt x="3870" y="1"/>
                  </a:moveTo>
                  <a:lnTo>
                    <a:pt x="1" y="334"/>
                  </a:lnTo>
                  <a:lnTo>
                    <a:pt x="1402" y="9407"/>
                  </a:lnTo>
                  <a:lnTo>
                    <a:pt x="4270" y="9141"/>
                  </a:lnTo>
                  <a:lnTo>
                    <a:pt x="387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48"/>
            <p:cNvSpPr/>
            <p:nvPr/>
          </p:nvSpPr>
          <p:spPr>
            <a:xfrm>
              <a:off x="4860113" y="4553875"/>
              <a:ext cx="271050" cy="180450"/>
            </a:xfrm>
            <a:custGeom>
              <a:avLst/>
              <a:gdLst/>
              <a:ahLst/>
              <a:cxnLst/>
              <a:rect l="l" t="t" r="r" b="b"/>
              <a:pathLst>
                <a:path w="10842" h="7218" extrusionOk="0">
                  <a:moveTo>
                    <a:pt x="8807" y="1"/>
                  </a:moveTo>
                  <a:lnTo>
                    <a:pt x="5004" y="301"/>
                  </a:lnTo>
                  <a:cubicBezTo>
                    <a:pt x="5004" y="301"/>
                    <a:pt x="5237" y="1802"/>
                    <a:pt x="5271" y="2669"/>
                  </a:cubicBezTo>
                  <a:cubicBezTo>
                    <a:pt x="5271" y="3570"/>
                    <a:pt x="0" y="5471"/>
                    <a:pt x="100" y="6405"/>
                  </a:cubicBezTo>
                  <a:cubicBezTo>
                    <a:pt x="153" y="7006"/>
                    <a:pt x="1410" y="7218"/>
                    <a:pt x="2674" y="7218"/>
                  </a:cubicBezTo>
                  <a:cubicBezTo>
                    <a:pt x="3025" y="7218"/>
                    <a:pt x="3376" y="7202"/>
                    <a:pt x="3703" y="7173"/>
                  </a:cubicBezTo>
                  <a:cubicBezTo>
                    <a:pt x="5838" y="6972"/>
                    <a:pt x="7806" y="6505"/>
                    <a:pt x="8940" y="6405"/>
                  </a:cubicBezTo>
                  <a:cubicBezTo>
                    <a:pt x="10841" y="6239"/>
                    <a:pt x="10074" y="4671"/>
                    <a:pt x="9507" y="3503"/>
                  </a:cubicBezTo>
                  <a:cubicBezTo>
                    <a:pt x="8940" y="2336"/>
                    <a:pt x="8807" y="1"/>
                    <a:pt x="88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48"/>
            <p:cNvSpPr/>
            <p:nvPr/>
          </p:nvSpPr>
          <p:spPr>
            <a:xfrm>
              <a:off x="4806738" y="3251275"/>
              <a:ext cx="1017625" cy="1235075"/>
            </a:xfrm>
            <a:custGeom>
              <a:avLst/>
              <a:gdLst/>
              <a:ahLst/>
              <a:cxnLst/>
              <a:rect l="l" t="t" r="r" b="b"/>
              <a:pathLst>
                <a:path w="40705" h="49403" extrusionOk="0">
                  <a:moveTo>
                    <a:pt x="25452" y="1"/>
                  </a:moveTo>
                  <a:lnTo>
                    <a:pt x="25252" y="3670"/>
                  </a:lnTo>
                  <a:lnTo>
                    <a:pt x="24485" y="10108"/>
                  </a:lnTo>
                  <a:cubicBezTo>
                    <a:pt x="24485" y="10108"/>
                    <a:pt x="2435" y="12043"/>
                    <a:pt x="1201" y="17580"/>
                  </a:cubicBezTo>
                  <a:cubicBezTo>
                    <a:pt x="0" y="22817"/>
                    <a:pt x="6505" y="49403"/>
                    <a:pt x="6505" y="49403"/>
                  </a:cubicBezTo>
                  <a:lnTo>
                    <a:pt x="10908" y="48969"/>
                  </a:lnTo>
                  <a:cubicBezTo>
                    <a:pt x="10908" y="48969"/>
                    <a:pt x="11509" y="28388"/>
                    <a:pt x="9574" y="21049"/>
                  </a:cubicBezTo>
                  <a:cubicBezTo>
                    <a:pt x="9574" y="21049"/>
                    <a:pt x="17016" y="21005"/>
                    <a:pt x="23638" y="21005"/>
                  </a:cubicBezTo>
                  <a:cubicBezTo>
                    <a:pt x="26949" y="21005"/>
                    <a:pt x="30055" y="21016"/>
                    <a:pt x="31923" y="21049"/>
                  </a:cubicBezTo>
                  <a:cubicBezTo>
                    <a:pt x="32123" y="21055"/>
                    <a:pt x="32348" y="21059"/>
                    <a:pt x="32592" y="21059"/>
                  </a:cubicBezTo>
                  <a:cubicBezTo>
                    <a:pt x="35398" y="21059"/>
                    <a:pt x="40704" y="20465"/>
                    <a:pt x="39262" y="13744"/>
                  </a:cubicBezTo>
                  <a:cubicBezTo>
                    <a:pt x="37427" y="5405"/>
                    <a:pt x="35526" y="3670"/>
                    <a:pt x="35526" y="3670"/>
                  </a:cubicBezTo>
                  <a:lnTo>
                    <a:pt x="35459"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48"/>
            <p:cNvSpPr/>
            <p:nvPr/>
          </p:nvSpPr>
          <p:spPr>
            <a:xfrm>
              <a:off x="4956838" y="4463825"/>
              <a:ext cx="131800" cy="60050"/>
            </a:xfrm>
            <a:custGeom>
              <a:avLst/>
              <a:gdLst/>
              <a:ahLst/>
              <a:cxnLst/>
              <a:rect l="l" t="t" r="r" b="b"/>
              <a:pathLst>
                <a:path w="5272" h="2402" extrusionOk="0">
                  <a:moveTo>
                    <a:pt x="4737" y="0"/>
                  </a:moveTo>
                  <a:lnTo>
                    <a:pt x="468" y="400"/>
                  </a:lnTo>
                  <a:cubicBezTo>
                    <a:pt x="167" y="434"/>
                    <a:pt x="1" y="734"/>
                    <a:pt x="67" y="1001"/>
                  </a:cubicBezTo>
                  <a:lnTo>
                    <a:pt x="434" y="2068"/>
                  </a:lnTo>
                  <a:cubicBezTo>
                    <a:pt x="501" y="2268"/>
                    <a:pt x="701" y="2402"/>
                    <a:pt x="901" y="2402"/>
                  </a:cubicBezTo>
                  <a:lnTo>
                    <a:pt x="4771" y="2035"/>
                  </a:lnTo>
                  <a:cubicBezTo>
                    <a:pt x="4971" y="2002"/>
                    <a:pt x="5171" y="1835"/>
                    <a:pt x="5171" y="1601"/>
                  </a:cubicBezTo>
                  <a:lnTo>
                    <a:pt x="5238" y="501"/>
                  </a:lnTo>
                  <a:cubicBezTo>
                    <a:pt x="5271" y="234"/>
                    <a:pt x="5038" y="0"/>
                    <a:pt x="4737"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48"/>
            <p:cNvSpPr/>
            <p:nvPr/>
          </p:nvSpPr>
          <p:spPr>
            <a:xfrm>
              <a:off x="5182013" y="4417125"/>
              <a:ext cx="96750" cy="229350"/>
            </a:xfrm>
            <a:custGeom>
              <a:avLst/>
              <a:gdLst/>
              <a:ahLst/>
              <a:cxnLst/>
              <a:rect l="l" t="t" r="r" b="b"/>
              <a:pathLst>
                <a:path w="3870" h="9174" extrusionOk="0">
                  <a:moveTo>
                    <a:pt x="0" y="0"/>
                  </a:moveTo>
                  <a:lnTo>
                    <a:pt x="634" y="9173"/>
                  </a:lnTo>
                  <a:lnTo>
                    <a:pt x="3503" y="9173"/>
                  </a:lnTo>
                  <a:lnTo>
                    <a:pt x="387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48"/>
            <p:cNvSpPr/>
            <p:nvPr/>
          </p:nvSpPr>
          <p:spPr>
            <a:xfrm>
              <a:off x="5046063" y="4575575"/>
              <a:ext cx="268550" cy="161025"/>
            </a:xfrm>
            <a:custGeom>
              <a:avLst/>
              <a:gdLst/>
              <a:ahLst/>
              <a:cxnLst/>
              <a:rect l="l" t="t" r="r" b="b"/>
              <a:pathLst>
                <a:path w="10742" h="6441" extrusionOk="0">
                  <a:moveTo>
                    <a:pt x="5638" y="0"/>
                  </a:moveTo>
                  <a:cubicBezTo>
                    <a:pt x="5638" y="0"/>
                    <a:pt x="5705" y="1468"/>
                    <a:pt x="5638" y="2368"/>
                  </a:cubicBezTo>
                  <a:cubicBezTo>
                    <a:pt x="5572" y="3236"/>
                    <a:pt x="1" y="4737"/>
                    <a:pt x="1" y="5637"/>
                  </a:cubicBezTo>
                  <a:cubicBezTo>
                    <a:pt x="1" y="6438"/>
                    <a:pt x="2069" y="6205"/>
                    <a:pt x="3570" y="6305"/>
                  </a:cubicBezTo>
                  <a:cubicBezTo>
                    <a:pt x="5095" y="6424"/>
                    <a:pt x="6535" y="6441"/>
                    <a:pt x="7646" y="6441"/>
                  </a:cubicBezTo>
                  <a:cubicBezTo>
                    <a:pt x="8091" y="6441"/>
                    <a:pt x="8483" y="6438"/>
                    <a:pt x="8807" y="6438"/>
                  </a:cubicBezTo>
                  <a:cubicBezTo>
                    <a:pt x="10742" y="6438"/>
                    <a:pt x="10108" y="4837"/>
                    <a:pt x="9641" y="3603"/>
                  </a:cubicBezTo>
                  <a:cubicBezTo>
                    <a:pt x="9174" y="2402"/>
                    <a:pt x="9274" y="67"/>
                    <a:pt x="9274" y="67"/>
                  </a:cubicBezTo>
                  <a:lnTo>
                    <a:pt x="56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48"/>
            <p:cNvSpPr/>
            <p:nvPr/>
          </p:nvSpPr>
          <p:spPr>
            <a:xfrm>
              <a:off x="5054413" y="3247125"/>
              <a:ext cx="960700" cy="1275100"/>
            </a:xfrm>
            <a:custGeom>
              <a:avLst/>
              <a:gdLst/>
              <a:ahLst/>
              <a:cxnLst/>
              <a:rect l="l" t="t" r="r" b="b"/>
              <a:pathLst>
                <a:path w="38428" h="51004" extrusionOk="0">
                  <a:moveTo>
                    <a:pt x="28721" y="0"/>
                  </a:moveTo>
                  <a:lnTo>
                    <a:pt x="18614" y="567"/>
                  </a:lnTo>
                  <a:lnTo>
                    <a:pt x="18781" y="3836"/>
                  </a:lnTo>
                  <a:lnTo>
                    <a:pt x="18080" y="10274"/>
                  </a:lnTo>
                  <a:cubicBezTo>
                    <a:pt x="18080" y="10274"/>
                    <a:pt x="4370" y="12142"/>
                    <a:pt x="2202" y="15444"/>
                  </a:cubicBezTo>
                  <a:cubicBezTo>
                    <a:pt x="0" y="18713"/>
                    <a:pt x="5137" y="51003"/>
                    <a:pt x="5137" y="51003"/>
                  </a:cubicBezTo>
                  <a:lnTo>
                    <a:pt x="8974" y="51003"/>
                  </a:lnTo>
                  <a:cubicBezTo>
                    <a:pt x="11709" y="33090"/>
                    <a:pt x="10308" y="21182"/>
                    <a:pt x="10308" y="21182"/>
                  </a:cubicBezTo>
                  <a:lnTo>
                    <a:pt x="27487" y="21182"/>
                  </a:lnTo>
                  <a:cubicBezTo>
                    <a:pt x="38428" y="21182"/>
                    <a:pt x="28688" y="3836"/>
                    <a:pt x="28688" y="3836"/>
                  </a:cubicBezTo>
                  <a:lnTo>
                    <a:pt x="28721"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48"/>
            <p:cNvSpPr/>
            <p:nvPr/>
          </p:nvSpPr>
          <p:spPr>
            <a:xfrm>
              <a:off x="5163763" y="4493775"/>
              <a:ext cx="133250" cy="50125"/>
            </a:xfrm>
            <a:custGeom>
              <a:avLst/>
              <a:gdLst/>
              <a:ahLst/>
              <a:cxnLst/>
              <a:rect l="l" t="t" r="r" b="b"/>
              <a:pathLst>
                <a:path w="5330" h="2005" extrusionOk="0">
                  <a:moveTo>
                    <a:pt x="446" y="0"/>
                  </a:moveTo>
                  <a:cubicBezTo>
                    <a:pt x="174" y="0"/>
                    <a:pt x="0" y="252"/>
                    <a:pt x="63" y="503"/>
                  </a:cubicBezTo>
                  <a:lnTo>
                    <a:pt x="363" y="1704"/>
                  </a:lnTo>
                  <a:cubicBezTo>
                    <a:pt x="397" y="1871"/>
                    <a:pt x="597" y="2004"/>
                    <a:pt x="797" y="2004"/>
                  </a:cubicBezTo>
                  <a:lnTo>
                    <a:pt x="4600" y="2004"/>
                  </a:lnTo>
                  <a:cubicBezTo>
                    <a:pt x="4800" y="2004"/>
                    <a:pt x="4966" y="1871"/>
                    <a:pt x="5000" y="1671"/>
                  </a:cubicBezTo>
                  <a:lnTo>
                    <a:pt x="5267" y="503"/>
                  </a:lnTo>
                  <a:cubicBezTo>
                    <a:pt x="5330" y="252"/>
                    <a:pt x="5155" y="0"/>
                    <a:pt x="4912" y="0"/>
                  </a:cubicBezTo>
                  <a:cubicBezTo>
                    <a:pt x="4897" y="0"/>
                    <a:pt x="4882" y="1"/>
                    <a:pt x="4866" y="3"/>
                  </a:cubicBezTo>
                  <a:lnTo>
                    <a:pt x="497" y="3"/>
                  </a:lnTo>
                  <a:cubicBezTo>
                    <a:pt x="479" y="1"/>
                    <a:pt x="463" y="0"/>
                    <a:pt x="446"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48"/>
            <p:cNvSpPr/>
            <p:nvPr/>
          </p:nvSpPr>
          <p:spPr>
            <a:xfrm>
              <a:off x="4810913" y="3244150"/>
              <a:ext cx="231850" cy="69700"/>
            </a:xfrm>
            <a:custGeom>
              <a:avLst/>
              <a:gdLst/>
              <a:ahLst/>
              <a:cxnLst/>
              <a:rect l="l" t="t" r="r" b="b"/>
              <a:pathLst>
                <a:path w="9274" h="2788" extrusionOk="0">
                  <a:moveTo>
                    <a:pt x="2523" y="0"/>
                  </a:moveTo>
                  <a:cubicBezTo>
                    <a:pt x="1805" y="0"/>
                    <a:pt x="1134" y="303"/>
                    <a:pt x="667" y="886"/>
                  </a:cubicBezTo>
                  <a:cubicBezTo>
                    <a:pt x="234" y="1387"/>
                    <a:pt x="0" y="2020"/>
                    <a:pt x="0" y="2688"/>
                  </a:cubicBezTo>
                  <a:lnTo>
                    <a:pt x="0" y="2788"/>
                  </a:lnTo>
                  <a:lnTo>
                    <a:pt x="6004" y="2788"/>
                  </a:lnTo>
                  <a:lnTo>
                    <a:pt x="9273" y="2354"/>
                  </a:lnTo>
                  <a:lnTo>
                    <a:pt x="8840" y="286"/>
                  </a:lnTo>
                  <a:lnTo>
                    <a:pt x="5738" y="886"/>
                  </a:lnTo>
                  <a:lnTo>
                    <a:pt x="2836" y="19"/>
                  </a:lnTo>
                  <a:cubicBezTo>
                    <a:pt x="2731" y="6"/>
                    <a:pt x="2626" y="0"/>
                    <a:pt x="2523"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48"/>
            <p:cNvSpPr/>
            <p:nvPr/>
          </p:nvSpPr>
          <p:spPr>
            <a:xfrm>
              <a:off x="4987688" y="2784475"/>
              <a:ext cx="493725" cy="537025"/>
            </a:xfrm>
            <a:custGeom>
              <a:avLst/>
              <a:gdLst/>
              <a:ahLst/>
              <a:cxnLst/>
              <a:rect l="l" t="t" r="r" b="b"/>
              <a:pathLst>
                <a:path w="19749" h="21481" extrusionOk="0">
                  <a:moveTo>
                    <a:pt x="17809" y="0"/>
                  </a:moveTo>
                  <a:cubicBezTo>
                    <a:pt x="17625" y="0"/>
                    <a:pt x="17436" y="71"/>
                    <a:pt x="17280" y="226"/>
                  </a:cubicBezTo>
                  <a:cubicBezTo>
                    <a:pt x="16279" y="1227"/>
                    <a:pt x="14845" y="2394"/>
                    <a:pt x="14178" y="8566"/>
                  </a:cubicBezTo>
                  <a:cubicBezTo>
                    <a:pt x="13310" y="16571"/>
                    <a:pt x="1" y="18539"/>
                    <a:pt x="1" y="18539"/>
                  </a:cubicBezTo>
                  <a:lnTo>
                    <a:pt x="635" y="21475"/>
                  </a:lnTo>
                  <a:cubicBezTo>
                    <a:pt x="635" y="21475"/>
                    <a:pt x="816" y="21481"/>
                    <a:pt x="1140" y="21481"/>
                  </a:cubicBezTo>
                  <a:cubicBezTo>
                    <a:pt x="3197" y="21481"/>
                    <a:pt x="10995" y="21232"/>
                    <a:pt x="14511" y="17572"/>
                  </a:cubicBezTo>
                  <a:cubicBezTo>
                    <a:pt x="19748" y="12135"/>
                    <a:pt x="18981" y="3962"/>
                    <a:pt x="18547" y="727"/>
                  </a:cubicBezTo>
                  <a:cubicBezTo>
                    <a:pt x="18525" y="282"/>
                    <a:pt x="18177" y="0"/>
                    <a:pt x="17809"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48"/>
            <p:cNvSpPr/>
            <p:nvPr/>
          </p:nvSpPr>
          <p:spPr>
            <a:xfrm>
              <a:off x="5439688" y="2337950"/>
              <a:ext cx="340275" cy="362975"/>
            </a:xfrm>
            <a:custGeom>
              <a:avLst/>
              <a:gdLst/>
              <a:ahLst/>
              <a:cxnLst/>
              <a:rect l="l" t="t" r="r" b="b"/>
              <a:pathLst>
                <a:path w="13611" h="14519" extrusionOk="0">
                  <a:moveTo>
                    <a:pt x="7067" y="0"/>
                  </a:moveTo>
                  <a:cubicBezTo>
                    <a:pt x="5594" y="0"/>
                    <a:pt x="4404" y="508"/>
                    <a:pt x="4404" y="508"/>
                  </a:cubicBezTo>
                  <a:cubicBezTo>
                    <a:pt x="0" y="2109"/>
                    <a:pt x="1468" y="7580"/>
                    <a:pt x="1468" y="10515"/>
                  </a:cubicBezTo>
                  <a:cubicBezTo>
                    <a:pt x="1468" y="13484"/>
                    <a:pt x="1101" y="14518"/>
                    <a:pt x="1101" y="14518"/>
                  </a:cubicBezTo>
                  <a:cubicBezTo>
                    <a:pt x="1602" y="14418"/>
                    <a:pt x="2069" y="14318"/>
                    <a:pt x="2536" y="14218"/>
                  </a:cubicBezTo>
                  <a:lnTo>
                    <a:pt x="2702" y="13284"/>
                  </a:lnTo>
                  <a:lnTo>
                    <a:pt x="2969" y="14118"/>
                  </a:lnTo>
                  <a:cubicBezTo>
                    <a:pt x="5317" y="13674"/>
                    <a:pt x="6967" y="13511"/>
                    <a:pt x="8141" y="13511"/>
                  </a:cubicBezTo>
                  <a:cubicBezTo>
                    <a:pt x="8819" y="13511"/>
                    <a:pt x="9338" y="13565"/>
                    <a:pt x="9741" y="13651"/>
                  </a:cubicBezTo>
                  <a:cubicBezTo>
                    <a:pt x="10041" y="13084"/>
                    <a:pt x="10241" y="12517"/>
                    <a:pt x="10375" y="11883"/>
                  </a:cubicBezTo>
                  <a:cubicBezTo>
                    <a:pt x="10375" y="11883"/>
                    <a:pt x="10908" y="12250"/>
                    <a:pt x="10375" y="13851"/>
                  </a:cubicBezTo>
                  <a:cubicBezTo>
                    <a:pt x="11008" y="14151"/>
                    <a:pt x="10975" y="14518"/>
                    <a:pt x="10975" y="14518"/>
                  </a:cubicBezTo>
                  <a:cubicBezTo>
                    <a:pt x="10975" y="14518"/>
                    <a:pt x="13610" y="13751"/>
                    <a:pt x="12409" y="5678"/>
                  </a:cubicBezTo>
                  <a:cubicBezTo>
                    <a:pt x="11711" y="982"/>
                    <a:pt x="9116" y="0"/>
                    <a:pt x="70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48"/>
            <p:cNvSpPr/>
            <p:nvPr/>
          </p:nvSpPr>
          <p:spPr>
            <a:xfrm>
              <a:off x="5373613" y="2774275"/>
              <a:ext cx="504750" cy="599625"/>
            </a:xfrm>
            <a:custGeom>
              <a:avLst/>
              <a:gdLst/>
              <a:ahLst/>
              <a:cxnLst/>
              <a:rect l="l" t="t" r="r" b="b"/>
              <a:pathLst>
                <a:path w="20190" h="23985" extrusionOk="0">
                  <a:moveTo>
                    <a:pt x="3344" y="0"/>
                  </a:moveTo>
                  <a:cubicBezTo>
                    <a:pt x="2577" y="0"/>
                    <a:pt x="1910" y="534"/>
                    <a:pt x="1776" y="1301"/>
                  </a:cubicBezTo>
                  <a:cubicBezTo>
                    <a:pt x="0" y="10990"/>
                    <a:pt x="1018" y="11310"/>
                    <a:pt x="1160" y="11310"/>
                  </a:cubicBezTo>
                  <a:cubicBezTo>
                    <a:pt x="1170" y="11310"/>
                    <a:pt x="1176" y="11309"/>
                    <a:pt x="1176" y="11309"/>
                  </a:cubicBezTo>
                  <a:lnTo>
                    <a:pt x="1976" y="23984"/>
                  </a:lnTo>
                  <a:lnTo>
                    <a:pt x="3744" y="23984"/>
                  </a:lnTo>
                  <a:cubicBezTo>
                    <a:pt x="4812" y="23984"/>
                    <a:pt x="5746" y="23217"/>
                    <a:pt x="5946" y="22183"/>
                  </a:cubicBezTo>
                  <a:lnTo>
                    <a:pt x="6146" y="21282"/>
                  </a:lnTo>
                  <a:lnTo>
                    <a:pt x="6613" y="22550"/>
                  </a:lnTo>
                  <a:cubicBezTo>
                    <a:pt x="6913" y="23417"/>
                    <a:pt x="7747" y="23984"/>
                    <a:pt x="8681" y="23984"/>
                  </a:cubicBezTo>
                  <a:lnTo>
                    <a:pt x="16787" y="23984"/>
                  </a:lnTo>
                  <a:cubicBezTo>
                    <a:pt x="15853" y="14244"/>
                    <a:pt x="18955" y="4837"/>
                    <a:pt x="20023" y="1335"/>
                  </a:cubicBezTo>
                  <a:cubicBezTo>
                    <a:pt x="20189" y="768"/>
                    <a:pt x="19789" y="201"/>
                    <a:pt x="19222" y="201"/>
                  </a:cubicBezTo>
                  <a:lnTo>
                    <a:pt x="3344" y="0"/>
                  </a:ln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48"/>
            <p:cNvSpPr/>
            <p:nvPr/>
          </p:nvSpPr>
          <p:spPr>
            <a:xfrm>
              <a:off x="4976013" y="3228050"/>
              <a:ext cx="53400" cy="104975"/>
            </a:xfrm>
            <a:custGeom>
              <a:avLst/>
              <a:gdLst/>
              <a:ahLst/>
              <a:cxnLst/>
              <a:rect l="l" t="t" r="r" b="b"/>
              <a:pathLst>
                <a:path w="2136" h="4199" extrusionOk="0">
                  <a:moveTo>
                    <a:pt x="1191" y="0"/>
                  </a:moveTo>
                  <a:cubicBezTo>
                    <a:pt x="1140" y="0"/>
                    <a:pt x="1088" y="9"/>
                    <a:pt x="1035" y="29"/>
                  </a:cubicBezTo>
                  <a:lnTo>
                    <a:pt x="334" y="229"/>
                  </a:lnTo>
                  <a:cubicBezTo>
                    <a:pt x="134" y="329"/>
                    <a:pt x="1" y="530"/>
                    <a:pt x="68" y="763"/>
                  </a:cubicBezTo>
                  <a:lnTo>
                    <a:pt x="635" y="3832"/>
                  </a:lnTo>
                  <a:cubicBezTo>
                    <a:pt x="668" y="4065"/>
                    <a:pt x="868" y="4199"/>
                    <a:pt x="1102" y="4199"/>
                  </a:cubicBezTo>
                  <a:lnTo>
                    <a:pt x="1702" y="4165"/>
                  </a:lnTo>
                  <a:cubicBezTo>
                    <a:pt x="1936" y="4165"/>
                    <a:pt x="2136" y="3932"/>
                    <a:pt x="2102" y="3665"/>
                  </a:cubicBezTo>
                  <a:lnTo>
                    <a:pt x="1635" y="396"/>
                  </a:lnTo>
                  <a:cubicBezTo>
                    <a:pt x="1582" y="155"/>
                    <a:pt x="1399"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48"/>
            <p:cNvSpPr/>
            <p:nvPr/>
          </p:nvSpPr>
          <p:spPr>
            <a:xfrm>
              <a:off x="5508063" y="2585800"/>
              <a:ext cx="189325" cy="245200"/>
            </a:xfrm>
            <a:custGeom>
              <a:avLst/>
              <a:gdLst/>
              <a:ahLst/>
              <a:cxnLst/>
              <a:rect l="l" t="t" r="r" b="b"/>
              <a:pathLst>
                <a:path w="7573" h="9808" extrusionOk="0">
                  <a:moveTo>
                    <a:pt x="6305" y="1"/>
                  </a:moveTo>
                  <a:lnTo>
                    <a:pt x="3036" y="3770"/>
                  </a:lnTo>
                  <a:cubicBezTo>
                    <a:pt x="3570" y="5338"/>
                    <a:pt x="3336" y="7072"/>
                    <a:pt x="1068" y="7840"/>
                  </a:cubicBezTo>
                  <a:cubicBezTo>
                    <a:pt x="1068" y="7840"/>
                    <a:pt x="1" y="8540"/>
                    <a:pt x="2903" y="9808"/>
                  </a:cubicBezTo>
                  <a:cubicBezTo>
                    <a:pt x="6972" y="9407"/>
                    <a:pt x="7573" y="7273"/>
                    <a:pt x="7573" y="7273"/>
                  </a:cubicBezTo>
                  <a:cubicBezTo>
                    <a:pt x="5972" y="6005"/>
                    <a:pt x="6072" y="2136"/>
                    <a:pt x="6305"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48"/>
            <p:cNvSpPr/>
            <p:nvPr/>
          </p:nvSpPr>
          <p:spPr>
            <a:xfrm>
              <a:off x="5583963" y="2640000"/>
              <a:ext cx="72575" cy="70925"/>
            </a:xfrm>
            <a:custGeom>
              <a:avLst/>
              <a:gdLst/>
              <a:ahLst/>
              <a:cxnLst/>
              <a:rect l="l" t="t" r="r" b="b"/>
              <a:pathLst>
                <a:path w="2903" h="2837" extrusionOk="0">
                  <a:moveTo>
                    <a:pt x="2068" y="1"/>
                  </a:moveTo>
                  <a:lnTo>
                    <a:pt x="1034" y="401"/>
                  </a:lnTo>
                  <a:lnTo>
                    <a:pt x="0" y="1569"/>
                  </a:lnTo>
                  <a:cubicBezTo>
                    <a:pt x="134" y="1969"/>
                    <a:pt x="234" y="2403"/>
                    <a:pt x="234" y="2836"/>
                  </a:cubicBezTo>
                  <a:cubicBezTo>
                    <a:pt x="2469" y="2503"/>
                    <a:pt x="2902" y="201"/>
                    <a:pt x="2902" y="201"/>
                  </a:cubicBezTo>
                  <a:lnTo>
                    <a:pt x="20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48"/>
            <p:cNvSpPr/>
            <p:nvPr/>
          </p:nvSpPr>
          <p:spPr>
            <a:xfrm>
              <a:off x="5445513" y="2350850"/>
              <a:ext cx="262725" cy="337625"/>
            </a:xfrm>
            <a:custGeom>
              <a:avLst/>
              <a:gdLst/>
              <a:ahLst/>
              <a:cxnLst/>
              <a:rect l="l" t="t" r="r" b="b"/>
              <a:pathLst>
                <a:path w="10509" h="13505" extrusionOk="0">
                  <a:moveTo>
                    <a:pt x="5495" y="1"/>
                  </a:moveTo>
                  <a:cubicBezTo>
                    <a:pt x="4756" y="1"/>
                    <a:pt x="3997" y="176"/>
                    <a:pt x="3270" y="559"/>
                  </a:cubicBezTo>
                  <a:cubicBezTo>
                    <a:pt x="1" y="2260"/>
                    <a:pt x="1" y="7464"/>
                    <a:pt x="1035" y="10533"/>
                  </a:cubicBezTo>
                  <a:cubicBezTo>
                    <a:pt x="1679" y="12465"/>
                    <a:pt x="3356" y="13504"/>
                    <a:pt x="5124" y="13504"/>
                  </a:cubicBezTo>
                  <a:cubicBezTo>
                    <a:pt x="6470" y="13504"/>
                    <a:pt x="7869" y="12902"/>
                    <a:pt x="8907" y="11634"/>
                  </a:cubicBezTo>
                  <a:cubicBezTo>
                    <a:pt x="10508" y="9699"/>
                    <a:pt x="10375" y="8231"/>
                    <a:pt x="10275" y="4695"/>
                  </a:cubicBezTo>
                  <a:lnTo>
                    <a:pt x="10275" y="4695"/>
                  </a:lnTo>
                  <a:lnTo>
                    <a:pt x="10275" y="4729"/>
                  </a:lnTo>
                  <a:cubicBezTo>
                    <a:pt x="10224" y="1979"/>
                    <a:pt x="7974" y="1"/>
                    <a:pt x="5495"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48"/>
            <p:cNvSpPr/>
            <p:nvPr/>
          </p:nvSpPr>
          <p:spPr>
            <a:xfrm>
              <a:off x="5666513" y="2499525"/>
              <a:ext cx="68025" cy="81200"/>
            </a:xfrm>
            <a:custGeom>
              <a:avLst/>
              <a:gdLst/>
              <a:ahLst/>
              <a:cxnLst/>
              <a:rect l="l" t="t" r="r" b="b"/>
              <a:pathLst>
                <a:path w="2721" h="3248" extrusionOk="0">
                  <a:moveTo>
                    <a:pt x="1424" y="1"/>
                  </a:moveTo>
                  <a:cubicBezTo>
                    <a:pt x="1362" y="1"/>
                    <a:pt x="1299" y="6"/>
                    <a:pt x="1235" y="16"/>
                  </a:cubicBezTo>
                  <a:cubicBezTo>
                    <a:pt x="368" y="149"/>
                    <a:pt x="1" y="1317"/>
                    <a:pt x="1" y="2084"/>
                  </a:cubicBezTo>
                  <a:cubicBezTo>
                    <a:pt x="26" y="2743"/>
                    <a:pt x="398" y="3248"/>
                    <a:pt x="911" y="3248"/>
                  </a:cubicBezTo>
                  <a:cubicBezTo>
                    <a:pt x="1074" y="3248"/>
                    <a:pt x="1251" y="3197"/>
                    <a:pt x="1435" y="3085"/>
                  </a:cubicBezTo>
                  <a:cubicBezTo>
                    <a:pt x="2002" y="2685"/>
                    <a:pt x="2369" y="2117"/>
                    <a:pt x="2536" y="1450"/>
                  </a:cubicBezTo>
                  <a:cubicBezTo>
                    <a:pt x="2721" y="711"/>
                    <a:pt x="2166" y="1"/>
                    <a:pt x="1424" y="1"/>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48"/>
            <p:cNvSpPr/>
            <p:nvPr/>
          </p:nvSpPr>
          <p:spPr>
            <a:xfrm>
              <a:off x="5493888" y="2522425"/>
              <a:ext cx="25875" cy="52075"/>
            </a:xfrm>
            <a:custGeom>
              <a:avLst/>
              <a:gdLst/>
              <a:ahLst/>
              <a:cxnLst/>
              <a:rect l="l" t="t" r="r" b="b"/>
              <a:pathLst>
                <a:path w="1035" h="2083" extrusionOk="0">
                  <a:moveTo>
                    <a:pt x="835" y="1"/>
                  </a:moveTo>
                  <a:cubicBezTo>
                    <a:pt x="634" y="668"/>
                    <a:pt x="368" y="1302"/>
                    <a:pt x="1" y="1902"/>
                  </a:cubicBezTo>
                  <a:cubicBezTo>
                    <a:pt x="181" y="2022"/>
                    <a:pt x="397" y="2082"/>
                    <a:pt x="613" y="2082"/>
                  </a:cubicBezTo>
                  <a:cubicBezTo>
                    <a:pt x="757" y="2082"/>
                    <a:pt x="901" y="2055"/>
                    <a:pt x="1035" y="2002"/>
                  </a:cubicBezTo>
                  <a:lnTo>
                    <a:pt x="835"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48"/>
            <p:cNvSpPr/>
            <p:nvPr/>
          </p:nvSpPr>
          <p:spPr>
            <a:xfrm>
              <a:off x="5536413" y="2455000"/>
              <a:ext cx="40075" cy="17425"/>
            </a:xfrm>
            <a:custGeom>
              <a:avLst/>
              <a:gdLst/>
              <a:ahLst/>
              <a:cxnLst/>
              <a:rect l="l" t="t" r="r" b="b"/>
              <a:pathLst>
                <a:path w="1603" h="697" extrusionOk="0">
                  <a:moveTo>
                    <a:pt x="425" y="0"/>
                  </a:moveTo>
                  <a:cubicBezTo>
                    <a:pt x="328" y="0"/>
                    <a:pt x="230" y="10"/>
                    <a:pt x="134" y="29"/>
                  </a:cubicBezTo>
                  <a:cubicBezTo>
                    <a:pt x="34" y="62"/>
                    <a:pt x="1" y="129"/>
                    <a:pt x="34" y="196"/>
                  </a:cubicBezTo>
                  <a:cubicBezTo>
                    <a:pt x="34" y="271"/>
                    <a:pt x="72" y="308"/>
                    <a:pt x="133" y="308"/>
                  </a:cubicBezTo>
                  <a:cubicBezTo>
                    <a:pt x="153" y="308"/>
                    <a:pt x="176" y="304"/>
                    <a:pt x="201" y="296"/>
                  </a:cubicBezTo>
                  <a:cubicBezTo>
                    <a:pt x="274" y="285"/>
                    <a:pt x="348" y="279"/>
                    <a:pt x="420" y="279"/>
                  </a:cubicBezTo>
                  <a:cubicBezTo>
                    <a:pt x="777" y="279"/>
                    <a:pt x="1119" y="413"/>
                    <a:pt x="1369" y="663"/>
                  </a:cubicBezTo>
                  <a:cubicBezTo>
                    <a:pt x="1402" y="696"/>
                    <a:pt x="1469" y="696"/>
                    <a:pt x="1502" y="696"/>
                  </a:cubicBezTo>
                  <a:cubicBezTo>
                    <a:pt x="1502" y="696"/>
                    <a:pt x="1535" y="663"/>
                    <a:pt x="1569" y="663"/>
                  </a:cubicBezTo>
                  <a:cubicBezTo>
                    <a:pt x="1602" y="596"/>
                    <a:pt x="1602" y="496"/>
                    <a:pt x="1569" y="463"/>
                  </a:cubicBezTo>
                  <a:cubicBezTo>
                    <a:pt x="1245" y="166"/>
                    <a:pt x="835" y="0"/>
                    <a:pt x="4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48"/>
            <p:cNvSpPr/>
            <p:nvPr/>
          </p:nvSpPr>
          <p:spPr>
            <a:xfrm>
              <a:off x="5448038" y="2458975"/>
              <a:ext cx="38375" cy="20950"/>
            </a:xfrm>
            <a:custGeom>
              <a:avLst/>
              <a:gdLst/>
              <a:ahLst/>
              <a:cxnLst/>
              <a:rect l="l" t="t" r="r" b="b"/>
              <a:pathLst>
                <a:path w="1535" h="838" extrusionOk="0">
                  <a:moveTo>
                    <a:pt x="1301" y="0"/>
                  </a:moveTo>
                  <a:cubicBezTo>
                    <a:pt x="805" y="0"/>
                    <a:pt x="346" y="231"/>
                    <a:pt x="33" y="637"/>
                  </a:cubicBezTo>
                  <a:cubicBezTo>
                    <a:pt x="0" y="671"/>
                    <a:pt x="0" y="771"/>
                    <a:pt x="67" y="804"/>
                  </a:cubicBezTo>
                  <a:cubicBezTo>
                    <a:pt x="100" y="837"/>
                    <a:pt x="100" y="837"/>
                    <a:pt x="133" y="837"/>
                  </a:cubicBezTo>
                  <a:cubicBezTo>
                    <a:pt x="167" y="837"/>
                    <a:pt x="234" y="837"/>
                    <a:pt x="267" y="804"/>
                  </a:cubicBezTo>
                  <a:cubicBezTo>
                    <a:pt x="534" y="437"/>
                    <a:pt x="934" y="270"/>
                    <a:pt x="1368" y="270"/>
                  </a:cubicBezTo>
                  <a:cubicBezTo>
                    <a:pt x="1468" y="270"/>
                    <a:pt x="1534" y="237"/>
                    <a:pt x="1534" y="137"/>
                  </a:cubicBezTo>
                  <a:cubicBezTo>
                    <a:pt x="1534" y="70"/>
                    <a:pt x="1501" y="3"/>
                    <a:pt x="1401" y="3"/>
                  </a:cubicBezTo>
                  <a:cubicBezTo>
                    <a:pt x="1367" y="1"/>
                    <a:pt x="1334" y="0"/>
                    <a:pt x="13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48"/>
            <p:cNvSpPr/>
            <p:nvPr/>
          </p:nvSpPr>
          <p:spPr>
            <a:xfrm>
              <a:off x="5546438" y="2494000"/>
              <a:ext cx="18375" cy="26025"/>
            </a:xfrm>
            <a:custGeom>
              <a:avLst/>
              <a:gdLst/>
              <a:ahLst/>
              <a:cxnLst/>
              <a:rect l="l" t="t" r="r" b="b"/>
              <a:pathLst>
                <a:path w="735" h="1041" extrusionOk="0">
                  <a:moveTo>
                    <a:pt x="338" y="0"/>
                  </a:moveTo>
                  <a:cubicBezTo>
                    <a:pt x="326" y="0"/>
                    <a:pt x="313" y="1"/>
                    <a:pt x="300" y="3"/>
                  </a:cubicBezTo>
                  <a:cubicBezTo>
                    <a:pt x="134" y="37"/>
                    <a:pt x="0" y="270"/>
                    <a:pt x="34" y="537"/>
                  </a:cubicBezTo>
                  <a:cubicBezTo>
                    <a:pt x="65" y="818"/>
                    <a:pt x="213" y="1041"/>
                    <a:pt x="368" y="1041"/>
                  </a:cubicBezTo>
                  <a:cubicBezTo>
                    <a:pt x="379" y="1041"/>
                    <a:pt x="390" y="1040"/>
                    <a:pt x="400" y="1038"/>
                  </a:cubicBezTo>
                  <a:cubicBezTo>
                    <a:pt x="601" y="1004"/>
                    <a:pt x="734" y="771"/>
                    <a:pt x="701" y="504"/>
                  </a:cubicBezTo>
                  <a:cubicBezTo>
                    <a:pt x="669" y="223"/>
                    <a:pt x="521" y="0"/>
                    <a:pt x="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48"/>
            <p:cNvSpPr/>
            <p:nvPr/>
          </p:nvSpPr>
          <p:spPr>
            <a:xfrm>
              <a:off x="5466363" y="2501500"/>
              <a:ext cx="18375" cy="25950"/>
            </a:xfrm>
            <a:custGeom>
              <a:avLst/>
              <a:gdLst/>
              <a:ahLst/>
              <a:cxnLst/>
              <a:rect l="l" t="t" r="r" b="b"/>
              <a:pathLst>
                <a:path w="735" h="1038" extrusionOk="0">
                  <a:moveTo>
                    <a:pt x="339" y="0"/>
                  </a:moveTo>
                  <a:cubicBezTo>
                    <a:pt x="327" y="0"/>
                    <a:pt x="314" y="2"/>
                    <a:pt x="301" y="4"/>
                  </a:cubicBezTo>
                  <a:cubicBezTo>
                    <a:pt x="134" y="4"/>
                    <a:pt x="1" y="271"/>
                    <a:pt x="34" y="537"/>
                  </a:cubicBezTo>
                  <a:cubicBezTo>
                    <a:pt x="34" y="838"/>
                    <a:pt x="234" y="1038"/>
                    <a:pt x="401" y="1038"/>
                  </a:cubicBezTo>
                  <a:cubicBezTo>
                    <a:pt x="601" y="1004"/>
                    <a:pt x="735" y="771"/>
                    <a:pt x="701" y="471"/>
                  </a:cubicBezTo>
                  <a:cubicBezTo>
                    <a:pt x="670" y="221"/>
                    <a:pt x="522" y="0"/>
                    <a:pt x="3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48"/>
            <p:cNvSpPr/>
            <p:nvPr/>
          </p:nvSpPr>
          <p:spPr>
            <a:xfrm>
              <a:off x="5458863" y="2498250"/>
              <a:ext cx="17550" cy="6725"/>
            </a:xfrm>
            <a:custGeom>
              <a:avLst/>
              <a:gdLst/>
              <a:ahLst/>
              <a:cxnLst/>
              <a:rect l="l" t="t" r="r" b="b"/>
              <a:pathLst>
                <a:path w="702" h="269" extrusionOk="0">
                  <a:moveTo>
                    <a:pt x="1" y="0"/>
                  </a:moveTo>
                  <a:lnTo>
                    <a:pt x="1" y="0"/>
                  </a:lnTo>
                  <a:cubicBezTo>
                    <a:pt x="1" y="0"/>
                    <a:pt x="215" y="268"/>
                    <a:pt x="448" y="268"/>
                  </a:cubicBezTo>
                  <a:cubicBezTo>
                    <a:pt x="533" y="268"/>
                    <a:pt x="621" y="232"/>
                    <a:pt x="701" y="1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48"/>
            <p:cNvSpPr/>
            <p:nvPr/>
          </p:nvSpPr>
          <p:spPr>
            <a:xfrm>
              <a:off x="5538913" y="2490750"/>
              <a:ext cx="17550" cy="6700"/>
            </a:xfrm>
            <a:custGeom>
              <a:avLst/>
              <a:gdLst/>
              <a:ahLst/>
              <a:cxnLst/>
              <a:rect l="l" t="t" r="r" b="b"/>
              <a:pathLst>
                <a:path w="702" h="268" extrusionOk="0">
                  <a:moveTo>
                    <a:pt x="1" y="0"/>
                  </a:moveTo>
                  <a:cubicBezTo>
                    <a:pt x="1" y="0"/>
                    <a:pt x="215" y="268"/>
                    <a:pt x="448" y="268"/>
                  </a:cubicBezTo>
                  <a:cubicBezTo>
                    <a:pt x="533" y="268"/>
                    <a:pt x="621" y="232"/>
                    <a:pt x="701" y="133"/>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48"/>
            <p:cNvSpPr/>
            <p:nvPr/>
          </p:nvSpPr>
          <p:spPr>
            <a:xfrm>
              <a:off x="5515563" y="2580800"/>
              <a:ext cx="84250" cy="55075"/>
            </a:xfrm>
            <a:custGeom>
              <a:avLst/>
              <a:gdLst/>
              <a:ahLst/>
              <a:cxnLst/>
              <a:rect l="l" t="t" r="r" b="b"/>
              <a:pathLst>
                <a:path w="3370" h="2203" extrusionOk="0">
                  <a:moveTo>
                    <a:pt x="2336" y="1"/>
                  </a:moveTo>
                  <a:lnTo>
                    <a:pt x="2336" y="1"/>
                  </a:lnTo>
                  <a:cubicBezTo>
                    <a:pt x="1812" y="525"/>
                    <a:pt x="1084" y="820"/>
                    <a:pt x="331" y="820"/>
                  </a:cubicBezTo>
                  <a:cubicBezTo>
                    <a:pt x="221" y="820"/>
                    <a:pt x="111" y="814"/>
                    <a:pt x="1" y="801"/>
                  </a:cubicBezTo>
                  <a:lnTo>
                    <a:pt x="1" y="801"/>
                  </a:lnTo>
                  <a:cubicBezTo>
                    <a:pt x="335" y="1201"/>
                    <a:pt x="535" y="1668"/>
                    <a:pt x="568" y="2202"/>
                  </a:cubicBezTo>
                  <a:cubicBezTo>
                    <a:pt x="3370" y="1902"/>
                    <a:pt x="2336" y="1"/>
                    <a:pt x="2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48"/>
            <p:cNvSpPr/>
            <p:nvPr/>
          </p:nvSpPr>
          <p:spPr>
            <a:xfrm>
              <a:off x="5521413" y="2579975"/>
              <a:ext cx="55900" cy="31700"/>
            </a:xfrm>
            <a:custGeom>
              <a:avLst/>
              <a:gdLst/>
              <a:ahLst/>
              <a:cxnLst/>
              <a:rect l="l" t="t" r="r" b="b"/>
              <a:pathLst>
                <a:path w="2236" h="1268" extrusionOk="0">
                  <a:moveTo>
                    <a:pt x="2102" y="0"/>
                  </a:moveTo>
                  <a:cubicBezTo>
                    <a:pt x="1568" y="567"/>
                    <a:pt x="801" y="868"/>
                    <a:pt x="0" y="868"/>
                  </a:cubicBezTo>
                  <a:lnTo>
                    <a:pt x="201" y="1268"/>
                  </a:lnTo>
                  <a:cubicBezTo>
                    <a:pt x="201" y="1268"/>
                    <a:pt x="1535" y="1268"/>
                    <a:pt x="2235" y="367"/>
                  </a:cubicBezTo>
                  <a:cubicBezTo>
                    <a:pt x="2202" y="234"/>
                    <a:pt x="2169" y="134"/>
                    <a:pt x="2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48"/>
            <p:cNvSpPr/>
            <p:nvPr/>
          </p:nvSpPr>
          <p:spPr>
            <a:xfrm>
              <a:off x="5534763" y="2601650"/>
              <a:ext cx="44225" cy="33375"/>
            </a:xfrm>
            <a:custGeom>
              <a:avLst/>
              <a:gdLst/>
              <a:ahLst/>
              <a:cxnLst/>
              <a:rect l="l" t="t" r="r" b="b"/>
              <a:pathLst>
                <a:path w="1769" h="1335" extrusionOk="0">
                  <a:moveTo>
                    <a:pt x="1768" y="1"/>
                  </a:moveTo>
                  <a:cubicBezTo>
                    <a:pt x="400" y="367"/>
                    <a:pt x="67" y="1035"/>
                    <a:pt x="0" y="1335"/>
                  </a:cubicBezTo>
                  <a:cubicBezTo>
                    <a:pt x="1368" y="1135"/>
                    <a:pt x="1735" y="501"/>
                    <a:pt x="1768"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48"/>
            <p:cNvSpPr/>
            <p:nvPr/>
          </p:nvSpPr>
          <p:spPr>
            <a:xfrm>
              <a:off x="5360588" y="2341425"/>
              <a:ext cx="215900" cy="232725"/>
            </a:xfrm>
            <a:custGeom>
              <a:avLst/>
              <a:gdLst/>
              <a:ahLst/>
              <a:cxnLst/>
              <a:rect l="l" t="t" r="r" b="b"/>
              <a:pathLst>
                <a:path w="8636" h="9309" extrusionOk="0">
                  <a:moveTo>
                    <a:pt x="7773" y="0"/>
                  </a:moveTo>
                  <a:cubicBezTo>
                    <a:pt x="0" y="0"/>
                    <a:pt x="3798" y="9309"/>
                    <a:pt x="3798" y="9309"/>
                  </a:cubicBezTo>
                  <a:cubicBezTo>
                    <a:pt x="3798" y="9309"/>
                    <a:pt x="3131" y="4372"/>
                    <a:pt x="5032" y="4038"/>
                  </a:cubicBezTo>
                  <a:cubicBezTo>
                    <a:pt x="6100" y="3905"/>
                    <a:pt x="7034" y="3238"/>
                    <a:pt x="7568" y="2304"/>
                  </a:cubicBezTo>
                  <a:lnTo>
                    <a:pt x="8635" y="35"/>
                  </a:lnTo>
                  <a:cubicBezTo>
                    <a:pt x="8333" y="12"/>
                    <a:pt x="8046" y="0"/>
                    <a:pt x="7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48"/>
            <p:cNvSpPr/>
            <p:nvPr/>
          </p:nvSpPr>
          <p:spPr>
            <a:xfrm>
              <a:off x="5546438" y="2346700"/>
              <a:ext cx="175975" cy="176475"/>
            </a:xfrm>
            <a:custGeom>
              <a:avLst/>
              <a:gdLst/>
              <a:ahLst/>
              <a:cxnLst/>
              <a:rect l="l" t="t" r="r" b="b"/>
              <a:pathLst>
                <a:path w="7039" h="7059" extrusionOk="0">
                  <a:moveTo>
                    <a:pt x="1203" y="0"/>
                  </a:moveTo>
                  <a:cubicBezTo>
                    <a:pt x="654" y="0"/>
                    <a:pt x="159" y="402"/>
                    <a:pt x="100" y="959"/>
                  </a:cubicBezTo>
                  <a:cubicBezTo>
                    <a:pt x="0" y="1793"/>
                    <a:pt x="167" y="2827"/>
                    <a:pt x="1501" y="3260"/>
                  </a:cubicBezTo>
                  <a:cubicBezTo>
                    <a:pt x="3903" y="4027"/>
                    <a:pt x="3669" y="6563"/>
                    <a:pt x="3669" y="6563"/>
                  </a:cubicBezTo>
                  <a:lnTo>
                    <a:pt x="4103" y="4695"/>
                  </a:lnTo>
                  <a:cubicBezTo>
                    <a:pt x="4103" y="4695"/>
                    <a:pt x="4221" y="7058"/>
                    <a:pt x="5348" y="7058"/>
                  </a:cubicBezTo>
                  <a:cubicBezTo>
                    <a:pt x="5418" y="7058"/>
                    <a:pt x="5492" y="7049"/>
                    <a:pt x="5571" y="7030"/>
                  </a:cubicBezTo>
                  <a:cubicBezTo>
                    <a:pt x="6905" y="6729"/>
                    <a:pt x="7039" y="4194"/>
                    <a:pt x="7039" y="4194"/>
                  </a:cubicBezTo>
                  <a:lnTo>
                    <a:pt x="4837" y="792"/>
                  </a:lnTo>
                  <a:lnTo>
                    <a:pt x="1435" y="25"/>
                  </a:lnTo>
                  <a:cubicBezTo>
                    <a:pt x="1357" y="8"/>
                    <a:pt x="1279" y="0"/>
                    <a:pt x="12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48"/>
            <p:cNvSpPr/>
            <p:nvPr/>
          </p:nvSpPr>
          <p:spPr>
            <a:xfrm>
              <a:off x="5513913" y="2763400"/>
              <a:ext cx="217675" cy="105825"/>
            </a:xfrm>
            <a:custGeom>
              <a:avLst/>
              <a:gdLst/>
              <a:ahLst/>
              <a:cxnLst/>
              <a:rect l="l" t="t" r="r" b="b"/>
              <a:pathLst>
                <a:path w="8707" h="4233" extrusionOk="0">
                  <a:moveTo>
                    <a:pt x="7633" y="1"/>
                  </a:moveTo>
                  <a:cubicBezTo>
                    <a:pt x="7441" y="1"/>
                    <a:pt x="7259" y="82"/>
                    <a:pt x="7105" y="235"/>
                  </a:cubicBezTo>
                  <a:cubicBezTo>
                    <a:pt x="6405" y="936"/>
                    <a:pt x="4770" y="2437"/>
                    <a:pt x="2969" y="2437"/>
                  </a:cubicBezTo>
                  <a:cubicBezTo>
                    <a:pt x="1168" y="2437"/>
                    <a:pt x="1301" y="936"/>
                    <a:pt x="1468" y="235"/>
                  </a:cubicBezTo>
                  <a:cubicBezTo>
                    <a:pt x="1495" y="126"/>
                    <a:pt x="1389" y="17"/>
                    <a:pt x="1277" y="17"/>
                  </a:cubicBezTo>
                  <a:cubicBezTo>
                    <a:pt x="1251" y="17"/>
                    <a:pt x="1226" y="23"/>
                    <a:pt x="1201" y="35"/>
                  </a:cubicBezTo>
                  <a:lnTo>
                    <a:pt x="834" y="169"/>
                  </a:lnTo>
                  <a:cubicBezTo>
                    <a:pt x="534" y="302"/>
                    <a:pt x="267" y="569"/>
                    <a:pt x="200" y="902"/>
                  </a:cubicBezTo>
                  <a:cubicBezTo>
                    <a:pt x="0" y="1636"/>
                    <a:pt x="67" y="2437"/>
                    <a:pt x="401" y="3137"/>
                  </a:cubicBezTo>
                  <a:cubicBezTo>
                    <a:pt x="657" y="3712"/>
                    <a:pt x="961" y="3911"/>
                    <a:pt x="1259" y="3911"/>
                  </a:cubicBezTo>
                  <a:cubicBezTo>
                    <a:pt x="1929" y="3911"/>
                    <a:pt x="2569" y="2904"/>
                    <a:pt x="2569" y="2904"/>
                  </a:cubicBezTo>
                  <a:cubicBezTo>
                    <a:pt x="3216" y="3865"/>
                    <a:pt x="3906" y="4232"/>
                    <a:pt x="4584" y="4232"/>
                  </a:cubicBezTo>
                  <a:cubicBezTo>
                    <a:pt x="6351" y="4232"/>
                    <a:pt x="8028" y="1734"/>
                    <a:pt x="8606" y="769"/>
                  </a:cubicBezTo>
                  <a:cubicBezTo>
                    <a:pt x="8706" y="569"/>
                    <a:pt x="8640" y="335"/>
                    <a:pt x="8406" y="235"/>
                  </a:cubicBezTo>
                  <a:lnTo>
                    <a:pt x="7939" y="69"/>
                  </a:lnTo>
                  <a:cubicBezTo>
                    <a:pt x="7836" y="23"/>
                    <a:pt x="7733" y="1"/>
                    <a:pt x="76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48"/>
            <p:cNvSpPr/>
            <p:nvPr/>
          </p:nvSpPr>
          <p:spPr>
            <a:xfrm>
              <a:off x="5139513" y="2824525"/>
              <a:ext cx="228000" cy="152125"/>
            </a:xfrm>
            <a:custGeom>
              <a:avLst/>
              <a:gdLst/>
              <a:ahLst/>
              <a:cxnLst/>
              <a:rect l="l" t="t" r="r" b="b"/>
              <a:pathLst>
                <a:path w="9120" h="6085" extrusionOk="0">
                  <a:moveTo>
                    <a:pt x="8356" y="1"/>
                  </a:moveTo>
                  <a:cubicBezTo>
                    <a:pt x="8253" y="1"/>
                    <a:pt x="8144" y="38"/>
                    <a:pt x="8038" y="125"/>
                  </a:cubicBezTo>
                  <a:lnTo>
                    <a:pt x="499" y="5129"/>
                  </a:lnTo>
                  <a:cubicBezTo>
                    <a:pt x="0" y="5434"/>
                    <a:pt x="308" y="6085"/>
                    <a:pt x="771" y="6085"/>
                  </a:cubicBezTo>
                  <a:cubicBezTo>
                    <a:pt x="865" y="6085"/>
                    <a:pt x="965" y="6058"/>
                    <a:pt x="1066" y="5996"/>
                  </a:cubicBezTo>
                  <a:lnTo>
                    <a:pt x="8605" y="993"/>
                  </a:lnTo>
                  <a:cubicBezTo>
                    <a:pt x="9120" y="695"/>
                    <a:pt x="8798" y="1"/>
                    <a:pt x="8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48"/>
            <p:cNvSpPr/>
            <p:nvPr/>
          </p:nvSpPr>
          <p:spPr>
            <a:xfrm>
              <a:off x="5135313" y="2949675"/>
              <a:ext cx="42650" cy="29775"/>
            </a:xfrm>
            <a:custGeom>
              <a:avLst/>
              <a:gdLst/>
              <a:ahLst/>
              <a:cxnLst/>
              <a:rect l="l" t="t" r="r" b="b"/>
              <a:pathLst>
                <a:path w="1706" h="1191" extrusionOk="0">
                  <a:moveTo>
                    <a:pt x="949" y="1"/>
                  </a:moveTo>
                  <a:cubicBezTo>
                    <a:pt x="859" y="1"/>
                    <a:pt x="763" y="28"/>
                    <a:pt x="667" y="90"/>
                  </a:cubicBezTo>
                  <a:cubicBezTo>
                    <a:pt x="400" y="356"/>
                    <a:pt x="200" y="623"/>
                    <a:pt x="67" y="923"/>
                  </a:cubicBezTo>
                  <a:cubicBezTo>
                    <a:pt x="0" y="1057"/>
                    <a:pt x="100" y="1190"/>
                    <a:pt x="234" y="1190"/>
                  </a:cubicBezTo>
                  <a:cubicBezTo>
                    <a:pt x="567" y="1157"/>
                    <a:pt x="901" y="1090"/>
                    <a:pt x="1234" y="957"/>
                  </a:cubicBezTo>
                  <a:cubicBezTo>
                    <a:pt x="1706" y="652"/>
                    <a:pt x="1393" y="1"/>
                    <a:pt x="9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48"/>
            <p:cNvSpPr/>
            <p:nvPr/>
          </p:nvSpPr>
          <p:spPr>
            <a:xfrm>
              <a:off x="5222038" y="2866525"/>
              <a:ext cx="190150" cy="226325"/>
            </a:xfrm>
            <a:custGeom>
              <a:avLst/>
              <a:gdLst/>
              <a:ahLst/>
              <a:cxnLst/>
              <a:rect l="l" t="t" r="r" b="b"/>
              <a:pathLst>
                <a:path w="7606" h="9053" extrusionOk="0">
                  <a:moveTo>
                    <a:pt x="1916" y="0"/>
                  </a:moveTo>
                  <a:cubicBezTo>
                    <a:pt x="1230" y="0"/>
                    <a:pt x="621" y="438"/>
                    <a:pt x="367" y="1114"/>
                  </a:cubicBezTo>
                  <a:lnTo>
                    <a:pt x="100" y="1781"/>
                  </a:lnTo>
                  <a:cubicBezTo>
                    <a:pt x="34" y="1981"/>
                    <a:pt x="0" y="2148"/>
                    <a:pt x="0" y="2348"/>
                  </a:cubicBezTo>
                  <a:lnTo>
                    <a:pt x="0" y="2949"/>
                  </a:lnTo>
                  <a:cubicBezTo>
                    <a:pt x="0" y="3349"/>
                    <a:pt x="167" y="3749"/>
                    <a:pt x="434" y="4049"/>
                  </a:cubicBezTo>
                  <a:lnTo>
                    <a:pt x="901" y="4550"/>
                  </a:lnTo>
                  <a:cubicBezTo>
                    <a:pt x="1001" y="4683"/>
                    <a:pt x="1168" y="4817"/>
                    <a:pt x="1301" y="4883"/>
                  </a:cubicBezTo>
                  <a:lnTo>
                    <a:pt x="3269" y="5984"/>
                  </a:lnTo>
                  <a:lnTo>
                    <a:pt x="6338" y="9053"/>
                  </a:lnTo>
                  <a:lnTo>
                    <a:pt x="7606" y="6751"/>
                  </a:lnTo>
                  <a:lnTo>
                    <a:pt x="4303" y="4450"/>
                  </a:lnTo>
                  <a:lnTo>
                    <a:pt x="3569" y="1314"/>
                  </a:lnTo>
                  <a:cubicBezTo>
                    <a:pt x="3403" y="680"/>
                    <a:pt x="2936" y="180"/>
                    <a:pt x="2302" y="46"/>
                  </a:cubicBezTo>
                  <a:cubicBezTo>
                    <a:pt x="2172" y="15"/>
                    <a:pt x="2042" y="0"/>
                    <a:pt x="1916"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48"/>
            <p:cNvSpPr/>
            <p:nvPr/>
          </p:nvSpPr>
          <p:spPr>
            <a:xfrm>
              <a:off x="5329613" y="2780900"/>
              <a:ext cx="584600" cy="441225"/>
            </a:xfrm>
            <a:custGeom>
              <a:avLst/>
              <a:gdLst/>
              <a:ahLst/>
              <a:cxnLst/>
              <a:rect l="l" t="t" r="r" b="b"/>
              <a:pathLst>
                <a:path w="23384" h="17649" extrusionOk="0">
                  <a:moveTo>
                    <a:pt x="21330" y="0"/>
                  </a:moveTo>
                  <a:cubicBezTo>
                    <a:pt x="20819" y="0"/>
                    <a:pt x="20313" y="300"/>
                    <a:pt x="20115" y="836"/>
                  </a:cubicBezTo>
                  <a:cubicBezTo>
                    <a:pt x="17191" y="8478"/>
                    <a:pt x="13671" y="12712"/>
                    <a:pt x="11501" y="12712"/>
                  </a:cubicBezTo>
                  <a:cubicBezTo>
                    <a:pt x="11492" y="12712"/>
                    <a:pt x="11484" y="12712"/>
                    <a:pt x="11475" y="12711"/>
                  </a:cubicBezTo>
                  <a:cubicBezTo>
                    <a:pt x="7672" y="12711"/>
                    <a:pt x="1968" y="8842"/>
                    <a:pt x="1968" y="8842"/>
                  </a:cubicBezTo>
                  <a:lnTo>
                    <a:pt x="0" y="11177"/>
                  </a:lnTo>
                  <a:cubicBezTo>
                    <a:pt x="0" y="11177"/>
                    <a:pt x="5704" y="17648"/>
                    <a:pt x="11308" y="17648"/>
                  </a:cubicBezTo>
                  <a:cubicBezTo>
                    <a:pt x="16045" y="17648"/>
                    <a:pt x="19814" y="12611"/>
                    <a:pt x="22183" y="6173"/>
                  </a:cubicBezTo>
                  <a:cubicBezTo>
                    <a:pt x="23384" y="2938"/>
                    <a:pt x="22983" y="1270"/>
                    <a:pt x="22283" y="436"/>
                  </a:cubicBezTo>
                  <a:cubicBezTo>
                    <a:pt x="22026" y="139"/>
                    <a:pt x="21677" y="0"/>
                    <a:pt x="2133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48"/>
            <p:cNvSpPr/>
            <p:nvPr/>
          </p:nvSpPr>
          <p:spPr>
            <a:xfrm>
              <a:off x="5315438" y="2984925"/>
              <a:ext cx="92575" cy="104225"/>
            </a:xfrm>
            <a:custGeom>
              <a:avLst/>
              <a:gdLst/>
              <a:ahLst/>
              <a:cxnLst/>
              <a:rect l="l" t="t" r="r" b="b"/>
              <a:pathLst>
                <a:path w="3703" h="4169" extrusionOk="0">
                  <a:moveTo>
                    <a:pt x="2456" y="1"/>
                  </a:moveTo>
                  <a:cubicBezTo>
                    <a:pt x="2396" y="1"/>
                    <a:pt x="2339" y="25"/>
                    <a:pt x="2302" y="81"/>
                  </a:cubicBezTo>
                  <a:lnTo>
                    <a:pt x="100" y="2783"/>
                  </a:lnTo>
                  <a:cubicBezTo>
                    <a:pt x="0" y="2849"/>
                    <a:pt x="0" y="2949"/>
                    <a:pt x="67" y="3049"/>
                  </a:cubicBezTo>
                  <a:lnTo>
                    <a:pt x="734" y="4050"/>
                  </a:lnTo>
                  <a:cubicBezTo>
                    <a:pt x="790" y="4125"/>
                    <a:pt x="868" y="4168"/>
                    <a:pt x="942" y="4168"/>
                  </a:cubicBezTo>
                  <a:cubicBezTo>
                    <a:pt x="1000" y="4168"/>
                    <a:pt x="1057" y="4142"/>
                    <a:pt x="1101" y="4083"/>
                  </a:cubicBezTo>
                  <a:lnTo>
                    <a:pt x="3603" y="1081"/>
                  </a:lnTo>
                  <a:cubicBezTo>
                    <a:pt x="3703" y="981"/>
                    <a:pt x="3670" y="814"/>
                    <a:pt x="3569" y="748"/>
                  </a:cubicBezTo>
                  <a:lnTo>
                    <a:pt x="2602" y="47"/>
                  </a:lnTo>
                  <a:cubicBezTo>
                    <a:pt x="2557" y="17"/>
                    <a:pt x="2505" y="1"/>
                    <a:pt x="2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48"/>
            <p:cNvSpPr/>
            <p:nvPr/>
          </p:nvSpPr>
          <p:spPr>
            <a:xfrm>
              <a:off x="5553938" y="2342300"/>
              <a:ext cx="165150" cy="145125"/>
            </a:xfrm>
            <a:custGeom>
              <a:avLst/>
              <a:gdLst/>
              <a:ahLst/>
              <a:cxnLst/>
              <a:rect l="l" t="t" r="r" b="b"/>
              <a:pathLst>
                <a:path w="6606" h="5805" extrusionOk="0">
                  <a:moveTo>
                    <a:pt x="0" y="0"/>
                  </a:moveTo>
                  <a:cubicBezTo>
                    <a:pt x="2969" y="334"/>
                    <a:pt x="5237" y="2836"/>
                    <a:pt x="5237" y="5805"/>
                  </a:cubicBezTo>
                  <a:lnTo>
                    <a:pt x="6605" y="5805"/>
                  </a:lnTo>
                  <a:cubicBezTo>
                    <a:pt x="6605" y="2602"/>
                    <a:pt x="4003" y="0"/>
                    <a:pt x="8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48"/>
            <p:cNvSpPr/>
            <p:nvPr/>
          </p:nvSpPr>
          <p:spPr>
            <a:xfrm>
              <a:off x="5553938" y="2342300"/>
              <a:ext cx="165150" cy="145125"/>
            </a:xfrm>
            <a:custGeom>
              <a:avLst/>
              <a:gdLst/>
              <a:ahLst/>
              <a:cxnLst/>
              <a:rect l="l" t="t" r="r" b="b"/>
              <a:pathLst>
                <a:path w="6606" h="5805" extrusionOk="0">
                  <a:moveTo>
                    <a:pt x="0" y="0"/>
                  </a:moveTo>
                  <a:cubicBezTo>
                    <a:pt x="2969" y="334"/>
                    <a:pt x="5237" y="2836"/>
                    <a:pt x="5237" y="5805"/>
                  </a:cubicBezTo>
                  <a:lnTo>
                    <a:pt x="6605" y="5805"/>
                  </a:lnTo>
                  <a:cubicBezTo>
                    <a:pt x="6605" y="2602"/>
                    <a:pt x="4003" y="0"/>
                    <a:pt x="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48"/>
            <p:cNvSpPr/>
            <p:nvPr/>
          </p:nvSpPr>
          <p:spPr>
            <a:xfrm>
              <a:off x="5654838" y="2474900"/>
              <a:ext cx="95100" cy="126775"/>
            </a:xfrm>
            <a:custGeom>
              <a:avLst/>
              <a:gdLst/>
              <a:ahLst/>
              <a:cxnLst/>
              <a:rect l="l" t="t" r="r" b="b"/>
              <a:pathLst>
                <a:path w="3804" h="5071" extrusionOk="0">
                  <a:moveTo>
                    <a:pt x="1902" y="0"/>
                  </a:moveTo>
                  <a:cubicBezTo>
                    <a:pt x="868" y="0"/>
                    <a:pt x="1" y="1134"/>
                    <a:pt x="1" y="2535"/>
                  </a:cubicBezTo>
                  <a:cubicBezTo>
                    <a:pt x="1" y="3936"/>
                    <a:pt x="868" y="5071"/>
                    <a:pt x="1902" y="5071"/>
                  </a:cubicBezTo>
                  <a:cubicBezTo>
                    <a:pt x="2969" y="5071"/>
                    <a:pt x="3803" y="3936"/>
                    <a:pt x="3803" y="2535"/>
                  </a:cubicBezTo>
                  <a:cubicBezTo>
                    <a:pt x="3803" y="1134"/>
                    <a:pt x="2969" y="0"/>
                    <a:pt x="1902"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48"/>
            <p:cNvSpPr/>
            <p:nvPr/>
          </p:nvSpPr>
          <p:spPr>
            <a:xfrm>
              <a:off x="5693213" y="2496575"/>
              <a:ext cx="62550" cy="83425"/>
            </a:xfrm>
            <a:custGeom>
              <a:avLst/>
              <a:gdLst/>
              <a:ahLst/>
              <a:cxnLst/>
              <a:rect l="l" t="t" r="r" b="b"/>
              <a:pathLst>
                <a:path w="2502" h="3337" extrusionOk="0">
                  <a:moveTo>
                    <a:pt x="1234" y="1"/>
                  </a:moveTo>
                  <a:cubicBezTo>
                    <a:pt x="334" y="1"/>
                    <a:pt x="0" y="534"/>
                    <a:pt x="0" y="1668"/>
                  </a:cubicBezTo>
                  <a:cubicBezTo>
                    <a:pt x="0" y="2803"/>
                    <a:pt x="334" y="3336"/>
                    <a:pt x="1234" y="3336"/>
                  </a:cubicBezTo>
                  <a:cubicBezTo>
                    <a:pt x="2135" y="3336"/>
                    <a:pt x="2502" y="2803"/>
                    <a:pt x="2502" y="1668"/>
                  </a:cubicBezTo>
                  <a:cubicBezTo>
                    <a:pt x="2502" y="534"/>
                    <a:pt x="2135" y="1"/>
                    <a:pt x="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48"/>
            <p:cNvSpPr/>
            <p:nvPr/>
          </p:nvSpPr>
          <p:spPr>
            <a:xfrm>
              <a:off x="3728463" y="3430575"/>
              <a:ext cx="93425" cy="1305950"/>
            </a:xfrm>
            <a:custGeom>
              <a:avLst/>
              <a:gdLst/>
              <a:ahLst/>
              <a:cxnLst/>
              <a:rect l="l" t="t" r="r" b="b"/>
              <a:pathLst>
                <a:path w="3737" h="52238" extrusionOk="0">
                  <a:moveTo>
                    <a:pt x="1" y="1"/>
                  </a:moveTo>
                  <a:lnTo>
                    <a:pt x="868" y="52238"/>
                  </a:lnTo>
                  <a:lnTo>
                    <a:pt x="2869" y="52238"/>
                  </a:lnTo>
                  <a:lnTo>
                    <a:pt x="3737"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48"/>
            <p:cNvSpPr/>
            <p:nvPr/>
          </p:nvSpPr>
          <p:spPr>
            <a:xfrm>
              <a:off x="4279688" y="3430575"/>
              <a:ext cx="94275" cy="1305950"/>
            </a:xfrm>
            <a:custGeom>
              <a:avLst/>
              <a:gdLst/>
              <a:ahLst/>
              <a:cxnLst/>
              <a:rect l="l" t="t" r="r" b="b"/>
              <a:pathLst>
                <a:path w="3771" h="52238" extrusionOk="0">
                  <a:moveTo>
                    <a:pt x="1" y="1"/>
                  </a:moveTo>
                  <a:lnTo>
                    <a:pt x="868" y="52238"/>
                  </a:lnTo>
                  <a:lnTo>
                    <a:pt x="2869" y="52238"/>
                  </a:lnTo>
                  <a:lnTo>
                    <a:pt x="3770"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48"/>
            <p:cNvSpPr/>
            <p:nvPr/>
          </p:nvSpPr>
          <p:spPr>
            <a:xfrm>
              <a:off x="3775163" y="3408900"/>
              <a:ext cx="942375" cy="101750"/>
            </a:xfrm>
            <a:custGeom>
              <a:avLst/>
              <a:gdLst/>
              <a:ahLst/>
              <a:cxnLst/>
              <a:rect l="l" t="t" r="r" b="b"/>
              <a:pathLst>
                <a:path w="37695" h="4070" extrusionOk="0">
                  <a:moveTo>
                    <a:pt x="1" y="0"/>
                  </a:moveTo>
                  <a:lnTo>
                    <a:pt x="1" y="4070"/>
                  </a:lnTo>
                  <a:lnTo>
                    <a:pt x="37694" y="4070"/>
                  </a:lnTo>
                  <a:lnTo>
                    <a:pt x="37694"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48"/>
            <p:cNvSpPr/>
            <p:nvPr/>
          </p:nvSpPr>
          <p:spPr>
            <a:xfrm>
              <a:off x="4718338" y="3408900"/>
              <a:ext cx="552925" cy="101750"/>
            </a:xfrm>
            <a:custGeom>
              <a:avLst/>
              <a:gdLst/>
              <a:ahLst/>
              <a:cxnLst/>
              <a:rect l="l" t="t" r="r" b="b"/>
              <a:pathLst>
                <a:path w="22117" h="4070" extrusionOk="0">
                  <a:moveTo>
                    <a:pt x="1" y="0"/>
                  </a:moveTo>
                  <a:lnTo>
                    <a:pt x="1" y="4070"/>
                  </a:lnTo>
                  <a:lnTo>
                    <a:pt x="22116" y="4070"/>
                  </a:lnTo>
                  <a:lnTo>
                    <a:pt x="22116"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48"/>
            <p:cNvSpPr/>
            <p:nvPr/>
          </p:nvSpPr>
          <p:spPr>
            <a:xfrm>
              <a:off x="5222863" y="3430575"/>
              <a:ext cx="93425" cy="1305950"/>
            </a:xfrm>
            <a:custGeom>
              <a:avLst/>
              <a:gdLst/>
              <a:ahLst/>
              <a:cxnLst/>
              <a:rect l="l" t="t" r="r" b="b"/>
              <a:pathLst>
                <a:path w="3737" h="52238" extrusionOk="0">
                  <a:moveTo>
                    <a:pt x="1" y="1"/>
                  </a:moveTo>
                  <a:lnTo>
                    <a:pt x="868" y="52238"/>
                  </a:lnTo>
                  <a:lnTo>
                    <a:pt x="2869" y="52238"/>
                  </a:lnTo>
                  <a:lnTo>
                    <a:pt x="3737"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48"/>
            <p:cNvSpPr/>
            <p:nvPr/>
          </p:nvSpPr>
          <p:spPr>
            <a:xfrm>
              <a:off x="4582413" y="3343025"/>
              <a:ext cx="791425" cy="87575"/>
            </a:xfrm>
            <a:custGeom>
              <a:avLst/>
              <a:gdLst/>
              <a:ahLst/>
              <a:cxnLst/>
              <a:rect l="l" t="t" r="r" b="b"/>
              <a:pathLst>
                <a:path w="31657" h="3503" extrusionOk="0">
                  <a:moveTo>
                    <a:pt x="1101" y="0"/>
                  </a:moveTo>
                  <a:cubicBezTo>
                    <a:pt x="467" y="0"/>
                    <a:pt x="0" y="500"/>
                    <a:pt x="0" y="1101"/>
                  </a:cubicBezTo>
                  <a:lnTo>
                    <a:pt x="0" y="2402"/>
                  </a:lnTo>
                  <a:cubicBezTo>
                    <a:pt x="0" y="3002"/>
                    <a:pt x="467" y="3503"/>
                    <a:pt x="1101" y="3503"/>
                  </a:cubicBezTo>
                  <a:lnTo>
                    <a:pt x="30522" y="3503"/>
                  </a:lnTo>
                  <a:cubicBezTo>
                    <a:pt x="31156" y="3503"/>
                    <a:pt x="31656" y="3002"/>
                    <a:pt x="31656" y="2402"/>
                  </a:cubicBezTo>
                  <a:lnTo>
                    <a:pt x="31656" y="1101"/>
                  </a:lnTo>
                  <a:cubicBezTo>
                    <a:pt x="31656" y="500"/>
                    <a:pt x="31156" y="0"/>
                    <a:pt x="30522"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48"/>
            <p:cNvSpPr/>
            <p:nvPr/>
          </p:nvSpPr>
          <p:spPr>
            <a:xfrm>
              <a:off x="3650913" y="3343025"/>
              <a:ext cx="1054100" cy="87575"/>
            </a:xfrm>
            <a:custGeom>
              <a:avLst/>
              <a:gdLst/>
              <a:ahLst/>
              <a:cxnLst/>
              <a:rect l="l" t="t" r="r" b="b"/>
              <a:pathLst>
                <a:path w="42164" h="3503" extrusionOk="0">
                  <a:moveTo>
                    <a:pt x="1101" y="0"/>
                  </a:moveTo>
                  <a:cubicBezTo>
                    <a:pt x="501" y="0"/>
                    <a:pt x="0" y="500"/>
                    <a:pt x="0" y="1101"/>
                  </a:cubicBezTo>
                  <a:lnTo>
                    <a:pt x="0" y="2402"/>
                  </a:lnTo>
                  <a:cubicBezTo>
                    <a:pt x="0" y="3002"/>
                    <a:pt x="501" y="3503"/>
                    <a:pt x="1101" y="3503"/>
                  </a:cubicBezTo>
                  <a:lnTo>
                    <a:pt x="41063" y="3503"/>
                  </a:lnTo>
                  <a:cubicBezTo>
                    <a:pt x="41697" y="3503"/>
                    <a:pt x="42164" y="3002"/>
                    <a:pt x="42164" y="2402"/>
                  </a:cubicBezTo>
                  <a:lnTo>
                    <a:pt x="42164" y="1101"/>
                  </a:lnTo>
                  <a:cubicBezTo>
                    <a:pt x="42164" y="500"/>
                    <a:pt x="41697" y="0"/>
                    <a:pt x="41063"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48"/>
            <p:cNvSpPr/>
            <p:nvPr/>
          </p:nvSpPr>
          <p:spPr>
            <a:xfrm>
              <a:off x="4670813" y="3430575"/>
              <a:ext cx="94250" cy="1305950"/>
            </a:xfrm>
            <a:custGeom>
              <a:avLst/>
              <a:gdLst/>
              <a:ahLst/>
              <a:cxnLst/>
              <a:rect l="l" t="t" r="r" b="b"/>
              <a:pathLst>
                <a:path w="3770" h="52238" extrusionOk="0">
                  <a:moveTo>
                    <a:pt x="0" y="1"/>
                  </a:moveTo>
                  <a:lnTo>
                    <a:pt x="901" y="52238"/>
                  </a:lnTo>
                  <a:lnTo>
                    <a:pt x="2902" y="52238"/>
                  </a:lnTo>
                  <a:lnTo>
                    <a:pt x="3770"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48"/>
            <p:cNvSpPr/>
            <p:nvPr/>
          </p:nvSpPr>
          <p:spPr>
            <a:xfrm>
              <a:off x="4697488" y="3313825"/>
              <a:ext cx="436175" cy="29225"/>
            </a:xfrm>
            <a:custGeom>
              <a:avLst/>
              <a:gdLst/>
              <a:ahLst/>
              <a:cxnLst/>
              <a:rect l="l" t="t" r="r" b="b"/>
              <a:pathLst>
                <a:path w="17447" h="1169" extrusionOk="0">
                  <a:moveTo>
                    <a:pt x="768" y="1"/>
                  </a:moveTo>
                  <a:cubicBezTo>
                    <a:pt x="1" y="1"/>
                    <a:pt x="1" y="1168"/>
                    <a:pt x="768" y="1168"/>
                  </a:cubicBezTo>
                  <a:lnTo>
                    <a:pt x="16679" y="1168"/>
                  </a:lnTo>
                  <a:cubicBezTo>
                    <a:pt x="17446" y="1168"/>
                    <a:pt x="17446" y="1"/>
                    <a:pt x="166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48"/>
            <p:cNvSpPr/>
            <p:nvPr/>
          </p:nvSpPr>
          <p:spPr>
            <a:xfrm>
              <a:off x="4618263" y="2916050"/>
              <a:ext cx="135050" cy="427025"/>
            </a:xfrm>
            <a:custGeom>
              <a:avLst/>
              <a:gdLst/>
              <a:ahLst/>
              <a:cxnLst/>
              <a:rect l="l" t="t" r="r" b="b"/>
              <a:pathLst>
                <a:path w="5402" h="17081" extrusionOk="0">
                  <a:moveTo>
                    <a:pt x="1" y="0"/>
                  </a:moveTo>
                  <a:lnTo>
                    <a:pt x="1" y="17079"/>
                  </a:lnTo>
                  <a:lnTo>
                    <a:pt x="4437" y="17079"/>
                  </a:lnTo>
                  <a:cubicBezTo>
                    <a:pt x="4455" y="17080"/>
                    <a:pt x="4473" y="17081"/>
                    <a:pt x="4491" y="17081"/>
                  </a:cubicBezTo>
                  <a:cubicBezTo>
                    <a:pt x="5029" y="17081"/>
                    <a:pt x="5401" y="16595"/>
                    <a:pt x="5304" y="16078"/>
                  </a:cubicBezTo>
                  <a:lnTo>
                    <a:pt x="3203" y="1001"/>
                  </a:lnTo>
                  <a:cubicBezTo>
                    <a:pt x="3103" y="434"/>
                    <a:pt x="2603" y="0"/>
                    <a:pt x="20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48"/>
            <p:cNvSpPr/>
            <p:nvPr/>
          </p:nvSpPr>
          <p:spPr>
            <a:xfrm>
              <a:off x="4173863" y="2916000"/>
              <a:ext cx="558575" cy="427075"/>
            </a:xfrm>
            <a:custGeom>
              <a:avLst/>
              <a:gdLst/>
              <a:ahLst/>
              <a:cxnLst/>
              <a:rect l="l" t="t" r="r" b="b"/>
              <a:pathLst>
                <a:path w="22343" h="17083" extrusionOk="0">
                  <a:moveTo>
                    <a:pt x="914" y="1"/>
                  </a:moveTo>
                  <a:cubicBezTo>
                    <a:pt x="404" y="1"/>
                    <a:pt x="0" y="486"/>
                    <a:pt x="97" y="1003"/>
                  </a:cubicBezTo>
                  <a:lnTo>
                    <a:pt x="2232" y="16080"/>
                  </a:lnTo>
                  <a:cubicBezTo>
                    <a:pt x="2299" y="16647"/>
                    <a:pt x="2799" y="17048"/>
                    <a:pt x="3366" y="17081"/>
                  </a:cubicBezTo>
                  <a:lnTo>
                    <a:pt x="21346" y="17081"/>
                  </a:lnTo>
                  <a:cubicBezTo>
                    <a:pt x="21363" y="17082"/>
                    <a:pt x="21380" y="17083"/>
                    <a:pt x="21396" y="17083"/>
                  </a:cubicBezTo>
                  <a:cubicBezTo>
                    <a:pt x="21909" y="17083"/>
                    <a:pt x="22342" y="16597"/>
                    <a:pt x="22213" y="16080"/>
                  </a:cubicBezTo>
                  <a:lnTo>
                    <a:pt x="20112" y="1003"/>
                  </a:lnTo>
                  <a:cubicBezTo>
                    <a:pt x="20012" y="436"/>
                    <a:pt x="19511" y="2"/>
                    <a:pt x="18944" y="2"/>
                  </a:cubicBezTo>
                  <a:lnTo>
                    <a:pt x="965" y="2"/>
                  </a:lnTo>
                  <a:cubicBezTo>
                    <a:pt x="948" y="1"/>
                    <a:pt x="931" y="1"/>
                    <a:pt x="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48"/>
            <p:cNvSpPr/>
            <p:nvPr/>
          </p:nvSpPr>
          <p:spPr>
            <a:xfrm>
              <a:off x="4426463" y="3096175"/>
              <a:ext cx="50000" cy="45925"/>
            </a:xfrm>
            <a:custGeom>
              <a:avLst/>
              <a:gdLst/>
              <a:ahLst/>
              <a:cxnLst/>
              <a:rect l="l" t="t" r="r" b="b"/>
              <a:pathLst>
                <a:path w="2000" h="1837" extrusionOk="0">
                  <a:moveTo>
                    <a:pt x="868" y="0"/>
                  </a:moveTo>
                  <a:cubicBezTo>
                    <a:pt x="367" y="0"/>
                    <a:pt x="1" y="434"/>
                    <a:pt x="101" y="934"/>
                  </a:cubicBezTo>
                  <a:cubicBezTo>
                    <a:pt x="167" y="1435"/>
                    <a:pt x="601" y="1835"/>
                    <a:pt x="1135" y="1835"/>
                  </a:cubicBezTo>
                  <a:cubicBezTo>
                    <a:pt x="1152" y="1836"/>
                    <a:pt x="1168" y="1837"/>
                    <a:pt x="1185" y="1837"/>
                  </a:cubicBezTo>
                  <a:cubicBezTo>
                    <a:pt x="1659" y="1837"/>
                    <a:pt x="2000" y="1386"/>
                    <a:pt x="1935" y="934"/>
                  </a:cubicBezTo>
                  <a:cubicBezTo>
                    <a:pt x="1835" y="401"/>
                    <a:pt x="1402" y="34"/>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48"/>
            <p:cNvSpPr/>
            <p:nvPr/>
          </p:nvSpPr>
          <p:spPr>
            <a:xfrm>
              <a:off x="3837713" y="3126200"/>
              <a:ext cx="271050" cy="191000"/>
            </a:xfrm>
            <a:custGeom>
              <a:avLst/>
              <a:gdLst/>
              <a:ahLst/>
              <a:cxnLst/>
              <a:rect l="l" t="t" r="r" b="b"/>
              <a:pathLst>
                <a:path w="10842" h="7640" extrusionOk="0">
                  <a:moveTo>
                    <a:pt x="1966" y="1677"/>
                  </a:moveTo>
                  <a:cubicBezTo>
                    <a:pt x="2155" y="1677"/>
                    <a:pt x="2341" y="1721"/>
                    <a:pt x="2502" y="1802"/>
                  </a:cubicBezTo>
                  <a:lnTo>
                    <a:pt x="3003" y="4437"/>
                  </a:lnTo>
                  <a:cubicBezTo>
                    <a:pt x="2869" y="4570"/>
                    <a:pt x="2669" y="4670"/>
                    <a:pt x="2502" y="4737"/>
                  </a:cubicBezTo>
                  <a:cubicBezTo>
                    <a:pt x="2379" y="4771"/>
                    <a:pt x="2264" y="4788"/>
                    <a:pt x="2158" y="4788"/>
                  </a:cubicBezTo>
                  <a:cubicBezTo>
                    <a:pt x="1544" y="4788"/>
                    <a:pt x="1200" y="4247"/>
                    <a:pt x="1001" y="3536"/>
                  </a:cubicBezTo>
                  <a:cubicBezTo>
                    <a:pt x="768" y="2702"/>
                    <a:pt x="768" y="2002"/>
                    <a:pt x="1602" y="1735"/>
                  </a:cubicBezTo>
                  <a:cubicBezTo>
                    <a:pt x="1720" y="1695"/>
                    <a:pt x="1844" y="1677"/>
                    <a:pt x="1966" y="1677"/>
                  </a:cubicBezTo>
                  <a:close/>
                  <a:moveTo>
                    <a:pt x="3103" y="0"/>
                  </a:moveTo>
                  <a:cubicBezTo>
                    <a:pt x="2636" y="0"/>
                    <a:pt x="2269" y="434"/>
                    <a:pt x="2335" y="868"/>
                  </a:cubicBezTo>
                  <a:lnTo>
                    <a:pt x="2335" y="934"/>
                  </a:lnTo>
                  <a:cubicBezTo>
                    <a:pt x="2185" y="904"/>
                    <a:pt x="2029" y="888"/>
                    <a:pt x="1871" y="888"/>
                  </a:cubicBezTo>
                  <a:cubicBezTo>
                    <a:pt x="1679" y="888"/>
                    <a:pt x="1485" y="912"/>
                    <a:pt x="1301" y="968"/>
                  </a:cubicBezTo>
                  <a:cubicBezTo>
                    <a:pt x="34" y="1335"/>
                    <a:pt x="0" y="2469"/>
                    <a:pt x="401" y="3736"/>
                  </a:cubicBezTo>
                  <a:cubicBezTo>
                    <a:pt x="709" y="4773"/>
                    <a:pt x="1206" y="5598"/>
                    <a:pt x="2108" y="5598"/>
                  </a:cubicBezTo>
                  <a:cubicBezTo>
                    <a:pt x="2280" y="5598"/>
                    <a:pt x="2466" y="5568"/>
                    <a:pt x="2669" y="5504"/>
                  </a:cubicBezTo>
                  <a:cubicBezTo>
                    <a:pt x="2869" y="5471"/>
                    <a:pt x="3036" y="5371"/>
                    <a:pt x="3236" y="5237"/>
                  </a:cubicBezTo>
                  <a:cubicBezTo>
                    <a:pt x="3470" y="5838"/>
                    <a:pt x="3870" y="6338"/>
                    <a:pt x="4404" y="6705"/>
                  </a:cubicBezTo>
                  <a:lnTo>
                    <a:pt x="4404" y="7639"/>
                  </a:lnTo>
                  <a:lnTo>
                    <a:pt x="8707" y="7639"/>
                  </a:lnTo>
                  <a:lnTo>
                    <a:pt x="8707" y="6705"/>
                  </a:lnTo>
                  <a:cubicBezTo>
                    <a:pt x="9440" y="6205"/>
                    <a:pt x="9941" y="5404"/>
                    <a:pt x="10108" y="4537"/>
                  </a:cubicBezTo>
                  <a:lnTo>
                    <a:pt x="10775" y="868"/>
                  </a:lnTo>
                  <a:cubicBezTo>
                    <a:pt x="10841" y="434"/>
                    <a:pt x="10508" y="0"/>
                    <a:pt x="10041"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48"/>
            <p:cNvSpPr/>
            <p:nvPr/>
          </p:nvSpPr>
          <p:spPr>
            <a:xfrm>
              <a:off x="3876063" y="3302150"/>
              <a:ext cx="251050" cy="41725"/>
            </a:xfrm>
            <a:custGeom>
              <a:avLst/>
              <a:gdLst/>
              <a:ahLst/>
              <a:cxnLst/>
              <a:rect l="l" t="t" r="r" b="b"/>
              <a:pathLst>
                <a:path w="10042" h="1669" extrusionOk="0">
                  <a:moveTo>
                    <a:pt x="434" y="1"/>
                  </a:moveTo>
                  <a:cubicBezTo>
                    <a:pt x="101" y="1"/>
                    <a:pt x="1" y="434"/>
                    <a:pt x="268" y="601"/>
                  </a:cubicBezTo>
                  <a:lnTo>
                    <a:pt x="1869" y="1468"/>
                  </a:lnTo>
                  <a:cubicBezTo>
                    <a:pt x="2102" y="1602"/>
                    <a:pt x="2403" y="1668"/>
                    <a:pt x="2703" y="1668"/>
                  </a:cubicBezTo>
                  <a:lnTo>
                    <a:pt x="7373" y="1668"/>
                  </a:lnTo>
                  <a:cubicBezTo>
                    <a:pt x="7640" y="1668"/>
                    <a:pt x="7906" y="1602"/>
                    <a:pt x="8173" y="1468"/>
                  </a:cubicBezTo>
                  <a:lnTo>
                    <a:pt x="9741" y="601"/>
                  </a:lnTo>
                  <a:cubicBezTo>
                    <a:pt x="10041" y="434"/>
                    <a:pt x="9941" y="1"/>
                    <a:pt x="9608"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3" name="Google Shape;2863;p248"/>
          <p:cNvSpPr/>
          <p:nvPr/>
        </p:nvSpPr>
        <p:spPr>
          <a:xfrm>
            <a:off x="8806103" y="370475"/>
            <a:ext cx="2966100" cy="2965800"/>
          </a:xfrm>
          <a:prstGeom prst="ellipse">
            <a:avLst/>
          </a:pr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2864" name="Google Shape;2864;p248"/>
          <p:cNvSpPr/>
          <p:nvPr/>
        </p:nvSpPr>
        <p:spPr>
          <a:xfrm>
            <a:off x="8894918" y="459271"/>
            <a:ext cx="2788200" cy="2787600"/>
          </a:xfrm>
          <a:prstGeom prst="arc">
            <a:avLst>
              <a:gd name="adj1" fmla="val 16200000"/>
              <a:gd name="adj2" fmla="val 19866340"/>
            </a:avLst>
          </a:prstGeom>
          <a:noFill/>
          <a:ln w="19050" cap="flat" cmpd="sng">
            <a:solidFill>
              <a:srgbClr val="FFFFFF"/>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48"/>
          <p:cNvSpPr/>
          <p:nvPr/>
        </p:nvSpPr>
        <p:spPr>
          <a:xfrm>
            <a:off x="6712403" y="2353747"/>
            <a:ext cx="3235200" cy="3199800"/>
          </a:xfrm>
          <a:prstGeom prst="ellipse">
            <a:avLst/>
          </a:pr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200">
              <a:solidFill>
                <a:srgbClr val="FFFFFF"/>
              </a:solidFill>
              <a:latin typeface="Roboto"/>
              <a:ea typeface="Roboto"/>
              <a:cs typeface="Roboto"/>
              <a:sym typeface="Roboto"/>
            </a:endParaRPr>
          </a:p>
        </p:txBody>
      </p:sp>
      <p:sp>
        <p:nvSpPr>
          <p:cNvPr id="2866" name="Google Shape;2866;p248"/>
          <p:cNvSpPr/>
          <p:nvPr/>
        </p:nvSpPr>
        <p:spPr>
          <a:xfrm>
            <a:off x="6809264" y="2449553"/>
            <a:ext cx="3041100" cy="3007800"/>
          </a:xfrm>
          <a:prstGeom prst="arc">
            <a:avLst>
              <a:gd name="adj1" fmla="val 16200000"/>
              <a:gd name="adj2" fmla="val 7594631"/>
            </a:avLst>
          </a:prstGeom>
          <a:noFill/>
          <a:ln w="19050" cap="flat" cmpd="sng">
            <a:solidFill>
              <a:srgbClr val="FFFFFF"/>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48"/>
          <p:cNvSpPr txBox="1"/>
          <p:nvPr/>
        </p:nvSpPr>
        <p:spPr>
          <a:xfrm>
            <a:off x="6866873" y="3548968"/>
            <a:ext cx="2925900" cy="63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fr-FR" sz="2700">
                <a:solidFill>
                  <a:schemeClr val="lt1"/>
                </a:solidFill>
                <a:latin typeface="Fira Sans Condensed SemiBold"/>
                <a:ea typeface="Fira Sans Condensed SemiBold"/>
                <a:cs typeface="Fira Sans Condensed SemiBold"/>
                <a:sym typeface="Fira Sans Condensed SemiBold"/>
              </a:rPr>
              <a:t>Perspective du projet</a:t>
            </a:r>
            <a:endParaRPr sz="2700">
              <a:solidFill>
                <a:schemeClr val="lt1"/>
              </a:solidFill>
              <a:latin typeface="Fira Sans Condensed SemiBold"/>
              <a:ea typeface="Fira Sans Condensed SemiBold"/>
              <a:cs typeface="Fira Sans Condensed SemiBold"/>
              <a:sym typeface="Fira Sans Condensed SemiBold"/>
            </a:endParaRPr>
          </a:p>
        </p:txBody>
      </p:sp>
      <p:sp>
        <p:nvSpPr>
          <p:cNvPr id="2868" name="Google Shape;2868;p248"/>
          <p:cNvSpPr/>
          <p:nvPr/>
        </p:nvSpPr>
        <p:spPr>
          <a:xfrm>
            <a:off x="4242475" y="1442525"/>
            <a:ext cx="2890800" cy="2844300"/>
          </a:xfrm>
          <a:prstGeom prst="ellipse">
            <a:avLst/>
          </a:pr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2869" name="Google Shape;2869;p248"/>
          <p:cNvSpPr/>
          <p:nvPr/>
        </p:nvSpPr>
        <p:spPr>
          <a:xfrm>
            <a:off x="4329039" y="1527697"/>
            <a:ext cx="2717400" cy="2673900"/>
          </a:xfrm>
          <a:prstGeom prst="arc">
            <a:avLst>
              <a:gd name="adj1" fmla="val 16200000"/>
              <a:gd name="adj2" fmla="val 2127647"/>
            </a:avLst>
          </a:prstGeom>
          <a:noFill/>
          <a:ln w="19050" cap="flat" cmpd="sng">
            <a:solidFill>
              <a:srgbClr val="FFFFFF"/>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48"/>
          <p:cNvSpPr txBox="1"/>
          <p:nvPr/>
        </p:nvSpPr>
        <p:spPr>
          <a:xfrm>
            <a:off x="4380622" y="2236498"/>
            <a:ext cx="2614500" cy="56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fr-FR" sz="3100">
                <a:solidFill>
                  <a:srgbClr val="FFFFFF"/>
                </a:solidFill>
                <a:latin typeface="Fira Sans Condensed SemiBold"/>
                <a:ea typeface="Fira Sans Condensed SemiBold"/>
                <a:cs typeface="Fira Sans Condensed SemiBold"/>
                <a:sym typeface="Fira Sans Condensed SemiBold"/>
              </a:rPr>
              <a:t>Axe d’amélioration</a:t>
            </a:r>
            <a:endParaRPr sz="2700">
              <a:latin typeface="Fira Sans Condensed SemiBold"/>
              <a:ea typeface="Fira Sans Condensed SemiBold"/>
              <a:cs typeface="Fira Sans Condensed SemiBold"/>
              <a:sym typeface="Fira Sans Condensed SemiBold"/>
            </a:endParaRPr>
          </a:p>
        </p:txBody>
      </p:sp>
      <p:sp>
        <p:nvSpPr>
          <p:cNvPr id="2871" name="Google Shape;2871;p248"/>
          <p:cNvSpPr txBox="1"/>
          <p:nvPr/>
        </p:nvSpPr>
        <p:spPr>
          <a:xfrm>
            <a:off x="8826198" y="1069468"/>
            <a:ext cx="2925900" cy="63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fr-FR" sz="2700">
                <a:solidFill>
                  <a:schemeClr val="lt1"/>
                </a:solidFill>
                <a:latin typeface="Fira Sans Condensed SemiBold"/>
                <a:ea typeface="Fira Sans Condensed SemiBold"/>
                <a:cs typeface="Fira Sans Condensed SemiBold"/>
                <a:sym typeface="Fira Sans Condensed SemiBold"/>
              </a:rPr>
              <a:t>POURSUITE</a:t>
            </a:r>
            <a:endParaRPr sz="2700">
              <a:solidFill>
                <a:schemeClr val="lt1"/>
              </a:solidFill>
              <a:latin typeface="Fira Sans Condensed SemiBold"/>
              <a:ea typeface="Fira Sans Condensed SemiBold"/>
              <a:cs typeface="Fira Sans Condensed SemiBold"/>
              <a:sym typeface="Fira Sans Condensed SemiBold"/>
            </a:endParaRPr>
          </a:p>
        </p:txBody>
      </p:sp>
      <p:sp>
        <p:nvSpPr>
          <p:cNvPr id="2872" name="Google Shape;2872;p248"/>
          <p:cNvSpPr txBox="1"/>
          <p:nvPr/>
        </p:nvSpPr>
        <p:spPr>
          <a:xfrm>
            <a:off x="9359400" y="1620900"/>
            <a:ext cx="2053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a:solidFill>
                  <a:schemeClr val="lt1"/>
                </a:solidFill>
              </a:rPr>
              <a:t>CDI à la suite de l’alternance</a:t>
            </a:r>
            <a:endParaRPr>
              <a:solidFill>
                <a:schemeClr val="lt1"/>
              </a:solidFill>
            </a:endParaRPr>
          </a:p>
        </p:txBody>
      </p:sp>
      <p:sp>
        <p:nvSpPr>
          <p:cNvPr id="2873" name="Google Shape;2873;p248"/>
          <p:cNvSpPr txBox="1"/>
          <p:nvPr/>
        </p:nvSpPr>
        <p:spPr>
          <a:xfrm>
            <a:off x="9163200" y="2046025"/>
            <a:ext cx="2445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a:solidFill>
                  <a:schemeClr val="lt1"/>
                </a:solidFill>
              </a:rPr>
              <a:t>Poste de développeuse Back/Scrum pour ensuite assistante chef de projet</a:t>
            </a:r>
            <a:endParaRPr>
              <a:solidFill>
                <a:schemeClr val="lt1"/>
              </a:solidFill>
            </a:endParaRPr>
          </a:p>
        </p:txBody>
      </p:sp>
      <p:sp>
        <p:nvSpPr>
          <p:cNvPr id="2874" name="Google Shape;2874;p248">
            <a:hlinkClick r:id="rId3" action="ppaction://hlinksldjump"/>
          </p:cNvPr>
          <p:cNvSpPr txBox="1"/>
          <p:nvPr/>
        </p:nvSpPr>
        <p:spPr>
          <a:xfrm>
            <a:off x="8610480" y="635652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fr-FR" sz="1200" b="0" strike="noStrike">
                <a:solidFill>
                  <a:srgbClr val="FFFFFF"/>
                </a:solidFill>
                <a:latin typeface="Roboto"/>
                <a:ea typeface="Roboto"/>
                <a:cs typeface="Roboto"/>
                <a:sym typeface="Roboto"/>
              </a:rPr>
              <a:t>92</a:t>
            </a:fld>
            <a:endParaRPr sz="1200" b="0" strike="noStrike">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78"/>
        <p:cNvGrpSpPr/>
        <p:nvPr/>
      </p:nvGrpSpPr>
      <p:grpSpPr>
        <a:xfrm>
          <a:off x="0" y="0"/>
          <a:ext cx="0" cy="0"/>
          <a:chOff x="0" y="0"/>
          <a:chExt cx="0" cy="0"/>
        </a:xfrm>
      </p:grpSpPr>
      <p:grpSp>
        <p:nvGrpSpPr>
          <p:cNvPr id="2879" name="Google Shape;2879;p249"/>
          <p:cNvGrpSpPr/>
          <p:nvPr/>
        </p:nvGrpSpPr>
        <p:grpSpPr>
          <a:xfrm>
            <a:off x="668377" y="4788253"/>
            <a:ext cx="730370" cy="690066"/>
            <a:chOff x="631002" y="4035828"/>
            <a:chExt cx="730370" cy="690066"/>
          </a:xfrm>
        </p:grpSpPr>
        <p:sp>
          <p:nvSpPr>
            <p:cNvPr id="2880" name="Google Shape;2880;p249"/>
            <p:cNvSpPr/>
            <p:nvPr/>
          </p:nvSpPr>
          <p:spPr>
            <a:xfrm flipH="1">
              <a:off x="912110" y="4119355"/>
              <a:ext cx="125156" cy="308002"/>
            </a:xfrm>
            <a:custGeom>
              <a:avLst/>
              <a:gdLst/>
              <a:ahLst/>
              <a:cxnLst/>
              <a:rect l="l" t="t" r="r" b="b"/>
              <a:pathLst>
                <a:path w="6608" h="16262" extrusionOk="0">
                  <a:moveTo>
                    <a:pt x="6127" y="0"/>
                  </a:moveTo>
                  <a:cubicBezTo>
                    <a:pt x="6067" y="0"/>
                    <a:pt x="6002" y="20"/>
                    <a:pt x="5938" y="67"/>
                  </a:cubicBezTo>
                  <a:cubicBezTo>
                    <a:pt x="1435" y="3570"/>
                    <a:pt x="234" y="10675"/>
                    <a:pt x="1" y="15912"/>
                  </a:cubicBezTo>
                  <a:cubicBezTo>
                    <a:pt x="1" y="16145"/>
                    <a:pt x="176" y="16262"/>
                    <a:pt x="351" y="16262"/>
                  </a:cubicBezTo>
                  <a:cubicBezTo>
                    <a:pt x="526" y="16262"/>
                    <a:pt x="701" y="16145"/>
                    <a:pt x="701" y="15912"/>
                  </a:cubicBezTo>
                  <a:cubicBezTo>
                    <a:pt x="935" y="10942"/>
                    <a:pt x="2135" y="3903"/>
                    <a:pt x="6305" y="701"/>
                  </a:cubicBezTo>
                  <a:lnTo>
                    <a:pt x="6305" y="668"/>
                  </a:lnTo>
                  <a:cubicBezTo>
                    <a:pt x="6608" y="447"/>
                    <a:pt x="6411" y="0"/>
                    <a:pt x="6127"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49"/>
            <p:cNvSpPr/>
            <p:nvPr/>
          </p:nvSpPr>
          <p:spPr>
            <a:xfrm flipH="1">
              <a:off x="1010088" y="4064181"/>
              <a:ext cx="99833" cy="321260"/>
            </a:xfrm>
            <a:custGeom>
              <a:avLst/>
              <a:gdLst/>
              <a:ahLst/>
              <a:cxnLst/>
              <a:rect l="l" t="t" r="r" b="b"/>
              <a:pathLst>
                <a:path w="5271" h="16962" extrusionOk="0">
                  <a:moveTo>
                    <a:pt x="645" y="0"/>
                  </a:moveTo>
                  <a:cubicBezTo>
                    <a:pt x="587" y="0"/>
                    <a:pt x="527" y="4"/>
                    <a:pt x="468" y="11"/>
                  </a:cubicBezTo>
                  <a:cubicBezTo>
                    <a:pt x="11" y="44"/>
                    <a:pt x="1" y="713"/>
                    <a:pt x="436" y="713"/>
                  </a:cubicBezTo>
                  <a:cubicBezTo>
                    <a:pt x="446" y="713"/>
                    <a:pt x="457" y="713"/>
                    <a:pt x="468" y="712"/>
                  </a:cubicBezTo>
                  <a:cubicBezTo>
                    <a:pt x="516" y="705"/>
                    <a:pt x="565" y="702"/>
                    <a:pt x="612" y="702"/>
                  </a:cubicBezTo>
                  <a:cubicBezTo>
                    <a:pt x="1505" y="702"/>
                    <a:pt x="2152" y="1848"/>
                    <a:pt x="2469" y="2513"/>
                  </a:cubicBezTo>
                  <a:cubicBezTo>
                    <a:pt x="4437" y="6649"/>
                    <a:pt x="3636" y="12287"/>
                    <a:pt x="3203" y="16623"/>
                  </a:cubicBezTo>
                  <a:cubicBezTo>
                    <a:pt x="3170" y="16852"/>
                    <a:pt x="3322" y="16961"/>
                    <a:pt x="3493" y="16961"/>
                  </a:cubicBezTo>
                  <a:cubicBezTo>
                    <a:pt x="3671" y="16961"/>
                    <a:pt x="3869" y="16844"/>
                    <a:pt x="3903" y="16623"/>
                  </a:cubicBezTo>
                  <a:cubicBezTo>
                    <a:pt x="4337" y="12187"/>
                    <a:pt x="5271" y="5916"/>
                    <a:pt x="2869" y="1746"/>
                  </a:cubicBezTo>
                  <a:cubicBezTo>
                    <a:pt x="2428" y="1022"/>
                    <a:pt x="1631" y="0"/>
                    <a:pt x="645"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49"/>
            <p:cNvSpPr/>
            <p:nvPr/>
          </p:nvSpPr>
          <p:spPr>
            <a:xfrm flipH="1">
              <a:off x="1052400" y="4170816"/>
              <a:ext cx="105458" cy="214855"/>
            </a:xfrm>
            <a:custGeom>
              <a:avLst/>
              <a:gdLst/>
              <a:ahLst/>
              <a:cxnLst/>
              <a:rect l="l" t="t" r="r" b="b"/>
              <a:pathLst>
                <a:path w="5568" h="11344" extrusionOk="0">
                  <a:moveTo>
                    <a:pt x="1069" y="0"/>
                  </a:moveTo>
                  <a:cubicBezTo>
                    <a:pt x="855" y="0"/>
                    <a:pt x="631" y="28"/>
                    <a:pt x="397" y="85"/>
                  </a:cubicBezTo>
                  <a:cubicBezTo>
                    <a:pt x="1" y="177"/>
                    <a:pt x="133" y="769"/>
                    <a:pt x="490" y="769"/>
                  </a:cubicBezTo>
                  <a:cubicBezTo>
                    <a:pt x="524" y="769"/>
                    <a:pt x="559" y="764"/>
                    <a:pt x="597" y="753"/>
                  </a:cubicBezTo>
                  <a:cubicBezTo>
                    <a:pt x="679" y="733"/>
                    <a:pt x="761" y="724"/>
                    <a:pt x="843" y="724"/>
                  </a:cubicBezTo>
                  <a:cubicBezTo>
                    <a:pt x="1464" y="724"/>
                    <a:pt x="2078" y="1241"/>
                    <a:pt x="2431" y="1653"/>
                  </a:cubicBezTo>
                  <a:cubicBezTo>
                    <a:pt x="4533" y="3988"/>
                    <a:pt x="4666" y="8124"/>
                    <a:pt x="4833" y="10993"/>
                  </a:cubicBezTo>
                  <a:cubicBezTo>
                    <a:pt x="4850" y="11227"/>
                    <a:pt x="5033" y="11343"/>
                    <a:pt x="5213" y="11343"/>
                  </a:cubicBezTo>
                  <a:cubicBezTo>
                    <a:pt x="5392" y="11343"/>
                    <a:pt x="5567" y="11227"/>
                    <a:pt x="5567" y="10993"/>
                  </a:cubicBezTo>
                  <a:cubicBezTo>
                    <a:pt x="5409" y="8970"/>
                    <a:pt x="4922" y="0"/>
                    <a:pt x="1069"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49"/>
            <p:cNvSpPr/>
            <p:nvPr/>
          </p:nvSpPr>
          <p:spPr>
            <a:xfrm flipH="1">
              <a:off x="887468" y="4240005"/>
              <a:ext cx="122636" cy="153244"/>
            </a:xfrm>
            <a:custGeom>
              <a:avLst/>
              <a:gdLst/>
              <a:ahLst/>
              <a:cxnLst/>
              <a:rect l="l" t="t" r="r" b="b"/>
              <a:pathLst>
                <a:path w="6475" h="8091" extrusionOk="0">
                  <a:moveTo>
                    <a:pt x="4335" y="0"/>
                  </a:moveTo>
                  <a:cubicBezTo>
                    <a:pt x="4000" y="0"/>
                    <a:pt x="3663" y="56"/>
                    <a:pt x="3337" y="168"/>
                  </a:cubicBezTo>
                  <a:cubicBezTo>
                    <a:pt x="601" y="1136"/>
                    <a:pt x="268" y="5405"/>
                    <a:pt x="34" y="7740"/>
                  </a:cubicBezTo>
                  <a:cubicBezTo>
                    <a:pt x="1" y="7974"/>
                    <a:pt x="168" y="8091"/>
                    <a:pt x="347" y="8091"/>
                  </a:cubicBezTo>
                  <a:cubicBezTo>
                    <a:pt x="526" y="8091"/>
                    <a:pt x="718" y="7974"/>
                    <a:pt x="735" y="7740"/>
                  </a:cubicBezTo>
                  <a:cubicBezTo>
                    <a:pt x="904" y="5996"/>
                    <a:pt x="1784" y="622"/>
                    <a:pt x="4277" y="622"/>
                  </a:cubicBezTo>
                  <a:cubicBezTo>
                    <a:pt x="4740" y="622"/>
                    <a:pt x="5259" y="807"/>
                    <a:pt x="5838" y="1236"/>
                  </a:cubicBezTo>
                  <a:cubicBezTo>
                    <a:pt x="5897" y="1283"/>
                    <a:pt x="5956" y="1303"/>
                    <a:pt x="6013" y="1303"/>
                  </a:cubicBezTo>
                  <a:cubicBezTo>
                    <a:pt x="6278" y="1303"/>
                    <a:pt x="6475" y="856"/>
                    <a:pt x="6172" y="635"/>
                  </a:cubicBezTo>
                  <a:cubicBezTo>
                    <a:pt x="5641" y="215"/>
                    <a:pt x="4993" y="0"/>
                    <a:pt x="4335"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49"/>
            <p:cNvSpPr/>
            <p:nvPr/>
          </p:nvSpPr>
          <p:spPr>
            <a:xfrm flipH="1">
              <a:off x="1074390" y="4272525"/>
              <a:ext cx="106992" cy="113167"/>
            </a:xfrm>
            <a:custGeom>
              <a:avLst/>
              <a:gdLst/>
              <a:ahLst/>
              <a:cxnLst/>
              <a:rect l="l" t="t" r="r" b="b"/>
              <a:pathLst>
                <a:path w="5649" h="5975" extrusionOk="0">
                  <a:moveTo>
                    <a:pt x="2068" y="0"/>
                  </a:moveTo>
                  <a:cubicBezTo>
                    <a:pt x="1372" y="0"/>
                    <a:pt x="699" y="296"/>
                    <a:pt x="204" y="820"/>
                  </a:cubicBezTo>
                  <a:cubicBezTo>
                    <a:pt x="1" y="1075"/>
                    <a:pt x="205" y="1388"/>
                    <a:pt x="462" y="1388"/>
                  </a:cubicBezTo>
                  <a:cubicBezTo>
                    <a:pt x="541" y="1388"/>
                    <a:pt x="626" y="1358"/>
                    <a:pt x="705" y="1287"/>
                  </a:cubicBezTo>
                  <a:cubicBezTo>
                    <a:pt x="1164" y="821"/>
                    <a:pt x="1587" y="626"/>
                    <a:pt x="1974" y="626"/>
                  </a:cubicBezTo>
                  <a:cubicBezTo>
                    <a:pt x="3694" y="626"/>
                    <a:pt x="4690" y="4498"/>
                    <a:pt x="4908" y="5723"/>
                  </a:cubicBezTo>
                  <a:cubicBezTo>
                    <a:pt x="4948" y="5897"/>
                    <a:pt x="5079" y="5975"/>
                    <a:pt x="5218" y="5975"/>
                  </a:cubicBezTo>
                  <a:cubicBezTo>
                    <a:pt x="5425" y="5975"/>
                    <a:pt x="5648" y="5803"/>
                    <a:pt x="5608" y="5523"/>
                  </a:cubicBezTo>
                  <a:cubicBezTo>
                    <a:pt x="5275" y="3755"/>
                    <a:pt x="4641" y="386"/>
                    <a:pt x="2373" y="19"/>
                  </a:cubicBezTo>
                  <a:cubicBezTo>
                    <a:pt x="2271" y="6"/>
                    <a:pt x="2169" y="0"/>
                    <a:pt x="2068"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49"/>
            <p:cNvSpPr/>
            <p:nvPr/>
          </p:nvSpPr>
          <p:spPr>
            <a:xfrm flipH="1">
              <a:off x="867925" y="4372076"/>
              <a:ext cx="318438" cy="353818"/>
            </a:xfrm>
            <a:custGeom>
              <a:avLst/>
              <a:gdLst/>
              <a:ahLst/>
              <a:cxnLst/>
              <a:rect l="l" t="t" r="r" b="b"/>
              <a:pathLst>
                <a:path w="16813" h="18681" extrusionOk="0">
                  <a:moveTo>
                    <a:pt x="1702" y="0"/>
                  </a:moveTo>
                  <a:cubicBezTo>
                    <a:pt x="1702" y="0"/>
                    <a:pt x="0" y="9073"/>
                    <a:pt x="0" y="12109"/>
                  </a:cubicBezTo>
                  <a:cubicBezTo>
                    <a:pt x="0" y="14644"/>
                    <a:pt x="1134" y="17046"/>
                    <a:pt x="3069" y="18680"/>
                  </a:cubicBezTo>
                  <a:lnTo>
                    <a:pt x="13743" y="18680"/>
                  </a:lnTo>
                  <a:cubicBezTo>
                    <a:pt x="15678" y="17046"/>
                    <a:pt x="16812" y="14644"/>
                    <a:pt x="16812" y="12109"/>
                  </a:cubicBezTo>
                  <a:cubicBezTo>
                    <a:pt x="16812" y="9073"/>
                    <a:pt x="15111" y="0"/>
                    <a:pt x="15111" y="0"/>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49"/>
            <p:cNvSpPr/>
            <p:nvPr/>
          </p:nvSpPr>
          <p:spPr>
            <a:xfrm flipH="1">
              <a:off x="683447" y="4218545"/>
              <a:ext cx="356337" cy="110572"/>
            </a:xfrm>
            <a:custGeom>
              <a:avLst/>
              <a:gdLst/>
              <a:ahLst/>
              <a:cxnLst/>
              <a:rect l="l" t="t" r="r" b="b"/>
              <a:pathLst>
                <a:path w="18814" h="5838" extrusionOk="0">
                  <a:moveTo>
                    <a:pt x="5304" y="0"/>
                  </a:moveTo>
                  <a:cubicBezTo>
                    <a:pt x="2068" y="0"/>
                    <a:pt x="0" y="1301"/>
                    <a:pt x="667" y="2936"/>
                  </a:cubicBezTo>
                  <a:cubicBezTo>
                    <a:pt x="1334" y="4537"/>
                    <a:pt x="4503" y="5838"/>
                    <a:pt x="7706" y="5838"/>
                  </a:cubicBezTo>
                  <a:lnTo>
                    <a:pt x="13543" y="5838"/>
                  </a:lnTo>
                  <a:cubicBezTo>
                    <a:pt x="16745" y="5838"/>
                    <a:pt x="18814" y="4537"/>
                    <a:pt x="18146" y="2936"/>
                  </a:cubicBezTo>
                  <a:cubicBezTo>
                    <a:pt x="17479" y="1301"/>
                    <a:pt x="14344" y="0"/>
                    <a:pt x="11108" y="0"/>
                  </a:cubicBezTo>
                  <a:cubicBezTo>
                    <a:pt x="10174" y="0"/>
                    <a:pt x="9240" y="134"/>
                    <a:pt x="8373" y="401"/>
                  </a:cubicBezTo>
                  <a:cubicBezTo>
                    <a:pt x="7372" y="134"/>
                    <a:pt x="6338" y="0"/>
                    <a:pt x="530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49"/>
            <p:cNvSpPr/>
            <p:nvPr/>
          </p:nvSpPr>
          <p:spPr>
            <a:xfrm flipH="1">
              <a:off x="683447" y="4218545"/>
              <a:ext cx="356337" cy="110572"/>
            </a:xfrm>
            <a:custGeom>
              <a:avLst/>
              <a:gdLst/>
              <a:ahLst/>
              <a:cxnLst/>
              <a:rect l="l" t="t" r="r" b="b"/>
              <a:pathLst>
                <a:path w="18814" h="5838" extrusionOk="0">
                  <a:moveTo>
                    <a:pt x="5304" y="0"/>
                  </a:moveTo>
                  <a:cubicBezTo>
                    <a:pt x="2068" y="0"/>
                    <a:pt x="0" y="1301"/>
                    <a:pt x="667" y="2936"/>
                  </a:cubicBezTo>
                  <a:cubicBezTo>
                    <a:pt x="1334" y="4537"/>
                    <a:pt x="4503" y="5838"/>
                    <a:pt x="7706" y="5838"/>
                  </a:cubicBezTo>
                  <a:lnTo>
                    <a:pt x="13543" y="5838"/>
                  </a:lnTo>
                  <a:cubicBezTo>
                    <a:pt x="16745" y="5838"/>
                    <a:pt x="18814" y="4537"/>
                    <a:pt x="18146" y="2936"/>
                  </a:cubicBezTo>
                  <a:cubicBezTo>
                    <a:pt x="17479" y="1301"/>
                    <a:pt x="14344" y="0"/>
                    <a:pt x="11108" y="0"/>
                  </a:cubicBezTo>
                  <a:cubicBezTo>
                    <a:pt x="10174" y="0"/>
                    <a:pt x="9240" y="134"/>
                    <a:pt x="8373" y="401"/>
                  </a:cubicBezTo>
                  <a:cubicBezTo>
                    <a:pt x="7372" y="134"/>
                    <a:pt x="6338" y="0"/>
                    <a:pt x="5304"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49"/>
            <p:cNvSpPr/>
            <p:nvPr/>
          </p:nvSpPr>
          <p:spPr>
            <a:xfrm flipH="1">
              <a:off x="1041040" y="4120624"/>
              <a:ext cx="320332" cy="90363"/>
            </a:xfrm>
            <a:custGeom>
              <a:avLst/>
              <a:gdLst/>
              <a:ahLst/>
              <a:cxnLst/>
              <a:rect l="l" t="t" r="r" b="b"/>
              <a:pathLst>
                <a:path w="16913" h="4771" extrusionOk="0">
                  <a:moveTo>
                    <a:pt x="8440" y="0"/>
                  </a:moveTo>
                  <a:cubicBezTo>
                    <a:pt x="5805" y="0"/>
                    <a:pt x="2636" y="1068"/>
                    <a:pt x="1301" y="2402"/>
                  </a:cubicBezTo>
                  <a:cubicBezTo>
                    <a:pt x="0" y="3703"/>
                    <a:pt x="1068" y="4770"/>
                    <a:pt x="3670" y="4770"/>
                  </a:cubicBezTo>
                  <a:lnTo>
                    <a:pt x="8440" y="4770"/>
                  </a:lnTo>
                  <a:cubicBezTo>
                    <a:pt x="11075" y="4770"/>
                    <a:pt x="14277" y="3703"/>
                    <a:pt x="15612" y="2402"/>
                  </a:cubicBezTo>
                  <a:cubicBezTo>
                    <a:pt x="16912" y="1068"/>
                    <a:pt x="15845" y="0"/>
                    <a:pt x="13210" y="0"/>
                  </a:cubicBezTo>
                  <a:cubicBezTo>
                    <a:pt x="12309" y="0"/>
                    <a:pt x="11409" y="134"/>
                    <a:pt x="10508" y="334"/>
                  </a:cubicBezTo>
                  <a:cubicBezTo>
                    <a:pt x="9841" y="100"/>
                    <a:pt x="9140" y="0"/>
                    <a:pt x="8440"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49"/>
            <p:cNvSpPr/>
            <p:nvPr/>
          </p:nvSpPr>
          <p:spPr>
            <a:xfrm flipH="1">
              <a:off x="631002" y="4052287"/>
              <a:ext cx="403725" cy="113829"/>
            </a:xfrm>
            <a:custGeom>
              <a:avLst/>
              <a:gdLst/>
              <a:ahLst/>
              <a:cxnLst/>
              <a:rect l="l" t="t" r="r" b="b"/>
              <a:pathLst>
                <a:path w="21316" h="6010" extrusionOk="0">
                  <a:moveTo>
                    <a:pt x="10380" y="0"/>
                  </a:moveTo>
                  <a:cubicBezTo>
                    <a:pt x="9595" y="0"/>
                    <a:pt x="8793" y="136"/>
                    <a:pt x="8072" y="406"/>
                  </a:cubicBezTo>
                  <a:cubicBezTo>
                    <a:pt x="6938" y="172"/>
                    <a:pt x="5804" y="5"/>
                    <a:pt x="4670" y="5"/>
                  </a:cubicBezTo>
                  <a:cubicBezTo>
                    <a:pt x="1334" y="5"/>
                    <a:pt x="0" y="1340"/>
                    <a:pt x="1668" y="3008"/>
                  </a:cubicBezTo>
                  <a:cubicBezTo>
                    <a:pt x="3302" y="4642"/>
                    <a:pt x="7339" y="6010"/>
                    <a:pt x="10641" y="6010"/>
                  </a:cubicBezTo>
                  <a:lnTo>
                    <a:pt x="16645" y="6010"/>
                  </a:lnTo>
                  <a:cubicBezTo>
                    <a:pt x="19948" y="6010"/>
                    <a:pt x="21315" y="4642"/>
                    <a:pt x="19647" y="3008"/>
                  </a:cubicBezTo>
                  <a:cubicBezTo>
                    <a:pt x="17980" y="1340"/>
                    <a:pt x="13977" y="5"/>
                    <a:pt x="10641" y="5"/>
                  </a:cubicBezTo>
                  <a:cubicBezTo>
                    <a:pt x="10554" y="2"/>
                    <a:pt x="10467" y="0"/>
                    <a:pt x="10380"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49"/>
            <p:cNvSpPr/>
            <p:nvPr/>
          </p:nvSpPr>
          <p:spPr>
            <a:xfrm flipH="1">
              <a:off x="1049883" y="4035828"/>
              <a:ext cx="183244" cy="57009"/>
            </a:xfrm>
            <a:custGeom>
              <a:avLst/>
              <a:gdLst/>
              <a:ahLst/>
              <a:cxnLst/>
              <a:rect l="l" t="t" r="r" b="b"/>
              <a:pathLst>
                <a:path w="9675" h="3010" extrusionOk="0">
                  <a:moveTo>
                    <a:pt x="4155" y="1"/>
                  </a:moveTo>
                  <a:cubicBezTo>
                    <a:pt x="4093" y="1"/>
                    <a:pt x="4032" y="3"/>
                    <a:pt x="3970" y="7"/>
                  </a:cubicBezTo>
                  <a:cubicBezTo>
                    <a:pt x="2303" y="7"/>
                    <a:pt x="668" y="674"/>
                    <a:pt x="334" y="1508"/>
                  </a:cubicBezTo>
                  <a:cubicBezTo>
                    <a:pt x="1" y="2342"/>
                    <a:pt x="1035" y="3009"/>
                    <a:pt x="2703" y="3009"/>
                  </a:cubicBezTo>
                  <a:lnTo>
                    <a:pt x="5705" y="3009"/>
                  </a:lnTo>
                  <a:cubicBezTo>
                    <a:pt x="7373" y="3009"/>
                    <a:pt x="8974" y="2309"/>
                    <a:pt x="9341" y="1508"/>
                  </a:cubicBezTo>
                  <a:cubicBezTo>
                    <a:pt x="9674" y="674"/>
                    <a:pt x="8607" y="7"/>
                    <a:pt x="6939" y="7"/>
                  </a:cubicBezTo>
                  <a:cubicBezTo>
                    <a:pt x="6405" y="7"/>
                    <a:pt x="5872" y="74"/>
                    <a:pt x="5371" y="207"/>
                  </a:cubicBezTo>
                  <a:cubicBezTo>
                    <a:pt x="4966" y="91"/>
                    <a:pt x="4560" y="1"/>
                    <a:pt x="4155" y="1"/>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49"/>
            <p:cNvSpPr/>
            <p:nvPr/>
          </p:nvSpPr>
          <p:spPr>
            <a:xfrm flipH="1">
              <a:off x="1109905" y="4262771"/>
              <a:ext cx="183244" cy="56877"/>
            </a:xfrm>
            <a:custGeom>
              <a:avLst/>
              <a:gdLst/>
              <a:ahLst/>
              <a:cxnLst/>
              <a:rect l="l" t="t" r="r" b="b"/>
              <a:pathLst>
                <a:path w="9675" h="3003" extrusionOk="0">
                  <a:moveTo>
                    <a:pt x="2736" y="0"/>
                  </a:moveTo>
                  <a:cubicBezTo>
                    <a:pt x="1068" y="0"/>
                    <a:pt x="1" y="701"/>
                    <a:pt x="368" y="1502"/>
                  </a:cubicBezTo>
                  <a:cubicBezTo>
                    <a:pt x="701" y="2335"/>
                    <a:pt x="2303" y="3003"/>
                    <a:pt x="3970" y="3003"/>
                  </a:cubicBezTo>
                  <a:lnTo>
                    <a:pt x="6973" y="3003"/>
                  </a:lnTo>
                  <a:cubicBezTo>
                    <a:pt x="8640" y="3003"/>
                    <a:pt x="9675" y="2335"/>
                    <a:pt x="9341" y="1502"/>
                  </a:cubicBezTo>
                  <a:cubicBezTo>
                    <a:pt x="9007" y="668"/>
                    <a:pt x="7406" y="0"/>
                    <a:pt x="5738" y="0"/>
                  </a:cubicBezTo>
                  <a:cubicBezTo>
                    <a:pt x="5238" y="0"/>
                    <a:pt x="4771" y="67"/>
                    <a:pt x="4304" y="201"/>
                  </a:cubicBezTo>
                  <a:cubicBezTo>
                    <a:pt x="3804" y="67"/>
                    <a:pt x="3270" y="0"/>
                    <a:pt x="273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49"/>
            <p:cNvSpPr/>
            <p:nvPr/>
          </p:nvSpPr>
          <p:spPr>
            <a:xfrm flipH="1">
              <a:off x="1109905" y="4262771"/>
              <a:ext cx="183244" cy="56877"/>
            </a:xfrm>
            <a:custGeom>
              <a:avLst/>
              <a:gdLst/>
              <a:ahLst/>
              <a:cxnLst/>
              <a:rect l="l" t="t" r="r" b="b"/>
              <a:pathLst>
                <a:path w="9675" h="3003" extrusionOk="0">
                  <a:moveTo>
                    <a:pt x="2736" y="0"/>
                  </a:moveTo>
                  <a:cubicBezTo>
                    <a:pt x="1068" y="0"/>
                    <a:pt x="1" y="701"/>
                    <a:pt x="368" y="1502"/>
                  </a:cubicBezTo>
                  <a:cubicBezTo>
                    <a:pt x="701" y="2335"/>
                    <a:pt x="2303" y="3003"/>
                    <a:pt x="3970" y="3003"/>
                  </a:cubicBezTo>
                  <a:lnTo>
                    <a:pt x="6973" y="3003"/>
                  </a:lnTo>
                  <a:cubicBezTo>
                    <a:pt x="8640" y="3003"/>
                    <a:pt x="9675" y="2335"/>
                    <a:pt x="9341" y="1502"/>
                  </a:cubicBezTo>
                  <a:cubicBezTo>
                    <a:pt x="9007" y="668"/>
                    <a:pt x="7406" y="0"/>
                    <a:pt x="5738" y="0"/>
                  </a:cubicBezTo>
                  <a:cubicBezTo>
                    <a:pt x="5238" y="0"/>
                    <a:pt x="4771" y="67"/>
                    <a:pt x="4304" y="201"/>
                  </a:cubicBezTo>
                  <a:cubicBezTo>
                    <a:pt x="3804" y="67"/>
                    <a:pt x="3270" y="0"/>
                    <a:pt x="2736" y="0"/>
                  </a:cubicBez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49"/>
            <p:cNvSpPr/>
            <p:nvPr/>
          </p:nvSpPr>
          <p:spPr>
            <a:xfrm flipH="1">
              <a:off x="894460" y="4372076"/>
              <a:ext cx="265368" cy="31611"/>
            </a:xfrm>
            <a:custGeom>
              <a:avLst/>
              <a:gdLst/>
              <a:ahLst/>
              <a:cxnLst/>
              <a:rect l="l" t="t" r="r" b="b"/>
              <a:pathLst>
                <a:path w="14011" h="1669" extrusionOk="0">
                  <a:moveTo>
                    <a:pt x="301" y="0"/>
                  </a:moveTo>
                  <a:cubicBezTo>
                    <a:pt x="301" y="0"/>
                    <a:pt x="200" y="667"/>
                    <a:pt x="0" y="1668"/>
                  </a:cubicBezTo>
                  <a:lnTo>
                    <a:pt x="14010" y="1668"/>
                  </a:lnTo>
                  <a:cubicBezTo>
                    <a:pt x="13844" y="667"/>
                    <a:pt x="13710" y="0"/>
                    <a:pt x="13710"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49"/>
            <p:cNvSpPr/>
            <p:nvPr/>
          </p:nvSpPr>
          <p:spPr>
            <a:xfrm flipH="1">
              <a:off x="1170550" y="4137670"/>
              <a:ext cx="91632" cy="61309"/>
            </a:xfrm>
            <a:custGeom>
              <a:avLst/>
              <a:gdLst/>
              <a:ahLst/>
              <a:cxnLst/>
              <a:rect l="l" t="t" r="r" b="b"/>
              <a:pathLst>
                <a:path w="4838" h="3237" extrusionOk="0">
                  <a:moveTo>
                    <a:pt x="4837" y="1"/>
                  </a:moveTo>
                  <a:cubicBezTo>
                    <a:pt x="226" y="297"/>
                    <a:pt x="5" y="3196"/>
                    <a:pt x="1" y="3236"/>
                  </a:cubicBezTo>
                  <a:lnTo>
                    <a:pt x="1" y="3236"/>
                  </a:lnTo>
                  <a:cubicBezTo>
                    <a:pt x="1168" y="1235"/>
                    <a:pt x="4837" y="1"/>
                    <a:pt x="4837" y="1"/>
                  </a:cubicBezTo>
                  <a:close/>
                  <a:moveTo>
                    <a:pt x="1" y="3236"/>
                  </a:moveTo>
                  <a:lnTo>
                    <a:pt x="1" y="3236"/>
                  </a:lnTo>
                  <a:cubicBezTo>
                    <a:pt x="1" y="3236"/>
                    <a:pt x="1" y="3236"/>
                    <a:pt x="0" y="3236"/>
                  </a:cubicBezTo>
                  <a:cubicBezTo>
                    <a:pt x="0" y="3237"/>
                    <a:pt x="0" y="3237"/>
                    <a:pt x="1" y="3237"/>
                  </a:cubicBezTo>
                  <a:cubicBezTo>
                    <a:pt x="1" y="3237"/>
                    <a:pt x="1" y="3237"/>
                    <a:pt x="1" y="32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49"/>
            <p:cNvSpPr/>
            <p:nvPr/>
          </p:nvSpPr>
          <p:spPr>
            <a:xfrm flipH="1">
              <a:off x="1137706" y="4046699"/>
              <a:ext cx="29698" cy="25285"/>
            </a:xfrm>
            <a:custGeom>
              <a:avLst/>
              <a:gdLst/>
              <a:ahLst/>
              <a:cxnLst/>
              <a:rect l="l" t="t" r="r" b="b"/>
              <a:pathLst>
                <a:path w="1568" h="1335" extrusionOk="0">
                  <a:moveTo>
                    <a:pt x="1568" y="0"/>
                  </a:moveTo>
                  <a:lnTo>
                    <a:pt x="1568" y="0"/>
                  </a:lnTo>
                  <a:cubicBezTo>
                    <a:pt x="834" y="100"/>
                    <a:pt x="234" y="634"/>
                    <a:pt x="0" y="1335"/>
                  </a:cubicBezTo>
                  <a:cubicBezTo>
                    <a:pt x="434" y="801"/>
                    <a:pt x="967" y="334"/>
                    <a:pt x="1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49"/>
            <p:cNvSpPr/>
            <p:nvPr/>
          </p:nvSpPr>
          <p:spPr>
            <a:xfrm flipH="1">
              <a:off x="745984" y="4071966"/>
              <a:ext cx="121955" cy="79624"/>
            </a:xfrm>
            <a:custGeom>
              <a:avLst/>
              <a:gdLst/>
              <a:ahLst/>
              <a:cxnLst/>
              <a:rect l="l" t="t" r="r" b="b"/>
              <a:pathLst>
                <a:path w="6439" h="4204" extrusionOk="0">
                  <a:moveTo>
                    <a:pt x="0" y="1"/>
                  </a:moveTo>
                  <a:cubicBezTo>
                    <a:pt x="1" y="1"/>
                    <a:pt x="3970" y="1468"/>
                    <a:pt x="6438" y="4204"/>
                  </a:cubicBezTo>
                  <a:cubicBezTo>
                    <a:pt x="5104" y="1835"/>
                    <a:pt x="2702" y="26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49"/>
            <p:cNvSpPr/>
            <p:nvPr/>
          </p:nvSpPr>
          <p:spPr>
            <a:xfrm flipH="1">
              <a:off x="788959" y="4240024"/>
              <a:ext cx="78980" cy="61309"/>
            </a:xfrm>
            <a:custGeom>
              <a:avLst/>
              <a:gdLst/>
              <a:ahLst/>
              <a:cxnLst/>
              <a:rect l="l" t="t" r="r" b="b"/>
              <a:pathLst>
                <a:path w="4170" h="3237" extrusionOk="0">
                  <a:moveTo>
                    <a:pt x="0" y="1"/>
                  </a:moveTo>
                  <a:lnTo>
                    <a:pt x="0" y="1"/>
                  </a:lnTo>
                  <a:cubicBezTo>
                    <a:pt x="1668" y="668"/>
                    <a:pt x="3103" y="1802"/>
                    <a:pt x="4170" y="3236"/>
                  </a:cubicBezTo>
                  <a:cubicBezTo>
                    <a:pt x="4170" y="3236"/>
                    <a:pt x="3436" y="4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49"/>
            <p:cNvSpPr/>
            <p:nvPr/>
          </p:nvSpPr>
          <p:spPr>
            <a:xfrm flipH="1">
              <a:off x="1190777" y="4277942"/>
              <a:ext cx="19603" cy="30342"/>
            </a:xfrm>
            <a:custGeom>
              <a:avLst/>
              <a:gdLst/>
              <a:ahLst/>
              <a:cxnLst/>
              <a:rect l="l" t="t" r="r" b="b"/>
              <a:pathLst>
                <a:path w="1035" h="1602" extrusionOk="0">
                  <a:moveTo>
                    <a:pt x="1" y="0"/>
                  </a:moveTo>
                  <a:cubicBezTo>
                    <a:pt x="201" y="634"/>
                    <a:pt x="568" y="1168"/>
                    <a:pt x="1035" y="1601"/>
                  </a:cubicBezTo>
                  <a:cubicBezTo>
                    <a:pt x="1001" y="934"/>
                    <a:pt x="601" y="33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249"/>
          <p:cNvGrpSpPr/>
          <p:nvPr/>
        </p:nvGrpSpPr>
        <p:grpSpPr>
          <a:xfrm>
            <a:off x="8740980" y="2769214"/>
            <a:ext cx="2172295" cy="2430532"/>
            <a:chOff x="3320917" y="2480566"/>
            <a:chExt cx="1838902" cy="2241775"/>
          </a:xfrm>
        </p:grpSpPr>
        <p:sp>
          <p:nvSpPr>
            <p:cNvPr id="2900" name="Google Shape;2900;p249"/>
            <p:cNvSpPr/>
            <p:nvPr/>
          </p:nvSpPr>
          <p:spPr>
            <a:xfrm>
              <a:off x="4541442" y="2480566"/>
              <a:ext cx="386882" cy="437043"/>
            </a:xfrm>
            <a:custGeom>
              <a:avLst/>
              <a:gdLst/>
              <a:ahLst/>
              <a:cxnLst/>
              <a:rect l="l" t="t" r="r" b="b"/>
              <a:pathLst>
                <a:path w="11762" h="13287" extrusionOk="0">
                  <a:moveTo>
                    <a:pt x="5537" y="1"/>
                  </a:moveTo>
                  <a:cubicBezTo>
                    <a:pt x="4127" y="1"/>
                    <a:pt x="2888" y="773"/>
                    <a:pt x="2888" y="773"/>
                  </a:cubicBezTo>
                  <a:cubicBezTo>
                    <a:pt x="2881" y="773"/>
                    <a:pt x="2874" y="773"/>
                    <a:pt x="2867" y="773"/>
                  </a:cubicBezTo>
                  <a:cubicBezTo>
                    <a:pt x="0" y="773"/>
                    <a:pt x="2787" y="7586"/>
                    <a:pt x="2188" y="10580"/>
                  </a:cubicBezTo>
                  <a:cubicBezTo>
                    <a:pt x="1805" y="12664"/>
                    <a:pt x="3760" y="13286"/>
                    <a:pt x="5819" y="13286"/>
                  </a:cubicBezTo>
                  <a:cubicBezTo>
                    <a:pt x="6628" y="13286"/>
                    <a:pt x="7453" y="13190"/>
                    <a:pt x="8159" y="13049"/>
                  </a:cubicBezTo>
                  <a:cubicBezTo>
                    <a:pt x="10661" y="12515"/>
                    <a:pt x="11761" y="11148"/>
                    <a:pt x="10094" y="8212"/>
                  </a:cubicBezTo>
                  <a:cubicBezTo>
                    <a:pt x="9060" y="6344"/>
                    <a:pt x="9793" y="4042"/>
                    <a:pt x="8426" y="1741"/>
                  </a:cubicBezTo>
                  <a:cubicBezTo>
                    <a:pt x="7634" y="394"/>
                    <a:pt x="6542" y="1"/>
                    <a:pt x="5537" y="1"/>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49"/>
            <p:cNvSpPr/>
            <p:nvPr/>
          </p:nvSpPr>
          <p:spPr>
            <a:xfrm>
              <a:off x="4675937" y="2719954"/>
              <a:ext cx="128412" cy="156930"/>
            </a:xfrm>
            <a:custGeom>
              <a:avLst/>
              <a:gdLst/>
              <a:ahLst/>
              <a:cxnLst/>
              <a:rect l="l" t="t" r="r" b="b"/>
              <a:pathLst>
                <a:path w="3904" h="4771" extrusionOk="0">
                  <a:moveTo>
                    <a:pt x="2769" y="0"/>
                  </a:moveTo>
                  <a:lnTo>
                    <a:pt x="0" y="2368"/>
                  </a:lnTo>
                  <a:lnTo>
                    <a:pt x="134" y="4370"/>
                  </a:lnTo>
                  <a:cubicBezTo>
                    <a:pt x="734" y="4637"/>
                    <a:pt x="1376" y="4770"/>
                    <a:pt x="2018" y="4770"/>
                  </a:cubicBezTo>
                  <a:cubicBezTo>
                    <a:pt x="2661" y="4770"/>
                    <a:pt x="3303" y="4637"/>
                    <a:pt x="3903" y="4370"/>
                  </a:cubicBezTo>
                  <a:cubicBezTo>
                    <a:pt x="3103" y="4270"/>
                    <a:pt x="2769" y="0"/>
                    <a:pt x="276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49"/>
            <p:cNvSpPr/>
            <p:nvPr/>
          </p:nvSpPr>
          <p:spPr>
            <a:xfrm>
              <a:off x="4138317" y="3959754"/>
              <a:ext cx="80126" cy="751627"/>
            </a:xfrm>
            <a:custGeom>
              <a:avLst/>
              <a:gdLst/>
              <a:ahLst/>
              <a:cxnLst/>
              <a:rect l="l" t="t" r="r" b="b"/>
              <a:pathLst>
                <a:path w="2436" h="22851" extrusionOk="0">
                  <a:moveTo>
                    <a:pt x="467" y="1"/>
                  </a:moveTo>
                  <a:lnTo>
                    <a:pt x="0" y="22850"/>
                  </a:lnTo>
                  <a:lnTo>
                    <a:pt x="1468" y="22850"/>
                  </a:lnTo>
                  <a:lnTo>
                    <a:pt x="24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49"/>
            <p:cNvSpPr/>
            <p:nvPr/>
          </p:nvSpPr>
          <p:spPr>
            <a:xfrm>
              <a:off x="4138317" y="3959754"/>
              <a:ext cx="80126" cy="751627"/>
            </a:xfrm>
            <a:custGeom>
              <a:avLst/>
              <a:gdLst/>
              <a:ahLst/>
              <a:cxnLst/>
              <a:rect l="l" t="t" r="r" b="b"/>
              <a:pathLst>
                <a:path w="2436" h="22851" extrusionOk="0">
                  <a:moveTo>
                    <a:pt x="467" y="1"/>
                  </a:moveTo>
                  <a:lnTo>
                    <a:pt x="0" y="22850"/>
                  </a:lnTo>
                  <a:lnTo>
                    <a:pt x="1468" y="22850"/>
                  </a:lnTo>
                  <a:lnTo>
                    <a:pt x="2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49"/>
            <p:cNvSpPr/>
            <p:nvPr/>
          </p:nvSpPr>
          <p:spPr>
            <a:xfrm>
              <a:off x="4535488" y="3959754"/>
              <a:ext cx="80126" cy="751627"/>
            </a:xfrm>
            <a:custGeom>
              <a:avLst/>
              <a:gdLst/>
              <a:ahLst/>
              <a:cxnLst/>
              <a:rect l="l" t="t" r="r" b="b"/>
              <a:pathLst>
                <a:path w="2436" h="22851" extrusionOk="0">
                  <a:moveTo>
                    <a:pt x="468" y="1"/>
                  </a:moveTo>
                  <a:lnTo>
                    <a:pt x="1" y="22850"/>
                  </a:lnTo>
                  <a:lnTo>
                    <a:pt x="1468" y="22850"/>
                  </a:lnTo>
                  <a:lnTo>
                    <a:pt x="24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49"/>
            <p:cNvSpPr/>
            <p:nvPr/>
          </p:nvSpPr>
          <p:spPr>
            <a:xfrm>
              <a:off x="4949138" y="3959754"/>
              <a:ext cx="80126" cy="751627"/>
            </a:xfrm>
            <a:custGeom>
              <a:avLst/>
              <a:gdLst/>
              <a:ahLst/>
              <a:cxnLst/>
              <a:rect l="l" t="t" r="r" b="b"/>
              <a:pathLst>
                <a:path w="2436" h="22851" extrusionOk="0">
                  <a:moveTo>
                    <a:pt x="0" y="1"/>
                  </a:moveTo>
                  <a:lnTo>
                    <a:pt x="968" y="22850"/>
                  </a:lnTo>
                  <a:lnTo>
                    <a:pt x="2435" y="22850"/>
                  </a:lnTo>
                  <a:lnTo>
                    <a:pt x="1968"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49"/>
            <p:cNvSpPr/>
            <p:nvPr/>
          </p:nvSpPr>
          <p:spPr>
            <a:xfrm>
              <a:off x="4189892" y="3959754"/>
              <a:ext cx="794387" cy="70258"/>
            </a:xfrm>
            <a:custGeom>
              <a:avLst/>
              <a:gdLst/>
              <a:ahLst/>
              <a:cxnLst/>
              <a:rect l="l" t="t" r="r" b="b"/>
              <a:pathLst>
                <a:path w="24151" h="2136" extrusionOk="0">
                  <a:moveTo>
                    <a:pt x="0" y="1"/>
                  </a:moveTo>
                  <a:lnTo>
                    <a:pt x="0" y="2136"/>
                  </a:lnTo>
                  <a:lnTo>
                    <a:pt x="24151" y="2136"/>
                  </a:lnTo>
                  <a:lnTo>
                    <a:pt x="241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49"/>
            <p:cNvSpPr/>
            <p:nvPr/>
          </p:nvSpPr>
          <p:spPr>
            <a:xfrm>
              <a:off x="4551934" y="3959754"/>
              <a:ext cx="80159" cy="751627"/>
            </a:xfrm>
            <a:custGeom>
              <a:avLst/>
              <a:gdLst/>
              <a:ahLst/>
              <a:cxnLst/>
              <a:rect l="l" t="t" r="r" b="b"/>
              <a:pathLst>
                <a:path w="2437" h="22851" extrusionOk="0">
                  <a:moveTo>
                    <a:pt x="1" y="1"/>
                  </a:moveTo>
                  <a:lnTo>
                    <a:pt x="968" y="22850"/>
                  </a:lnTo>
                  <a:lnTo>
                    <a:pt x="2436" y="22850"/>
                  </a:lnTo>
                  <a:lnTo>
                    <a:pt x="1969"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49"/>
            <p:cNvSpPr/>
            <p:nvPr/>
          </p:nvSpPr>
          <p:spPr>
            <a:xfrm>
              <a:off x="4643012" y="3068840"/>
              <a:ext cx="516807" cy="877802"/>
            </a:xfrm>
            <a:custGeom>
              <a:avLst/>
              <a:gdLst/>
              <a:ahLst/>
              <a:cxnLst/>
              <a:rect l="l" t="t" r="r" b="b"/>
              <a:pathLst>
                <a:path w="15712" h="26687" extrusionOk="0">
                  <a:moveTo>
                    <a:pt x="7840" y="1"/>
                  </a:moveTo>
                  <a:cubicBezTo>
                    <a:pt x="5738" y="1"/>
                    <a:pt x="3503" y="1068"/>
                    <a:pt x="2903" y="3103"/>
                  </a:cubicBezTo>
                  <a:cubicBezTo>
                    <a:pt x="1235" y="8807"/>
                    <a:pt x="1" y="26686"/>
                    <a:pt x="1" y="26686"/>
                  </a:cubicBezTo>
                  <a:lnTo>
                    <a:pt x="10708" y="26686"/>
                  </a:lnTo>
                  <a:cubicBezTo>
                    <a:pt x="12009" y="26686"/>
                    <a:pt x="13110" y="25686"/>
                    <a:pt x="13243" y="24418"/>
                  </a:cubicBezTo>
                  <a:lnTo>
                    <a:pt x="15478" y="4070"/>
                  </a:lnTo>
                  <a:cubicBezTo>
                    <a:pt x="15712" y="1869"/>
                    <a:pt x="14011" y="1"/>
                    <a:pt x="11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49"/>
            <p:cNvSpPr/>
            <p:nvPr/>
          </p:nvSpPr>
          <p:spPr>
            <a:xfrm>
              <a:off x="4562920" y="3068840"/>
              <a:ext cx="516807" cy="877802"/>
            </a:xfrm>
            <a:custGeom>
              <a:avLst/>
              <a:gdLst/>
              <a:ahLst/>
              <a:cxnLst/>
              <a:rect l="l" t="t" r="r" b="b"/>
              <a:pathLst>
                <a:path w="15712" h="26687" extrusionOk="0">
                  <a:moveTo>
                    <a:pt x="7839" y="1"/>
                  </a:moveTo>
                  <a:cubicBezTo>
                    <a:pt x="5738" y="1"/>
                    <a:pt x="3503" y="1068"/>
                    <a:pt x="2903" y="3103"/>
                  </a:cubicBezTo>
                  <a:cubicBezTo>
                    <a:pt x="1235" y="8807"/>
                    <a:pt x="1" y="26686"/>
                    <a:pt x="1" y="26686"/>
                  </a:cubicBezTo>
                  <a:lnTo>
                    <a:pt x="10341" y="26686"/>
                  </a:lnTo>
                  <a:cubicBezTo>
                    <a:pt x="11842" y="26686"/>
                    <a:pt x="13110" y="25552"/>
                    <a:pt x="13277" y="24051"/>
                  </a:cubicBezTo>
                  <a:lnTo>
                    <a:pt x="15478" y="4070"/>
                  </a:lnTo>
                  <a:cubicBezTo>
                    <a:pt x="15712" y="1902"/>
                    <a:pt x="14011" y="1"/>
                    <a:pt x="11842" y="1"/>
                  </a:cubicBez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49"/>
            <p:cNvSpPr/>
            <p:nvPr/>
          </p:nvSpPr>
          <p:spPr>
            <a:xfrm>
              <a:off x="4084538" y="3787499"/>
              <a:ext cx="601308" cy="172291"/>
            </a:xfrm>
            <a:custGeom>
              <a:avLst/>
              <a:gdLst/>
              <a:ahLst/>
              <a:cxnLst/>
              <a:rect l="l" t="t" r="r" b="b"/>
              <a:pathLst>
                <a:path w="18281" h="5238" extrusionOk="0">
                  <a:moveTo>
                    <a:pt x="2603" y="1"/>
                  </a:moveTo>
                  <a:cubicBezTo>
                    <a:pt x="1168" y="1"/>
                    <a:pt x="1" y="1168"/>
                    <a:pt x="1" y="2603"/>
                  </a:cubicBezTo>
                  <a:cubicBezTo>
                    <a:pt x="1" y="4037"/>
                    <a:pt x="1168" y="5238"/>
                    <a:pt x="2603" y="5238"/>
                  </a:cubicBezTo>
                  <a:lnTo>
                    <a:pt x="18281" y="5238"/>
                  </a:lnTo>
                  <a:lnTo>
                    <a:pt x="18281"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49"/>
            <p:cNvSpPr/>
            <p:nvPr/>
          </p:nvSpPr>
          <p:spPr>
            <a:xfrm>
              <a:off x="4585977" y="3787499"/>
              <a:ext cx="500328" cy="172291"/>
            </a:xfrm>
            <a:custGeom>
              <a:avLst/>
              <a:gdLst/>
              <a:ahLst/>
              <a:cxnLst/>
              <a:rect l="l" t="t" r="r" b="b"/>
              <a:pathLst>
                <a:path w="15211" h="5238" extrusionOk="0">
                  <a:moveTo>
                    <a:pt x="2502" y="1"/>
                  </a:moveTo>
                  <a:cubicBezTo>
                    <a:pt x="1101" y="1"/>
                    <a:pt x="0" y="1101"/>
                    <a:pt x="0" y="2502"/>
                  </a:cubicBezTo>
                  <a:lnTo>
                    <a:pt x="0" y="2736"/>
                  </a:lnTo>
                  <a:cubicBezTo>
                    <a:pt x="0" y="4104"/>
                    <a:pt x="1101" y="5238"/>
                    <a:pt x="2502" y="5238"/>
                  </a:cubicBezTo>
                  <a:lnTo>
                    <a:pt x="12609" y="5238"/>
                  </a:lnTo>
                  <a:cubicBezTo>
                    <a:pt x="14043" y="5238"/>
                    <a:pt x="15211" y="4037"/>
                    <a:pt x="15211" y="2603"/>
                  </a:cubicBezTo>
                  <a:cubicBezTo>
                    <a:pt x="15211" y="1168"/>
                    <a:pt x="14043" y="1"/>
                    <a:pt x="126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49"/>
            <p:cNvSpPr/>
            <p:nvPr/>
          </p:nvSpPr>
          <p:spPr>
            <a:xfrm>
              <a:off x="4192062" y="3051276"/>
              <a:ext cx="416978" cy="307249"/>
            </a:xfrm>
            <a:custGeom>
              <a:avLst/>
              <a:gdLst/>
              <a:ahLst/>
              <a:cxnLst/>
              <a:rect l="l" t="t" r="r" b="b"/>
              <a:pathLst>
                <a:path w="12677" h="9341" extrusionOk="0">
                  <a:moveTo>
                    <a:pt x="9908" y="1"/>
                  </a:moveTo>
                  <a:lnTo>
                    <a:pt x="9908" y="1"/>
                  </a:lnTo>
                  <a:cubicBezTo>
                    <a:pt x="9908" y="1"/>
                    <a:pt x="10241" y="3804"/>
                    <a:pt x="8440" y="5438"/>
                  </a:cubicBezTo>
                  <a:cubicBezTo>
                    <a:pt x="6806" y="6906"/>
                    <a:pt x="4170" y="7606"/>
                    <a:pt x="4170" y="7606"/>
                  </a:cubicBezTo>
                  <a:lnTo>
                    <a:pt x="1835" y="6939"/>
                  </a:lnTo>
                  <a:cubicBezTo>
                    <a:pt x="1784" y="6922"/>
                    <a:pt x="1730" y="6914"/>
                    <a:pt x="1675" y="6914"/>
                  </a:cubicBezTo>
                  <a:cubicBezTo>
                    <a:pt x="1519" y="6914"/>
                    <a:pt x="1359" y="6982"/>
                    <a:pt x="1235" y="7106"/>
                  </a:cubicBezTo>
                  <a:lnTo>
                    <a:pt x="201" y="8374"/>
                  </a:lnTo>
                  <a:cubicBezTo>
                    <a:pt x="1" y="8607"/>
                    <a:pt x="68" y="9007"/>
                    <a:pt x="334" y="9208"/>
                  </a:cubicBezTo>
                  <a:cubicBezTo>
                    <a:pt x="434" y="9283"/>
                    <a:pt x="535" y="9320"/>
                    <a:pt x="649" y="9320"/>
                  </a:cubicBezTo>
                  <a:cubicBezTo>
                    <a:pt x="687" y="9320"/>
                    <a:pt x="726" y="9316"/>
                    <a:pt x="768" y="9308"/>
                  </a:cubicBezTo>
                  <a:lnTo>
                    <a:pt x="1969" y="9174"/>
                  </a:lnTo>
                  <a:cubicBezTo>
                    <a:pt x="2469" y="9274"/>
                    <a:pt x="2936" y="9341"/>
                    <a:pt x="3437" y="9341"/>
                  </a:cubicBezTo>
                  <a:cubicBezTo>
                    <a:pt x="3804" y="9274"/>
                    <a:pt x="4170" y="9174"/>
                    <a:pt x="4537" y="9041"/>
                  </a:cubicBezTo>
                  <a:cubicBezTo>
                    <a:pt x="4537" y="9041"/>
                    <a:pt x="8674" y="8674"/>
                    <a:pt x="10442" y="6906"/>
                  </a:cubicBezTo>
                  <a:cubicBezTo>
                    <a:pt x="12243" y="5138"/>
                    <a:pt x="12677" y="1469"/>
                    <a:pt x="12677" y="1469"/>
                  </a:cubicBezTo>
                  <a:lnTo>
                    <a:pt x="9908"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49"/>
            <p:cNvSpPr/>
            <p:nvPr/>
          </p:nvSpPr>
          <p:spPr>
            <a:xfrm>
              <a:off x="4115260" y="4379983"/>
              <a:ext cx="98776" cy="278731"/>
            </a:xfrm>
            <a:custGeom>
              <a:avLst/>
              <a:gdLst/>
              <a:ahLst/>
              <a:cxnLst/>
              <a:rect l="l" t="t" r="r" b="b"/>
              <a:pathLst>
                <a:path w="3003" h="8474" extrusionOk="0">
                  <a:moveTo>
                    <a:pt x="3003" y="1"/>
                  </a:moveTo>
                  <a:lnTo>
                    <a:pt x="1" y="134"/>
                  </a:lnTo>
                  <a:lnTo>
                    <a:pt x="268" y="8473"/>
                  </a:lnTo>
                  <a:lnTo>
                    <a:pt x="2136" y="8473"/>
                  </a:lnTo>
                  <a:lnTo>
                    <a:pt x="300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49"/>
            <p:cNvSpPr/>
            <p:nvPr/>
          </p:nvSpPr>
          <p:spPr>
            <a:xfrm>
              <a:off x="3994579" y="4630127"/>
              <a:ext cx="220577" cy="86738"/>
            </a:xfrm>
            <a:custGeom>
              <a:avLst/>
              <a:gdLst/>
              <a:ahLst/>
              <a:cxnLst/>
              <a:rect l="l" t="t" r="r" b="b"/>
              <a:pathLst>
                <a:path w="6706" h="2637" extrusionOk="0">
                  <a:moveTo>
                    <a:pt x="3937" y="1"/>
                  </a:moveTo>
                  <a:cubicBezTo>
                    <a:pt x="3737" y="1"/>
                    <a:pt x="3536" y="34"/>
                    <a:pt x="3370" y="168"/>
                  </a:cubicBezTo>
                  <a:cubicBezTo>
                    <a:pt x="2702" y="802"/>
                    <a:pt x="2169" y="1335"/>
                    <a:pt x="401" y="1569"/>
                  </a:cubicBezTo>
                  <a:cubicBezTo>
                    <a:pt x="1" y="1602"/>
                    <a:pt x="167" y="2636"/>
                    <a:pt x="1101" y="2636"/>
                  </a:cubicBezTo>
                  <a:cubicBezTo>
                    <a:pt x="2602" y="2636"/>
                    <a:pt x="2302" y="2469"/>
                    <a:pt x="3603" y="2469"/>
                  </a:cubicBezTo>
                  <a:cubicBezTo>
                    <a:pt x="4704" y="2469"/>
                    <a:pt x="5471" y="2536"/>
                    <a:pt x="6372" y="2536"/>
                  </a:cubicBezTo>
                  <a:lnTo>
                    <a:pt x="6438" y="2536"/>
                  </a:lnTo>
                  <a:cubicBezTo>
                    <a:pt x="6605" y="2503"/>
                    <a:pt x="6705" y="2336"/>
                    <a:pt x="6672" y="2169"/>
                  </a:cubicBezTo>
                  <a:lnTo>
                    <a:pt x="6238" y="168"/>
                  </a:lnTo>
                  <a:cubicBezTo>
                    <a:pt x="6205" y="68"/>
                    <a:pt x="6138" y="1"/>
                    <a:pt x="60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49"/>
            <p:cNvSpPr/>
            <p:nvPr/>
          </p:nvSpPr>
          <p:spPr>
            <a:xfrm>
              <a:off x="4120753" y="4531385"/>
              <a:ext cx="77922" cy="66969"/>
            </a:xfrm>
            <a:custGeom>
              <a:avLst/>
              <a:gdLst/>
              <a:ahLst/>
              <a:cxnLst/>
              <a:rect l="l" t="t" r="r" b="b"/>
              <a:pathLst>
                <a:path w="2369" h="2036" extrusionOk="0">
                  <a:moveTo>
                    <a:pt x="1" y="1"/>
                  </a:moveTo>
                  <a:lnTo>
                    <a:pt x="67" y="2036"/>
                  </a:lnTo>
                  <a:lnTo>
                    <a:pt x="2169" y="2036"/>
                  </a:lnTo>
                  <a:lnTo>
                    <a:pt x="2369"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49"/>
            <p:cNvSpPr/>
            <p:nvPr/>
          </p:nvSpPr>
          <p:spPr>
            <a:xfrm>
              <a:off x="4102103" y="3344245"/>
              <a:ext cx="921681" cy="1194886"/>
            </a:xfrm>
            <a:custGeom>
              <a:avLst/>
              <a:gdLst/>
              <a:ahLst/>
              <a:cxnLst/>
              <a:rect l="l" t="t" r="r" b="b"/>
              <a:pathLst>
                <a:path w="28021" h="36327" extrusionOk="0">
                  <a:moveTo>
                    <a:pt x="16279" y="0"/>
                  </a:moveTo>
                  <a:lnTo>
                    <a:pt x="15478" y="3236"/>
                  </a:lnTo>
                  <a:cubicBezTo>
                    <a:pt x="15345" y="4203"/>
                    <a:pt x="14611" y="4971"/>
                    <a:pt x="13677" y="5171"/>
                  </a:cubicBezTo>
                  <a:cubicBezTo>
                    <a:pt x="10141" y="5838"/>
                    <a:pt x="2669" y="7739"/>
                    <a:pt x="1502" y="10374"/>
                  </a:cubicBezTo>
                  <a:cubicBezTo>
                    <a:pt x="1" y="13744"/>
                    <a:pt x="468" y="36326"/>
                    <a:pt x="468" y="36326"/>
                  </a:cubicBezTo>
                  <a:lnTo>
                    <a:pt x="3169" y="36326"/>
                  </a:lnTo>
                  <a:cubicBezTo>
                    <a:pt x="5671" y="17046"/>
                    <a:pt x="6372" y="13543"/>
                    <a:pt x="6372" y="13543"/>
                  </a:cubicBezTo>
                  <a:lnTo>
                    <a:pt x="22450" y="13543"/>
                  </a:lnTo>
                  <a:cubicBezTo>
                    <a:pt x="28021" y="13543"/>
                    <a:pt x="22216" y="367"/>
                    <a:pt x="22216" y="367"/>
                  </a:cubicBezTo>
                  <a:lnTo>
                    <a:pt x="1627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49"/>
            <p:cNvSpPr/>
            <p:nvPr/>
          </p:nvSpPr>
          <p:spPr>
            <a:xfrm>
              <a:off x="4102103" y="3344245"/>
              <a:ext cx="921681" cy="1194886"/>
            </a:xfrm>
            <a:custGeom>
              <a:avLst/>
              <a:gdLst/>
              <a:ahLst/>
              <a:cxnLst/>
              <a:rect l="l" t="t" r="r" b="b"/>
              <a:pathLst>
                <a:path w="28021" h="36327" extrusionOk="0">
                  <a:moveTo>
                    <a:pt x="16279" y="0"/>
                  </a:moveTo>
                  <a:lnTo>
                    <a:pt x="15478" y="3236"/>
                  </a:lnTo>
                  <a:cubicBezTo>
                    <a:pt x="15345" y="4203"/>
                    <a:pt x="14611" y="4971"/>
                    <a:pt x="13677" y="5171"/>
                  </a:cubicBezTo>
                  <a:cubicBezTo>
                    <a:pt x="10141" y="5838"/>
                    <a:pt x="2669" y="7739"/>
                    <a:pt x="1502" y="10374"/>
                  </a:cubicBezTo>
                  <a:cubicBezTo>
                    <a:pt x="1" y="13744"/>
                    <a:pt x="468" y="36326"/>
                    <a:pt x="468" y="36326"/>
                  </a:cubicBezTo>
                  <a:lnTo>
                    <a:pt x="3169" y="36326"/>
                  </a:lnTo>
                  <a:cubicBezTo>
                    <a:pt x="5671" y="17046"/>
                    <a:pt x="6372" y="13543"/>
                    <a:pt x="6372" y="13543"/>
                  </a:cubicBezTo>
                  <a:lnTo>
                    <a:pt x="22450" y="13543"/>
                  </a:lnTo>
                  <a:cubicBezTo>
                    <a:pt x="28021" y="13543"/>
                    <a:pt x="22216" y="367"/>
                    <a:pt x="22216" y="367"/>
                  </a:cubicBezTo>
                  <a:lnTo>
                    <a:pt x="16279" y="0"/>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49"/>
            <p:cNvSpPr/>
            <p:nvPr/>
          </p:nvSpPr>
          <p:spPr>
            <a:xfrm>
              <a:off x="4099899" y="4523722"/>
              <a:ext cx="122919" cy="48319"/>
            </a:xfrm>
            <a:custGeom>
              <a:avLst/>
              <a:gdLst/>
              <a:ahLst/>
              <a:cxnLst/>
              <a:rect l="l" t="t" r="r" b="b"/>
              <a:pathLst>
                <a:path w="3737" h="1469" extrusionOk="0">
                  <a:moveTo>
                    <a:pt x="1" y="0"/>
                  </a:moveTo>
                  <a:lnTo>
                    <a:pt x="234" y="1468"/>
                  </a:lnTo>
                  <a:lnTo>
                    <a:pt x="3437" y="1468"/>
                  </a:lnTo>
                  <a:lnTo>
                    <a:pt x="3737"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49"/>
            <p:cNvSpPr/>
            <p:nvPr/>
          </p:nvSpPr>
          <p:spPr>
            <a:xfrm>
              <a:off x="4299587" y="4379983"/>
              <a:ext cx="110848" cy="274323"/>
            </a:xfrm>
            <a:custGeom>
              <a:avLst/>
              <a:gdLst/>
              <a:ahLst/>
              <a:cxnLst/>
              <a:rect l="l" t="t" r="r" b="b"/>
              <a:pathLst>
                <a:path w="3370" h="8340" extrusionOk="0">
                  <a:moveTo>
                    <a:pt x="3370" y="1"/>
                  </a:moveTo>
                  <a:lnTo>
                    <a:pt x="1" y="134"/>
                  </a:lnTo>
                  <a:lnTo>
                    <a:pt x="301" y="8340"/>
                  </a:lnTo>
                  <a:lnTo>
                    <a:pt x="2102" y="8340"/>
                  </a:lnTo>
                  <a:lnTo>
                    <a:pt x="337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49"/>
            <p:cNvSpPr/>
            <p:nvPr/>
          </p:nvSpPr>
          <p:spPr>
            <a:xfrm>
              <a:off x="4305079" y="4531385"/>
              <a:ext cx="82330" cy="66969"/>
            </a:xfrm>
            <a:custGeom>
              <a:avLst/>
              <a:gdLst/>
              <a:ahLst/>
              <a:cxnLst/>
              <a:rect l="l" t="t" r="r" b="b"/>
              <a:pathLst>
                <a:path w="2503" h="2036" extrusionOk="0">
                  <a:moveTo>
                    <a:pt x="1" y="1"/>
                  </a:moveTo>
                  <a:lnTo>
                    <a:pt x="67" y="2036"/>
                  </a:lnTo>
                  <a:lnTo>
                    <a:pt x="2202" y="2036"/>
                  </a:lnTo>
                  <a:lnTo>
                    <a:pt x="2502"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49"/>
            <p:cNvSpPr/>
            <p:nvPr/>
          </p:nvSpPr>
          <p:spPr>
            <a:xfrm>
              <a:off x="4182195" y="4629864"/>
              <a:ext cx="220577" cy="87001"/>
            </a:xfrm>
            <a:custGeom>
              <a:avLst/>
              <a:gdLst/>
              <a:ahLst/>
              <a:cxnLst/>
              <a:rect l="l" t="t" r="r" b="b"/>
              <a:pathLst>
                <a:path w="6706" h="2645" extrusionOk="0">
                  <a:moveTo>
                    <a:pt x="3834" y="0"/>
                  </a:moveTo>
                  <a:cubicBezTo>
                    <a:pt x="3669" y="0"/>
                    <a:pt x="3508" y="65"/>
                    <a:pt x="3370" y="176"/>
                  </a:cubicBezTo>
                  <a:cubicBezTo>
                    <a:pt x="2669" y="810"/>
                    <a:pt x="2169" y="1343"/>
                    <a:pt x="368" y="1577"/>
                  </a:cubicBezTo>
                  <a:cubicBezTo>
                    <a:pt x="1" y="1610"/>
                    <a:pt x="167" y="2644"/>
                    <a:pt x="1068" y="2644"/>
                  </a:cubicBezTo>
                  <a:cubicBezTo>
                    <a:pt x="2602" y="2644"/>
                    <a:pt x="2269" y="2477"/>
                    <a:pt x="3570" y="2477"/>
                  </a:cubicBezTo>
                  <a:cubicBezTo>
                    <a:pt x="4671" y="2477"/>
                    <a:pt x="5471" y="2544"/>
                    <a:pt x="6338" y="2544"/>
                  </a:cubicBezTo>
                  <a:lnTo>
                    <a:pt x="6405" y="2544"/>
                  </a:lnTo>
                  <a:cubicBezTo>
                    <a:pt x="6572" y="2511"/>
                    <a:pt x="6705" y="2344"/>
                    <a:pt x="6672" y="2177"/>
                  </a:cubicBezTo>
                  <a:lnTo>
                    <a:pt x="6238" y="176"/>
                  </a:lnTo>
                  <a:cubicBezTo>
                    <a:pt x="6205" y="76"/>
                    <a:pt x="6138" y="9"/>
                    <a:pt x="6038" y="9"/>
                  </a:cubicBezTo>
                  <a:lnTo>
                    <a:pt x="3937" y="9"/>
                  </a:lnTo>
                  <a:cubicBezTo>
                    <a:pt x="3902" y="3"/>
                    <a:pt x="3868" y="0"/>
                    <a:pt x="38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49"/>
            <p:cNvSpPr/>
            <p:nvPr/>
          </p:nvSpPr>
          <p:spPr>
            <a:xfrm>
              <a:off x="4254623" y="3358488"/>
              <a:ext cx="773533" cy="1180643"/>
            </a:xfrm>
            <a:custGeom>
              <a:avLst/>
              <a:gdLst/>
              <a:ahLst/>
              <a:cxnLst/>
              <a:rect l="l" t="t" r="r" b="b"/>
              <a:pathLst>
                <a:path w="23517" h="35894" extrusionOk="0">
                  <a:moveTo>
                    <a:pt x="13009" y="1"/>
                  </a:moveTo>
                  <a:cubicBezTo>
                    <a:pt x="13009" y="1"/>
                    <a:pt x="13143" y="2803"/>
                    <a:pt x="13143" y="3737"/>
                  </a:cubicBezTo>
                  <a:cubicBezTo>
                    <a:pt x="13076" y="4671"/>
                    <a:pt x="12376" y="5405"/>
                    <a:pt x="11475" y="5472"/>
                  </a:cubicBezTo>
                  <a:cubicBezTo>
                    <a:pt x="8339" y="5905"/>
                    <a:pt x="2635" y="7073"/>
                    <a:pt x="1501" y="9675"/>
                  </a:cubicBezTo>
                  <a:cubicBezTo>
                    <a:pt x="0" y="13044"/>
                    <a:pt x="1501" y="35893"/>
                    <a:pt x="1501" y="35893"/>
                  </a:cubicBezTo>
                  <a:lnTo>
                    <a:pt x="4170" y="35893"/>
                  </a:lnTo>
                  <a:cubicBezTo>
                    <a:pt x="6805" y="14545"/>
                    <a:pt x="7405" y="13110"/>
                    <a:pt x="7405" y="13110"/>
                  </a:cubicBezTo>
                  <a:lnTo>
                    <a:pt x="19714" y="13110"/>
                  </a:lnTo>
                  <a:cubicBezTo>
                    <a:pt x="23517" y="13110"/>
                    <a:pt x="22349" y="7206"/>
                    <a:pt x="21549" y="3270"/>
                  </a:cubicBezTo>
                  <a:cubicBezTo>
                    <a:pt x="20915" y="134"/>
                    <a:pt x="20515" y="134"/>
                    <a:pt x="20515" y="134"/>
                  </a:cubicBezTo>
                  <a:lnTo>
                    <a:pt x="13009" y="1"/>
                  </a:lnTo>
                  <a:close/>
                </a:path>
              </a:pathLst>
            </a:custGeom>
            <a:solidFill>
              <a:srgbClr val="DF3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49"/>
            <p:cNvSpPr/>
            <p:nvPr/>
          </p:nvSpPr>
          <p:spPr>
            <a:xfrm>
              <a:off x="4285344" y="4523722"/>
              <a:ext cx="122919" cy="48319"/>
            </a:xfrm>
            <a:custGeom>
              <a:avLst/>
              <a:gdLst/>
              <a:ahLst/>
              <a:cxnLst/>
              <a:rect l="l" t="t" r="r" b="b"/>
              <a:pathLst>
                <a:path w="3737" h="1469" extrusionOk="0">
                  <a:moveTo>
                    <a:pt x="0" y="0"/>
                  </a:moveTo>
                  <a:lnTo>
                    <a:pt x="334" y="1468"/>
                  </a:lnTo>
                  <a:lnTo>
                    <a:pt x="3436" y="1468"/>
                  </a:lnTo>
                  <a:lnTo>
                    <a:pt x="3736" y="0"/>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49"/>
            <p:cNvSpPr/>
            <p:nvPr/>
          </p:nvSpPr>
          <p:spPr>
            <a:xfrm>
              <a:off x="4502563" y="2863331"/>
              <a:ext cx="172291" cy="257121"/>
            </a:xfrm>
            <a:custGeom>
              <a:avLst/>
              <a:gdLst/>
              <a:ahLst/>
              <a:cxnLst/>
              <a:rect l="l" t="t" r="r" b="b"/>
              <a:pathLst>
                <a:path w="5238" h="7817" extrusionOk="0">
                  <a:moveTo>
                    <a:pt x="2302" y="0"/>
                  </a:moveTo>
                  <a:cubicBezTo>
                    <a:pt x="885" y="0"/>
                    <a:pt x="98" y="3586"/>
                    <a:pt x="1" y="6983"/>
                  </a:cubicBezTo>
                  <a:lnTo>
                    <a:pt x="3570" y="7816"/>
                  </a:lnTo>
                  <a:cubicBezTo>
                    <a:pt x="3570" y="7816"/>
                    <a:pt x="5238" y="445"/>
                    <a:pt x="2436" y="11"/>
                  </a:cubicBezTo>
                  <a:cubicBezTo>
                    <a:pt x="2391" y="4"/>
                    <a:pt x="2346" y="0"/>
                    <a:pt x="23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49"/>
            <p:cNvSpPr/>
            <p:nvPr/>
          </p:nvSpPr>
          <p:spPr>
            <a:xfrm>
              <a:off x="4502563" y="2863331"/>
              <a:ext cx="172291" cy="257121"/>
            </a:xfrm>
            <a:custGeom>
              <a:avLst/>
              <a:gdLst/>
              <a:ahLst/>
              <a:cxnLst/>
              <a:rect l="l" t="t" r="r" b="b"/>
              <a:pathLst>
                <a:path w="5238" h="7817" extrusionOk="0">
                  <a:moveTo>
                    <a:pt x="2302" y="0"/>
                  </a:moveTo>
                  <a:cubicBezTo>
                    <a:pt x="885" y="0"/>
                    <a:pt x="98" y="3586"/>
                    <a:pt x="1" y="6983"/>
                  </a:cubicBezTo>
                  <a:lnTo>
                    <a:pt x="3570" y="7816"/>
                  </a:lnTo>
                  <a:cubicBezTo>
                    <a:pt x="3570" y="7816"/>
                    <a:pt x="5238" y="445"/>
                    <a:pt x="2436" y="11"/>
                  </a:cubicBezTo>
                  <a:cubicBezTo>
                    <a:pt x="2391" y="4"/>
                    <a:pt x="2346" y="0"/>
                    <a:pt x="2302"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49"/>
            <p:cNvSpPr/>
            <p:nvPr/>
          </p:nvSpPr>
          <p:spPr>
            <a:xfrm>
              <a:off x="4544270" y="2860370"/>
              <a:ext cx="415860" cy="571507"/>
            </a:xfrm>
            <a:custGeom>
              <a:avLst/>
              <a:gdLst/>
              <a:ahLst/>
              <a:cxnLst/>
              <a:rect l="l" t="t" r="r" b="b"/>
              <a:pathLst>
                <a:path w="12643" h="17375" extrusionOk="0">
                  <a:moveTo>
                    <a:pt x="1702" y="1"/>
                  </a:moveTo>
                  <a:cubicBezTo>
                    <a:pt x="1001" y="1"/>
                    <a:pt x="434" y="501"/>
                    <a:pt x="334" y="1168"/>
                  </a:cubicBezTo>
                  <a:cubicBezTo>
                    <a:pt x="0" y="3737"/>
                    <a:pt x="968" y="7773"/>
                    <a:pt x="1535" y="11342"/>
                  </a:cubicBezTo>
                  <a:cubicBezTo>
                    <a:pt x="1835" y="13210"/>
                    <a:pt x="2035" y="15078"/>
                    <a:pt x="2135" y="16946"/>
                  </a:cubicBezTo>
                  <a:cubicBezTo>
                    <a:pt x="3405" y="17278"/>
                    <a:pt x="5418" y="17375"/>
                    <a:pt x="7343" y="17375"/>
                  </a:cubicBezTo>
                  <a:cubicBezTo>
                    <a:pt x="10070" y="17375"/>
                    <a:pt x="12623" y="17180"/>
                    <a:pt x="12643" y="17180"/>
                  </a:cubicBezTo>
                  <a:cubicBezTo>
                    <a:pt x="11342" y="10742"/>
                    <a:pt x="12176" y="3937"/>
                    <a:pt x="12509" y="1202"/>
                  </a:cubicBezTo>
                  <a:cubicBezTo>
                    <a:pt x="12576" y="568"/>
                    <a:pt x="12076" y="34"/>
                    <a:pt x="11442"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49"/>
            <p:cNvSpPr/>
            <p:nvPr/>
          </p:nvSpPr>
          <p:spPr>
            <a:xfrm>
              <a:off x="4508056" y="3021673"/>
              <a:ext cx="479507" cy="331392"/>
            </a:xfrm>
            <a:custGeom>
              <a:avLst/>
              <a:gdLst/>
              <a:ahLst/>
              <a:cxnLst/>
              <a:rect l="l" t="t" r="r" b="b"/>
              <a:pathLst>
                <a:path w="14578" h="10075" extrusionOk="0">
                  <a:moveTo>
                    <a:pt x="11676" y="0"/>
                  </a:moveTo>
                  <a:cubicBezTo>
                    <a:pt x="11676" y="1"/>
                    <a:pt x="12309" y="4404"/>
                    <a:pt x="10375" y="5671"/>
                  </a:cubicBezTo>
                  <a:cubicBezTo>
                    <a:pt x="8407" y="6905"/>
                    <a:pt x="4137" y="8206"/>
                    <a:pt x="4137" y="8206"/>
                  </a:cubicBezTo>
                  <a:lnTo>
                    <a:pt x="1502" y="7639"/>
                  </a:lnTo>
                  <a:cubicBezTo>
                    <a:pt x="1478" y="7633"/>
                    <a:pt x="1454" y="7630"/>
                    <a:pt x="1431" y="7630"/>
                  </a:cubicBezTo>
                  <a:cubicBezTo>
                    <a:pt x="1322" y="7630"/>
                    <a:pt x="1217" y="7690"/>
                    <a:pt x="1135" y="7773"/>
                  </a:cubicBezTo>
                  <a:lnTo>
                    <a:pt x="101" y="9507"/>
                  </a:lnTo>
                  <a:cubicBezTo>
                    <a:pt x="1" y="9641"/>
                    <a:pt x="34" y="9807"/>
                    <a:pt x="134" y="9907"/>
                  </a:cubicBezTo>
                  <a:cubicBezTo>
                    <a:pt x="201" y="10007"/>
                    <a:pt x="334" y="10041"/>
                    <a:pt x="434" y="10041"/>
                  </a:cubicBezTo>
                  <a:lnTo>
                    <a:pt x="2035" y="9874"/>
                  </a:lnTo>
                  <a:cubicBezTo>
                    <a:pt x="2402" y="9974"/>
                    <a:pt x="2769" y="10041"/>
                    <a:pt x="3136" y="10074"/>
                  </a:cubicBezTo>
                  <a:cubicBezTo>
                    <a:pt x="3603" y="10007"/>
                    <a:pt x="4070" y="9874"/>
                    <a:pt x="4537" y="9741"/>
                  </a:cubicBezTo>
                  <a:cubicBezTo>
                    <a:pt x="4537" y="9741"/>
                    <a:pt x="10608" y="9140"/>
                    <a:pt x="12476" y="7272"/>
                  </a:cubicBezTo>
                  <a:cubicBezTo>
                    <a:pt x="14344" y="5438"/>
                    <a:pt x="14578" y="1568"/>
                    <a:pt x="14578" y="1568"/>
                  </a:cubicBezTo>
                  <a:lnTo>
                    <a:pt x="11676"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49"/>
            <p:cNvSpPr/>
            <p:nvPr/>
          </p:nvSpPr>
          <p:spPr>
            <a:xfrm>
              <a:off x="4869967" y="2863364"/>
              <a:ext cx="154891" cy="242812"/>
            </a:xfrm>
            <a:custGeom>
              <a:avLst/>
              <a:gdLst/>
              <a:ahLst/>
              <a:cxnLst/>
              <a:rect l="l" t="t" r="r" b="b"/>
              <a:pathLst>
                <a:path w="4709" h="7382" extrusionOk="0">
                  <a:moveTo>
                    <a:pt x="1727" y="1"/>
                  </a:moveTo>
                  <a:cubicBezTo>
                    <a:pt x="0" y="1"/>
                    <a:pt x="500" y="4092"/>
                    <a:pt x="272" y="6982"/>
                  </a:cubicBezTo>
                  <a:lnTo>
                    <a:pt x="3808" y="7382"/>
                  </a:lnTo>
                  <a:cubicBezTo>
                    <a:pt x="3808" y="7382"/>
                    <a:pt x="4709" y="343"/>
                    <a:pt x="1874" y="10"/>
                  </a:cubicBezTo>
                  <a:cubicBezTo>
                    <a:pt x="1823" y="4"/>
                    <a:pt x="1774" y="1"/>
                    <a:pt x="172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49"/>
            <p:cNvSpPr/>
            <p:nvPr/>
          </p:nvSpPr>
          <p:spPr>
            <a:xfrm>
              <a:off x="4869967" y="2863364"/>
              <a:ext cx="154891" cy="242812"/>
            </a:xfrm>
            <a:custGeom>
              <a:avLst/>
              <a:gdLst/>
              <a:ahLst/>
              <a:cxnLst/>
              <a:rect l="l" t="t" r="r" b="b"/>
              <a:pathLst>
                <a:path w="4709" h="7382" extrusionOk="0">
                  <a:moveTo>
                    <a:pt x="1727" y="1"/>
                  </a:moveTo>
                  <a:cubicBezTo>
                    <a:pt x="0" y="1"/>
                    <a:pt x="500" y="4092"/>
                    <a:pt x="272" y="6982"/>
                  </a:cubicBezTo>
                  <a:lnTo>
                    <a:pt x="3808" y="7382"/>
                  </a:lnTo>
                  <a:cubicBezTo>
                    <a:pt x="3808" y="7382"/>
                    <a:pt x="4709" y="343"/>
                    <a:pt x="1874" y="10"/>
                  </a:cubicBezTo>
                  <a:cubicBezTo>
                    <a:pt x="1823" y="4"/>
                    <a:pt x="1774" y="1"/>
                    <a:pt x="1727" y="1"/>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49"/>
            <p:cNvSpPr/>
            <p:nvPr/>
          </p:nvSpPr>
          <p:spPr>
            <a:xfrm>
              <a:off x="4664688" y="2801790"/>
              <a:ext cx="142951" cy="117755"/>
            </a:xfrm>
            <a:custGeom>
              <a:avLst/>
              <a:gdLst/>
              <a:ahLst/>
              <a:cxnLst/>
              <a:rect l="l" t="t" r="r" b="b"/>
              <a:pathLst>
                <a:path w="4346" h="3580" extrusionOk="0">
                  <a:moveTo>
                    <a:pt x="3525" y="0"/>
                  </a:moveTo>
                  <a:cubicBezTo>
                    <a:pt x="3463" y="0"/>
                    <a:pt x="3401" y="15"/>
                    <a:pt x="3344" y="47"/>
                  </a:cubicBezTo>
                  <a:cubicBezTo>
                    <a:pt x="2654" y="536"/>
                    <a:pt x="1816" y="802"/>
                    <a:pt x="935" y="802"/>
                  </a:cubicBezTo>
                  <a:cubicBezTo>
                    <a:pt x="794" y="802"/>
                    <a:pt x="652" y="795"/>
                    <a:pt x="509" y="781"/>
                  </a:cubicBezTo>
                  <a:cubicBezTo>
                    <a:pt x="276" y="781"/>
                    <a:pt x="75" y="1015"/>
                    <a:pt x="142" y="1248"/>
                  </a:cubicBezTo>
                  <a:cubicBezTo>
                    <a:pt x="242" y="1515"/>
                    <a:pt x="242" y="1815"/>
                    <a:pt x="176" y="2082"/>
                  </a:cubicBezTo>
                  <a:cubicBezTo>
                    <a:pt x="176" y="2082"/>
                    <a:pt x="0" y="3580"/>
                    <a:pt x="1269" y="3580"/>
                  </a:cubicBezTo>
                  <a:cubicBezTo>
                    <a:pt x="1836" y="3580"/>
                    <a:pt x="2691" y="3281"/>
                    <a:pt x="3978" y="2416"/>
                  </a:cubicBezTo>
                  <a:cubicBezTo>
                    <a:pt x="4245" y="2249"/>
                    <a:pt x="4345" y="1882"/>
                    <a:pt x="4212" y="1615"/>
                  </a:cubicBezTo>
                  <a:cubicBezTo>
                    <a:pt x="4045" y="1215"/>
                    <a:pt x="3912" y="781"/>
                    <a:pt x="3912" y="347"/>
                  </a:cubicBezTo>
                  <a:cubicBezTo>
                    <a:pt x="3912" y="145"/>
                    <a:pt x="3720" y="0"/>
                    <a:pt x="352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49"/>
            <p:cNvSpPr/>
            <p:nvPr/>
          </p:nvSpPr>
          <p:spPr>
            <a:xfrm>
              <a:off x="4677023" y="2719954"/>
              <a:ext cx="93316" cy="113019"/>
            </a:xfrm>
            <a:custGeom>
              <a:avLst/>
              <a:gdLst/>
              <a:ahLst/>
              <a:cxnLst/>
              <a:rect l="l" t="t" r="r" b="b"/>
              <a:pathLst>
                <a:path w="2837" h="3436" extrusionOk="0">
                  <a:moveTo>
                    <a:pt x="2769" y="0"/>
                  </a:moveTo>
                  <a:lnTo>
                    <a:pt x="1" y="2402"/>
                  </a:lnTo>
                  <a:lnTo>
                    <a:pt x="67" y="3436"/>
                  </a:lnTo>
                  <a:cubicBezTo>
                    <a:pt x="868" y="3369"/>
                    <a:pt x="2035" y="2869"/>
                    <a:pt x="2836" y="634"/>
                  </a:cubicBezTo>
                  <a:cubicBezTo>
                    <a:pt x="2769" y="234"/>
                    <a:pt x="2769" y="0"/>
                    <a:pt x="27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49"/>
            <p:cNvSpPr/>
            <p:nvPr/>
          </p:nvSpPr>
          <p:spPr>
            <a:xfrm>
              <a:off x="4535488" y="2506156"/>
              <a:ext cx="251299" cy="310045"/>
            </a:xfrm>
            <a:custGeom>
              <a:avLst/>
              <a:gdLst/>
              <a:ahLst/>
              <a:cxnLst/>
              <a:rect l="l" t="t" r="r" b="b"/>
              <a:pathLst>
                <a:path w="7640" h="9426" extrusionOk="0">
                  <a:moveTo>
                    <a:pt x="3957" y="0"/>
                  </a:moveTo>
                  <a:cubicBezTo>
                    <a:pt x="3378" y="0"/>
                    <a:pt x="2785" y="156"/>
                    <a:pt x="2236" y="496"/>
                  </a:cubicBezTo>
                  <a:cubicBezTo>
                    <a:pt x="1" y="1830"/>
                    <a:pt x="234" y="5466"/>
                    <a:pt x="1068" y="7534"/>
                  </a:cubicBezTo>
                  <a:cubicBezTo>
                    <a:pt x="1590" y="8776"/>
                    <a:pt x="2713" y="9425"/>
                    <a:pt x="3878" y="9425"/>
                  </a:cubicBezTo>
                  <a:cubicBezTo>
                    <a:pt x="4873" y="9425"/>
                    <a:pt x="5898" y="8951"/>
                    <a:pt x="6605" y="7968"/>
                  </a:cubicBezTo>
                  <a:cubicBezTo>
                    <a:pt x="7639" y="6533"/>
                    <a:pt x="7506" y="5499"/>
                    <a:pt x="7272" y="3064"/>
                  </a:cubicBezTo>
                  <a:cubicBezTo>
                    <a:pt x="7125" y="1241"/>
                    <a:pt x="5594" y="0"/>
                    <a:pt x="395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49"/>
            <p:cNvSpPr/>
            <p:nvPr/>
          </p:nvSpPr>
          <p:spPr>
            <a:xfrm>
              <a:off x="4590352" y="2682622"/>
              <a:ext cx="24176" cy="48319"/>
            </a:xfrm>
            <a:custGeom>
              <a:avLst/>
              <a:gdLst/>
              <a:ahLst/>
              <a:cxnLst/>
              <a:rect l="l" t="t" r="r" b="b"/>
              <a:pathLst>
                <a:path w="735" h="1469" extrusionOk="0">
                  <a:moveTo>
                    <a:pt x="467" y="1"/>
                  </a:moveTo>
                  <a:cubicBezTo>
                    <a:pt x="367" y="468"/>
                    <a:pt x="234" y="935"/>
                    <a:pt x="0" y="1369"/>
                  </a:cubicBezTo>
                  <a:cubicBezTo>
                    <a:pt x="117" y="1435"/>
                    <a:pt x="242" y="1469"/>
                    <a:pt x="367" y="1469"/>
                  </a:cubicBezTo>
                  <a:cubicBezTo>
                    <a:pt x="492" y="1469"/>
                    <a:pt x="618" y="1435"/>
                    <a:pt x="734" y="1369"/>
                  </a:cubicBezTo>
                  <a:lnTo>
                    <a:pt x="467"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49"/>
            <p:cNvSpPr/>
            <p:nvPr/>
          </p:nvSpPr>
          <p:spPr>
            <a:xfrm>
              <a:off x="4621073" y="2618614"/>
              <a:ext cx="37333" cy="13585"/>
            </a:xfrm>
            <a:custGeom>
              <a:avLst/>
              <a:gdLst/>
              <a:ahLst/>
              <a:cxnLst/>
              <a:rect l="l" t="t" r="r" b="b"/>
              <a:pathLst>
                <a:path w="1135" h="413" extrusionOk="0">
                  <a:moveTo>
                    <a:pt x="396" y="1"/>
                  </a:moveTo>
                  <a:cubicBezTo>
                    <a:pt x="287" y="1"/>
                    <a:pt x="177" y="16"/>
                    <a:pt x="67" y="46"/>
                  </a:cubicBezTo>
                  <a:cubicBezTo>
                    <a:pt x="34" y="46"/>
                    <a:pt x="0" y="112"/>
                    <a:pt x="0" y="179"/>
                  </a:cubicBezTo>
                  <a:cubicBezTo>
                    <a:pt x="24" y="203"/>
                    <a:pt x="64" y="226"/>
                    <a:pt x="98" y="226"/>
                  </a:cubicBezTo>
                  <a:cubicBezTo>
                    <a:pt x="112" y="226"/>
                    <a:pt x="124" y="222"/>
                    <a:pt x="134" y="212"/>
                  </a:cubicBezTo>
                  <a:cubicBezTo>
                    <a:pt x="209" y="196"/>
                    <a:pt x="284" y="187"/>
                    <a:pt x="358" y="187"/>
                  </a:cubicBezTo>
                  <a:cubicBezTo>
                    <a:pt x="580" y="187"/>
                    <a:pt x="793" y="262"/>
                    <a:pt x="968" y="413"/>
                  </a:cubicBezTo>
                  <a:lnTo>
                    <a:pt x="1068" y="413"/>
                  </a:lnTo>
                  <a:cubicBezTo>
                    <a:pt x="1068" y="413"/>
                    <a:pt x="1101" y="379"/>
                    <a:pt x="1101" y="379"/>
                  </a:cubicBezTo>
                  <a:cubicBezTo>
                    <a:pt x="1135" y="346"/>
                    <a:pt x="1135" y="279"/>
                    <a:pt x="1101" y="246"/>
                  </a:cubicBezTo>
                  <a:cubicBezTo>
                    <a:pt x="891" y="82"/>
                    <a:pt x="648" y="1"/>
                    <a:pt x="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49"/>
            <p:cNvSpPr/>
            <p:nvPr/>
          </p:nvSpPr>
          <p:spPr>
            <a:xfrm>
              <a:off x="4540981" y="2627791"/>
              <a:ext cx="34044" cy="21314"/>
            </a:xfrm>
            <a:custGeom>
              <a:avLst/>
              <a:gdLst/>
              <a:ahLst/>
              <a:cxnLst/>
              <a:rect l="l" t="t" r="r" b="b"/>
              <a:pathLst>
                <a:path w="1035" h="648" extrusionOk="0">
                  <a:moveTo>
                    <a:pt x="934" y="0"/>
                  </a:moveTo>
                  <a:cubicBezTo>
                    <a:pt x="567" y="0"/>
                    <a:pt x="234" y="200"/>
                    <a:pt x="34" y="500"/>
                  </a:cubicBezTo>
                  <a:cubicBezTo>
                    <a:pt x="0" y="567"/>
                    <a:pt x="0" y="601"/>
                    <a:pt x="67" y="634"/>
                  </a:cubicBezTo>
                  <a:lnTo>
                    <a:pt x="100" y="634"/>
                  </a:lnTo>
                  <a:cubicBezTo>
                    <a:pt x="110" y="644"/>
                    <a:pt x="120" y="648"/>
                    <a:pt x="130" y="648"/>
                  </a:cubicBezTo>
                  <a:cubicBezTo>
                    <a:pt x="153" y="648"/>
                    <a:pt x="177" y="624"/>
                    <a:pt x="201" y="601"/>
                  </a:cubicBezTo>
                  <a:cubicBezTo>
                    <a:pt x="367" y="367"/>
                    <a:pt x="634" y="200"/>
                    <a:pt x="934" y="200"/>
                  </a:cubicBezTo>
                  <a:cubicBezTo>
                    <a:pt x="1034" y="167"/>
                    <a:pt x="1034" y="33"/>
                    <a:pt x="9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49"/>
            <p:cNvSpPr/>
            <p:nvPr/>
          </p:nvSpPr>
          <p:spPr>
            <a:xfrm>
              <a:off x="4633145" y="2653940"/>
              <a:ext cx="17597" cy="23387"/>
            </a:xfrm>
            <a:custGeom>
              <a:avLst/>
              <a:gdLst/>
              <a:ahLst/>
              <a:cxnLst/>
              <a:rect l="l" t="t" r="r" b="b"/>
              <a:pathLst>
                <a:path w="535" h="711" extrusionOk="0">
                  <a:moveTo>
                    <a:pt x="242" y="1"/>
                  </a:moveTo>
                  <a:cubicBezTo>
                    <a:pt x="228" y="1"/>
                    <a:pt x="214" y="2"/>
                    <a:pt x="201" y="6"/>
                  </a:cubicBezTo>
                  <a:cubicBezTo>
                    <a:pt x="67" y="6"/>
                    <a:pt x="0" y="172"/>
                    <a:pt x="34" y="373"/>
                  </a:cubicBezTo>
                  <a:cubicBezTo>
                    <a:pt x="64" y="555"/>
                    <a:pt x="178" y="710"/>
                    <a:pt x="299" y="710"/>
                  </a:cubicBezTo>
                  <a:cubicBezTo>
                    <a:pt x="311" y="710"/>
                    <a:pt x="322" y="709"/>
                    <a:pt x="334" y="706"/>
                  </a:cubicBezTo>
                  <a:cubicBezTo>
                    <a:pt x="467" y="673"/>
                    <a:pt x="534" y="506"/>
                    <a:pt x="501" y="306"/>
                  </a:cubicBezTo>
                  <a:cubicBezTo>
                    <a:pt x="471" y="126"/>
                    <a:pt x="360" y="1"/>
                    <a:pt x="2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49"/>
            <p:cNvSpPr/>
            <p:nvPr/>
          </p:nvSpPr>
          <p:spPr>
            <a:xfrm>
              <a:off x="4560716" y="2666176"/>
              <a:ext cx="17597" cy="24176"/>
            </a:xfrm>
            <a:custGeom>
              <a:avLst/>
              <a:gdLst/>
              <a:ahLst/>
              <a:cxnLst/>
              <a:rect l="l" t="t" r="r" b="b"/>
              <a:pathLst>
                <a:path w="535" h="735" extrusionOk="0">
                  <a:moveTo>
                    <a:pt x="201" y="1"/>
                  </a:moveTo>
                  <a:cubicBezTo>
                    <a:pt x="68" y="34"/>
                    <a:pt x="1" y="201"/>
                    <a:pt x="34" y="401"/>
                  </a:cubicBezTo>
                  <a:cubicBezTo>
                    <a:pt x="68" y="601"/>
                    <a:pt x="201" y="734"/>
                    <a:pt x="334" y="734"/>
                  </a:cubicBezTo>
                  <a:cubicBezTo>
                    <a:pt x="434" y="701"/>
                    <a:pt x="535" y="534"/>
                    <a:pt x="501" y="334"/>
                  </a:cubicBezTo>
                  <a:cubicBezTo>
                    <a:pt x="434" y="134"/>
                    <a:pt x="334" y="1"/>
                    <a:pt x="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49"/>
            <p:cNvSpPr/>
            <p:nvPr/>
          </p:nvSpPr>
          <p:spPr>
            <a:xfrm>
              <a:off x="4553053" y="2666176"/>
              <a:ext cx="15394" cy="4769"/>
            </a:xfrm>
            <a:custGeom>
              <a:avLst/>
              <a:gdLst/>
              <a:ahLst/>
              <a:cxnLst/>
              <a:rect l="l" t="t" r="r" b="b"/>
              <a:pathLst>
                <a:path w="468" h="145" extrusionOk="0">
                  <a:moveTo>
                    <a:pt x="0" y="1"/>
                  </a:moveTo>
                  <a:lnTo>
                    <a:pt x="0" y="1"/>
                  </a:lnTo>
                  <a:cubicBezTo>
                    <a:pt x="0" y="1"/>
                    <a:pt x="144" y="144"/>
                    <a:pt x="288" y="144"/>
                  </a:cubicBezTo>
                  <a:cubicBezTo>
                    <a:pt x="352" y="144"/>
                    <a:pt x="416" y="116"/>
                    <a:pt x="467" y="34"/>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49"/>
            <p:cNvSpPr/>
            <p:nvPr/>
          </p:nvSpPr>
          <p:spPr>
            <a:xfrm>
              <a:off x="4625448" y="2651901"/>
              <a:ext cx="16512" cy="5658"/>
            </a:xfrm>
            <a:custGeom>
              <a:avLst/>
              <a:gdLst/>
              <a:ahLst/>
              <a:cxnLst/>
              <a:rect l="l" t="t" r="r" b="b"/>
              <a:pathLst>
                <a:path w="502" h="172" extrusionOk="0">
                  <a:moveTo>
                    <a:pt x="1" y="1"/>
                  </a:moveTo>
                  <a:lnTo>
                    <a:pt x="1" y="1"/>
                  </a:lnTo>
                  <a:cubicBezTo>
                    <a:pt x="1" y="1"/>
                    <a:pt x="154" y="171"/>
                    <a:pt x="315" y="171"/>
                  </a:cubicBezTo>
                  <a:cubicBezTo>
                    <a:pt x="379" y="171"/>
                    <a:pt x="444" y="144"/>
                    <a:pt x="501" y="68"/>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49"/>
            <p:cNvSpPr/>
            <p:nvPr/>
          </p:nvSpPr>
          <p:spPr>
            <a:xfrm>
              <a:off x="4745043" y="2635849"/>
              <a:ext cx="62101" cy="75159"/>
            </a:xfrm>
            <a:custGeom>
              <a:avLst/>
              <a:gdLst/>
              <a:ahLst/>
              <a:cxnLst/>
              <a:rect l="l" t="t" r="r" b="b"/>
              <a:pathLst>
                <a:path w="1888" h="2285" extrusionOk="0">
                  <a:moveTo>
                    <a:pt x="988" y="0"/>
                  </a:moveTo>
                  <a:cubicBezTo>
                    <a:pt x="927" y="0"/>
                    <a:pt x="864" y="7"/>
                    <a:pt x="801" y="22"/>
                  </a:cubicBezTo>
                  <a:cubicBezTo>
                    <a:pt x="234" y="155"/>
                    <a:pt x="1" y="923"/>
                    <a:pt x="68" y="1523"/>
                  </a:cubicBezTo>
                  <a:cubicBezTo>
                    <a:pt x="92" y="1956"/>
                    <a:pt x="341" y="2285"/>
                    <a:pt x="666" y="2285"/>
                  </a:cubicBezTo>
                  <a:cubicBezTo>
                    <a:pt x="791" y="2285"/>
                    <a:pt x="929" y="2235"/>
                    <a:pt x="1068" y="2123"/>
                  </a:cubicBezTo>
                  <a:cubicBezTo>
                    <a:pt x="1469" y="1857"/>
                    <a:pt x="1702" y="1423"/>
                    <a:pt x="1769" y="956"/>
                  </a:cubicBezTo>
                  <a:cubicBezTo>
                    <a:pt x="1887" y="452"/>
                    <a:pt x="1479" y="0"/>
                    <a:pt x="98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49"/>
            <p:cNvSpPr/>
            <p:nvPr/>
          </p:nvSpPr>
          <p:spPr>
            <a:xfrm>
              <a:off x="4627652" y="2739196"/>
              <a:ext cx="32958" cy="23584"/>
            </a:xfrm>
            <a:custGeom>
              <a:avLst/>
              <a:gdLst/>
              <a:ahLst/>
              <a:cxnLst/>
              <a:rect l="l" t="t" r="r" b="b"/>
              <a:pathLst>
                <a:path w="1002" h="717" extrusionOk="0">
                  <a:moveTo>
                    <a:pt x="959" y="1"/>
                  </a:moveTo>
                  <a:cubicBezTo>
                    <a:pt x="949" y="1"/>
                    <a:pt x="935" y="16"/>
                    <a:pt x="935" y="16"/>
                  </a:cubicBezTo>
                  <a:cubicBezTo>
                    <a:pt x="734" y="349"/>
                    <a:pt x="401" y="583"/>
                    <a:pt x="34" y="616"/>
                  </a:cubicBezTo>
                  <a:cubicBezTo>
                    <a:pt x="1" y="616"/>
                    <a:pt x="1" y="649"/>
                    <a:pt x="1" y="683"/>
                  </a:cubicBezTo>
                  <a:cubicBezTo>
                    <a:pt x="1" y="683"/>
                    <a:pt x="34" y="716"/>
                    <a:pt x="34" y="716"/>
                  </a:cubicBezTo>
                  <a:cubicBezTo>
                    <a:pt x="134" y="683"/>
                    <a:pt x="201" y="683"/>
                    <a:pt x="267" y="649"/>
                  </a:cubicBezTo>
                  <a:cubicBezTo>
                    <a:pt x="568" y="549"/>
                    <a:pt x="835" y="349"/>
                    <a:pt x="968" y="49"/>
                  </a:cubicBezTo>
                  <a:cubicBezTo>
                    <a:pt x="1001" y="49"/>
                    <a:pt x="1001" y="16"/>
                    <a:pt x="968" y="16"/>
                  </a:cubicBezTo>
                  <a:cubicBezTo>
                    <a:pt x="968" y="4"/>
                    <a:pt x="964" y="1"/>
                    <a:pt x="9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49"/>
            <p:cNvSpPr/>
            <p:nvPr/>
          </p:nvSpPr>
          <p:spPr>
            <a:xfrm>
              <a:off x="4499274" y="2492078"/>
              <a:ext cx="166831" cy="143411"/>
            </a:xfrm>
            <a:custGeom>
              <a:avLst/>
              <a:gdLst/>
              <a:ahLst/>
              <a:cxnLst/>
              <a:rect l="l" t="t" r="r" b="b"/>
              <a:pathLst>
                <a:path w="5072" h="4360" extrusionOk="0">
                  <a:moveTo>
                    <a:pt x="4197" y="0"/>
                  </a:moveTo>
                  <a:cubicBezTo>
                    <a:pt x="0" y="0"/>
                    <a:pt x="1002" y="4360"/>
                    <a:pt x="1002" y="4360"/>
                  </a:cubicBezTo>
                  <a:cubicBezTo>
                    <a:pt x="1343" y="3752"/>
                    <a:pt x="2059" y="3596"/>
                    <a:pt x="2789" y="3596"/>
                  </a:cubicBezTo>
                  <a:cubicBezTo>
                    <a:pt x="3562" y="3596"/>
                    <a:pt x="4351" y="3772"/>
                    <a:pt x="4727" y="3772"/>
                  </a:cubicBezTo>
                  <a:cubicBezTo>
                    <a:pt x="4932" y="3772"/>
                    <a:pt x="5014" y="3720"/>
                    <a:pt x="4904" y="3559"/>
                  </a:cubicBezTo>
                  <a:cubicBezTo>
                    <a:pt x="4404" y="2825"/>
                    <a:pt x="5071" y="1791"/>
                    <a:pt x="5071" y="1791"/>
                  </a:cubicBezTo>
                  <a:lnTo>
                    <a:pt x="5071" y="57"/>
                  </a:lnTo>
                  <a:cubicBezTo>
                    <a:pt x="4757" y="18"/>
                    <a:pt x="4466" y="0"/>
                    <a:pt x="4197"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49"/>
            <p:cNvSpPr/>
            <p:nvPr/>
          </p:nvSpPr>
          <p:spPr>
            <a:xfrm>
              <a:off x="4635612" y="2490960"/>
              <a:ext cx="188474" cy="200348"/>
            </a:xfrm>
            <a:custGeom>
              <a:avLst/>
              <a:gdLst/>
              <a:ahLst/>
              <a:cxnLst/>
              <a:rect l="l" t="t" r="r" b="b"/>
              <a:pathLst>
                <a:path w="5730" h="6091" extrusionOk="0">
                  <a:moveTo>
                    <a:pt x="1318" y="0"/>
                  </a:moveTo>
                  <a:cubicBezTo>
                    <a:pt x="0" y="0"/>
                    <a:pt x="759" y="1492"/>
                    <a:pt x="759" y="1492"/>
                  </a:cubicBezTo>
                  <a:cubicBezTo>
                    <a:pt x="759" y="1492"/>
                    <a:pt x="359" y="3493"/>
                    <a:pt x="1660" y="4093"/>
                  </a:cubicBezTo>
                  <a:cubicBezTo>
                    <a:pt x="2833" y="4649"/>
                    <a:pt x="2892" y="6091"/>
                    <a:pt x="3820" y="6091"/>
                  </a:cubicBezTo>
                  <a:cubicBezTo>
                    <a:pt x="3894" y="6091"/>
                    <a:pt x="3975" y="6081"/>
                    <a:pt x="4062" y="6061"/>
                  </a:cubicBezTo>
                  <a:cubicBezTo>
                    <a:pt x="5730" y="5628"/>
                    <a:pt x="4529" y="591"/>
                    <a:pt x="1827" y="57"/>
                  </a:cubicBezTo>
                  <a:cubicBezTo>
                    <a:pt x="1630" y="18"/>
                    <a:pt x="1461" y="0"/>
                    <a:pt x="1318" y="0"/>
                  </a:cubicBezTo>
                  <a:close/>
                </a:path>
              </a:pathLst>
            </a:custGeom>
            <a:solidFill>
              <a:srgbClr val="EF7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49"/>
            <p:cNvSpPr/>
            <p:nvPr/>
          </p:nvSpPr>
          <p:spPr>
            <a:xfrm>
              <a:off x="3394431" y="3471505"/>
              <a:ext cx="88908" cy="1250836"/>
            </a:xfrm>
            <a:custGeom>
              <a:avLst/>
              <a:gdLst/>
              <a:ahLst/>
              <a:cxnLst/>
              <a:rect l="l" t="t" r="r" b="b"/>
              <a:pathLst>
                <a:path w="2703" h="38028" extrusionOk="0">
                  <a:moveTo>
                    <a:pt x="0" y="1"/>
                  </a:moveTo>
                  <a:lnTo>
                    <a:pt x="634" y="38028"/>
                  </a:lnTo>
                  <a:lnTo>
                    <a:pt x="2068" y="38028"/>
                  </a:lnTo>
                  <a:lnTo>
                    <a:pt x="2702"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49"/>
            <p:cNvSpPr/>
            <p:nvPr/>
          </p:nvSpPr>
          <p:spPr>
            <a:xfrm>
              <a:off x="3916690" y="3471505"/>
              <a:ext cx="87790" cy="1250836"/>
            </a:xfrm>
            <a:custGeom>
              <a:avLst/>
              <a:gdLst/>
              <a:ahLst/>
              <a:cxnLst/>
              <a:rect l="l" t="t" r="r" b="b"/>
              <a:pathLst>
                <a:path w="2669" h="38028" extrusionOk="0">
                  <a:moveTo>
                    <a:pt x="0" y="1"/>
                  </a:moveTo>
                  <a:lnTo>
                    <a:pt x="601" y="38028"/>
                  </a:lnTo>
                  <a:lnTo>
                    <a:pt x="2068" y="38028"/>
                  </a:lnTo>
                  <a:lnTo>
                    <a:pt x="2669"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49"/>
            <p:cNvSpPr/>
            <p:nvPr/>
          </p:nvSpPr>
          <p:spPr>
            <a:xfrm>
              <a:off x="3438309" y="3449566"/>
              <a:ext cx="892045" cy="98776"/>
            </a:xfrm>
            <a:custGeom>
              <a:avLst/>
              <a:gdLst/>
              <a:ahLst/>
              <a:cxnLst/>
              <a:rect l="l" t="t" r="r" b="b"/>
              <a:pathLst>
                <a:path w="27120" h="3003" extrusionOk="0">
                  <a:moveTo>
                    <a:pt x="0" y="1"/>
                  </a:moveTo>
                  <a:lnTo>
                    <a:pt x="0" y="3003"/>
                  </a:lnTo>
                  <a:lnTo>
                    <a:pt x="27120" y="3003"/>
                  </a:lnTo>
                  <a:lnTo>
                    <a:pt x="27120"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49"/>
            <p:cNvSpPr/>
            <p:nvPr/>
          </p:nvSpPr>
          <p:spPr>
            <a:xfrm>
              <a:off x="4331426" y="3449566"/>
              <a:ext cx="522300" cy="98776"/>
            </a:xfrm>
            <a:custGeom>
              <a:avLst/>
              <a:gdLst/>
              <a:ahLst/>
              <a:cxnLst/>
              <a:rect l="l" t="t" r="r" b="b"/>
              <a:pathLst>
                <a:path w="15879" h="3003" extrusionOk="0">
                  <a:moveTo>
                    <a:pt x="0" y="1"/>
                  </a:moveTo>
                  <a:lnTo>
                    <a:pt x="0" y="3003"/>
                  </a:lnTo>
                  <a:lnTo>
                    <a:pt x="15878" y="3003"/>
                  </a:lnTo>
                  <a:lnTo>
                    <a:pt x="15878"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49"/>
            <p:cNvSpPr/>
            <p:nvPr/>
          </p:nvSpPr>
          <p:spPr>
            <a:xfrm>
              <a:off x="4808689" y="3471505"/>
              <a:ext cx="88908" cy="1250836"/>
            </a:xfrm>
            <a:custGeom>
              <a:avLst/>
              <a:gdLst/>
              <a:ahLst/>
              <a:cxnLst/>
              <a:rect l="l" t="t" r="r" b="b"/>
              <a:pathLst>
                <a:path w="2703" h="38028" extrusionOk="0">
                  <a:moveTo>
                    <a:pt x="1" y="1"/>
                  </a:moveTo>
                  <a:lnTo>
                    <a:pt x="634" y="38028"/>
                  </a:lnTo>
                  <a:lnTo>
                    <a:pt x="2069" y="38028"/>
                  </a:lnTo>
                  <a:lnTo>
                    <a:pt x="2702"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49"/>
            <p:cNvSpPr/>
            <p:nvPr/>
          </p:nvSpPr>
          <p:spPr>
            <a:xfrm>
              <a:off x="4201963" y="3387038"/>
              <a:ext cx="749390" cy="84501"/>
            </a:xfrm>
            <a:custGeom>
              <a:avLst/>
              <a:gdLst/>
              <a:ahLst/>
              <a:cxnLst/>
              <a:rect l="l" t="t" r="r" b="b"/>
              <a:pathLst>
                <a:path w="22783" h="2569" extrusionOk="0">
                  <a:moveTo>
                    <a:pt x="1101" y="0"/>
                  </a:moveTo>
                  <a:cubicBezTo>
                    <a:pt x="500" y="0"/>
                    <a:pt x="0" y="501"/>
                    <a:pt x="0" y="1101"/>
                  </a:cubicBezTo>
                  <a:lnTo>
                    <a:pt x="0" y="1435"/>
                  </a:lnTo>
                  <a:cubicBezTo>
                    <a:pt x="0" y="2068"/>
                    <a:pt x="500" y="2569"/>
                    <a:pt x="1101" y="2569"/>
                  </a:cubicBezTo>
                  <a:lnTo>
                    <a:pt x="21682" y="2569"/>
                  </a:lnTo>
                  <a:cubicBezTo>
                    <a:pt x="22283" y="2569"/>
                    <a:pt x="22783" y="2068"/>
                    <a:pt x="22783" y="1435"/>
                  </a:cubicBezTo>
                  <a:lnTo>
                    <a:pt x="22783" y="1101"/>
                  </a:lnTo>
                  <a:cubicBezTo>
                    <a:pt x="22783" y="501"/>
                    <a:pt x="22283" y="0"/>
                    <a:pt x="216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49"/>
            <p:cNvSpPr/>
            <p:nvPr/>
          </p:nvSpPr>
          <p:spPr>
            <a:xfrm>
              <a:off x="3320917" y="3387038"/>
              <a:ext cx="998485" cy="84501"/>
            </a:xfrm>
            <a:custGeom>
              <a:avLst/>
              <a:gdLst/>
              <a:ahLst/>
              <a:cxnLst/>
              <a:rect l="l" t="t" r="r" b="b"/>
              <a:pathLst>
                <a:path w="30356" h="2569" extrusionOk="0">
                  <a:moveTo>
                    <a:pt x="1101" y="0"/>
                  </a:moveTo>
                  <a:cubicBezTo>
                    <a:pt x="501" y="0"/>
                    <a:pt x="0" y="501"/>
                    <a:pt x="0" y="1101"/>
                  </a:cubicBezTo>
                  <a:lnTo>
                    <a:pt x="0" y="1435"/>
                  </a:lnTo>
                  <a:cubicBezTo>
                    <a:pt x="0" y="2068"/>
                    <a:pt x="501" y="2569"/>
                    <a:pt x="1101" y="2569"/>
                  </a:cubicBezTo>
                  <a:lnTo>
                    <a:pt x="29221" y="2569"/>
                  </a:lnTo>
                  <a:cubicBezTo>
                    <a:pt x="29855" y="2569"/>
                    <a:pt x="30355" y="2068"/>
                    <a:pt x="30355" y="1435"/>
                  </a:cubicBezTo>
                  <a:lnTo>
                    <a:pt x="30355" y="1101"/>
                  </a:lnTo>
                  <a:cubicBezTo>
                    <a:pt x="30355" y="501"/>
                    <a:pt x="29855" y="0"/>
                    <a:pt x="292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49"/>
            <p:cNvSpPr/>
            <p:nvPr/>
          </p:nvSpPr>
          <p:spPr>
            <a:xfrm>
              <a:off x="4286430" y="3471505"/>
              <a:ext cx="88908" cy="1250836"/>
            </a:xfrm>
            <a:custGeom>
              <a:avLst/>
              <a:gdLst/>
              <a:ahLst/>
              <a:cxnLst/>
              <a:rect l="l" t="t" r="r" b="b"/>
              <a:pathLst>
                <a:path w="2703" h="38028" extrusionOk="0">
                  <a:moveTo>
                    <a:pt x="1" y="1"/>
                  </a:moveTo>
                  <a:lnTo>
                    <a:pt x="634" y="38028"/>
                  </a:lnTo>
                  <a:lnTo>
                    <a:pt x="2069" y="38028"/>
                  </a:lnTo>
                  <a:lnTo>
                    <a:pt x="2702" y="1"/>
                  </a:lnTo>
                  <a:close/>
                </a:path>
              </a:pathLst>
            </a:custGeom>
            <a:solidFill>
              <a:srgbClr val="306D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49"/>
            <p:cNvSpPr/>
            <p:nvPr/>
          </p:nvSpPr>
          <p:spPr>
            <a:xfrm>
              <a:off x="4238144" y="3359606"/>
              <a:ext cx="415893" cy="27465"/>
            </a:xfrm>
            <a:custGeom>
              <a:avLst/>
              <a:gdLst/>
              <a:ahLst/>
              <a:cxnLst/>
              <a:rect l="l" t="t" r="r" b="b"/>
              <a:pathLst>
                <a:path w="12644" h="835" extrusionOk="0">
                  <a:moveTo>
                    <a:pt x="568" y="0"/>
                  </a:moveTo>
                  <a:cubicBezTo>
                    <a:pt x="1" y="0"/>
                    <a:pt x="1" y="834"/>
                    <a:pt x="568" y="834"/>
                  </a:cubicBezTo>
                  <a:lnTo>
                    <a:pt x="12109" y="834"/>
                  </a:lnTo>
                  <a:cubicBezTo>
                    <a:pt x="12643" y="834"/>
                    <a:pt x="12643" y="0"/>
                    <a:pt x="1210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49"/>
            <p:cNvSpPr/>
            <p:nvPr/>
          </p:nvSpPr>
          <p:spPr>
            <a:xfrm>
              <a:off x="4238144" y="3359606"/>
              <a:ext cx="415893" cy="27465"/>
            </a:xfrm>
            <a:custGeom>
              <a:avLst/>
              <a:gdLst/>
              <a:ahLst/>
              <a:cxnLst/>
              <a:rect l="l" t="t" r="r" b="b"/>
              <a:pathLst>
                <a:path w="12644" h="835" extrusionOk="0">
                  <a:moveTo>
                    <a:pt x="568" y="0"/>
                  </a:moveTo>
                  <a:cubicBezTo>
                    <a:pt x="1" y="0"/>
                    <a:pt x="1" y="834"/>
                    <a:pt x="568" y="834"/>
                  </a:cubicBezTo>
                  <a:lnTo>
                    <a:pt x="12109" y="834"/>
                  </a:lnTo>
                  <a:cubicBezTo>
                    <a:pt x="12643" y="834"/>
                    <a:pt x="12643" y="0"/>
                    <a:pt x="1210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49"/>
            <p:cNvSpPr/>
            <p:nvPr/>
          </p:nvSpPr>
          <p:spPr>
            <a:xfrm>
              <a:off x="4162460" y="2978881"/>
              <a:ext cx="128379" cy="408196"/>
            </a:xfrm>
            <a:custGeom>
              <a:avLst/>
              <a:gdLst/>
              <a:ahLst/>
              <a:cxnLst/>
              <a:rect l="l" t="t" r="r" b="b"/>
              <a:pathLst>
                <a:path w="3903" h="12410" extrusionOk="0">
                  <a:moveTo>
                    <a:pt x="0" y="0"/>
                  </a:moveTo>
                  <a:lnTo>
                    <a:pt x="0" y="12409"/>
                  </a:lnTo>
                  <a:lnTo>
                    <a:pt x="3202" y="12409"/>
                  </a:lnTo>
                  <a:cubicBezTo>
                    <a:pt x="3603" y="12409"/>
                    <a:pt x="3903" y="12076"/>
                    <a:pt x="3836" y="11675"/>
                  </a:cubicBezTo>
                  <a:lnTo>
                    <a:pt x="2302" y="734"/>
                  </a:lnTo>
                  <a:cubicBezTo>
                    <a:pt x="2235" y="334"/>
                    <a:pt x="1868" y="0"/>
                    <a:pt x="1468"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49"/>
            <p:cNvSpPr/>
            <p:nvPr/>
          </p:nvSpPr>
          <p:spPr>
            <a:xfrm>
              <a:off x="3736738" y="2978881"/>
              <a:ext cx="533286" cy="408196"/>
            </a:xfrm>
            <a:custGeom>
              <a:avLst/>
              <a:gdLst/>
              <a:ahLst/>
              <a:cxnLst/>
              <a:rect l="l" t="t" r="r" b="b"/>
              <a:pathLst>
                <a:path w="16213" h="12410" extrusionOk="0">
                  <a:moveTo>
                    <a:pt x="701" y="0"/>
                  </a:moveTo>
                  <a:cubicBezTo>
                    <a:pt x="334" y="0"/>
                    <a:pt x="1" y="334"/>
                    <a:pt x="101" y="734"/>
                  </a:cubicBezTo>
                  <a:lnTo>
                    <a:pt x="1635" y="11675"/>
                  </a:lnTo>
                  <a:cubicBezTo>
                    <a:pt x="1702" y="12076"/>
                    <a:pt x="2035" y="12409"/>
                    <a:pt x="2469" y="12409"/>
                  </a:cubicBezTo>
                  <a:lnTo>
                    <a:pt x="15512" y="12409"/>
                  </a:lnTo>
                  <a:cubicBezTo>
                    <a:pt x="15912" y="12409"/>
                    <a:pt x="16212" y="12076"/>
                    <a:pt x="16145" y="11675"/>
                  </a:cubicBezTo>
                  <a:lnTo>
                    <a:pt x="14611" y="734"/>
                  </a:lnTo>
                  <a:cubicBezTo>
                    <a:pt x="14544" y="334"/>
                    <a:pt x="14177" y="0"/>
                    <a:pt x="1377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49"/>
            <p:cNvSpPr/>
            <p:nvPr/>
          </p:nvSpPr>
          <p:spPr>
            <a:xfrm>
              <a:off x="4664688" y="2801790"/>
              <a:ext cx="142951" cy="117755"/>
            </a:xfrm>
            <a:custGeom>
              <a:avLst/>
              <a:gdLst/>
              <a:ahLst/>
              <a:cxnLst/>
              <a:rect l="l" t="t" r="r" b="b"/>
              <a:pathLst>
                <a:path w="4346" h="3580" extrusionOk="0">
                  <a:moveTo>
                    <a:pt x="3525" y="0"/>
                  </a:moveTo>
                  <a:cubicBezTo>
                    <a:pt x="3463" y="0"/>
                    <a:pt x="3401" y="15"/>
                    <a:pt x="3344" y="47"/>
                  </a:cubicBezTo>
                  <a:cubicBezTo>
                    <a:pt x="2654" y="536"/>
                    <a:pt x="1816" y="802"/>
                    <a:pt x="935" y="802"/>
                  </a:cubicBezTo>
                  <a:cubicBezTo>
                    <a:pt x="794" y="802"/>
                    <a:pt x="652" y="795"/>
                    <a:pt x="509" y="781"/>
                  </a:cubicBezTo>
                  <a:cubicBezTo>
                    <a:pt x="276" y="781"/>
                    <a:pt x="75" y="1015"/>
                    <a:pt x="142" y="1248"/>
                  </a:cubicBezTo>
                  <a:cubicBezTo>
                    <a:pt x="242" y="1515"/>
                    <a:pt x="242" y="1815"/>
                    <a:pt x="176" y="2082"/>
                  </a:cubicBezTo>
                  <a:cubicBezTo>
                    <a:pt x="176" y="2082"/>
                    <a:pt x="0" y="3580"/>
                    <a:pt x="1269" y="3580"/>
                  </a:cubicBezTo>
                  <a:cubicBezTo>
                    <a:pt x="1836" y="3580"/>
                    <a:pt x="2691" y="3281"/>
                    <a:pt x="3978" y="2416"/>
                  </a:cubicBezTo>
                  <a:cubicBezTo>
                    <a:pt x="4245" y="2249"/>
                    <a:pt x="4345" y="1882"/>
                    <a:pt x="4212" y="1615"/>
                  </a:cubicBezTo>
                  <a:cubicBezTo>
                    <a:pt x="4045" y="1215"/>
                    <a:pt x="3912" y="781"/>
                    <a:pt x="3912" y="347"/>
                  </a:cubicBezTo>
                  <a:cubicBezTo>
                    <a:pt x="3912" y="145"/>
                    <a:pt x="3720" y="0"/>
                    <a:pt x="3525" y="0"/>
                  </a:cubicBezTo>
                  <a:close/>
                </a:path>
              </a:pathLst>
            </a:custGeom>
            <a:solidFill>
              <a:srgbClr val="55B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1D3CF73CC47344B790C19F71B20328" ma:contentTypeVersion="12" ma:contentTypeDescription="Create a new document." ma:contentTypeScope="" ma:versionID="6ccd5b4a435857233c7f0090803b6bf3">
  <xsd:schema xmlns:xsd="http://www.w3.org/2001/XMLSchema" xmlns:xs="http://www.w3.org/2001/XMLSchema" xmlns:p="http://schemas.microsoft.com/office/2006/metadata/properties" xmlns:ns2="4acbcc5b-baa6-4c5c-a5ca-27d4bdbb9c2d" xmlns:ns3="30d10a0e-83c9-4a3e-ab4e-65c180f32644" targetNamespace="http://schemas.microsoft.com/office/2006/metadata/properties" ma:root="true" ma:fieldsID="9cea1210b264b732a38d3aa64a2f3189" ns2:_="" ns3:_="">
    <xsd:import namespace="4acbcc5b-baa6-4c5c-a5ca-27d4bdbb9c2d"/>
    <xsd:import namespace="30d10a0e-83c9-4a3e-ab4e-65c180f3264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cbcc5b-baa6-4c5c-a5ca-27d4bdbb9c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913a2dd-6951-4a39-aa24-921745c2a73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0d10a0e-83c9-4a3e-ab4e-65c180f32644"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fb9ebbad-cdc1-4b13-a497-5320ff9fbb27}" ma:internalName="TaxCatchAll" ma:showField="CatchAllData" ma:web="30d10a0e-83c9-4a3e-ab4e-65c180f326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0d10a0e-83c9-4a3e-ab4e-65c180f32644" xsi:nil="true"/>
    <lcf76f155ced4ddcb4097134ff3c332f xmlns="4acbcc5b-baa6-4c5c-a5ca-27d4bdbb9c2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E1B2E85-8D08-43BF-8A47-35F73B0163C8}"/>
</file>

<file path=customXml/itemProps2.xml><?xml version="1.0" encoding="utf-8"?>
<ds:datastoreItem xmlns:ds="http://schemas.openxmlformats.org/officeDocument/2006/customXml" ds:itemID="{12BD1F12-B82D-4E4C-8462-86190368C294}">
  <ds:schemaRefs>
    <ds:schemaRef ds:uri="http://schemas.microsoft.com/sharepoint/v3/contenttype/forms"/>
  </ds:schemaRefs>
</ds:datastoreItem>
</file>

<file path=customXml/itemProps3.xml><?xml version="1.0" encoding="utf-8"?>
<ds:datastoreItem xmlns:ds="http://schemas.openxmlformats.org/officeDocument/2006/customXml" ds:itemID="{C53D6CE5-2260-488F-87B7-BE74C4445304}"/>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93</Slides>
  <Notes>93</Notes>
  <HiddenSlides>0</HiddenSlides>
  <ScaleCrop>false</ScaleCrop>
  <HeadingPairs>
    <vt:vector size="4" baseType="variant">
      <vt:variant>
        <vt:lpstr>Thème</vt:lpstr>
      </vt:variant>
      <vt:variant>
        <vt:i4>12</vt:i4>
      </vt:variant>
      <vt:variant>
        <vt:lpstr>Titres des diapositives</vt:lpstr>
      </vt:variant>
      <vt:variant>
        <vt:i4>93</vt:i4>
      </vt:variant>
    </vt:vector>
  </HeadingPairs>
  <TitlesOfParts>
    <vt:vector size="105"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revision>2</cp:revision>
  <dcterms:modified xsi:type="dcterms:W3CDTF">2023-06-14T12:31:44Z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0x010100DD1D3CF73CC47344B790C19F71B20328</vt:lpwstr>
  </property>
</Properties>
</file>